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Λογαριασμός Microsoft" initials="ΛM" lastIdx="1" clrIdx="0">
    <p:extLst>
      <p:ext uri="{19B8F6BF-5375-455C-9EA6-DF929625EA0E}">
        <p15:presenceInfo xmlns:p15="http://schemas.microsoft.com/office/powerpoint/2012/main" userId="2bdaee10d96700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135"/>
    <a:srgbClr val="170B55"/>
    <a:srgbClr val="91992F"/>
    <a:srgbClr val="618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Μεσαίο στυλ 3 - 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768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7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80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50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68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48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96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97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06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89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10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920">
              <a:srgbClr val="D0E3F3"/>
            </a:gs>
            <a:gs pos="52000">
              <a:srgbClr val="C0D9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F4F6-AF47-49B1-B789-A54B00636654}" type="datetimeFigureOut">
              <a:rPr lang="el-GR" smtClean="0"/>
              <a:t>17/4/2022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51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9" y="167551"/>
            <a:ext cx="3750712" cy="267775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14" y="1825776"/>
            <a:ext cx="3416690" cy="3416690"/>
          </a:xfrm>
          <a:prstGeom prst="rect">
            <a:avLst/>
          </a:prstGeom>
        </p:spPr>
      </p:pic>
      <p:pic>
        <p:nvPicPr>
          <p:cNvPr id="5" name="Εικόνα 4" descr="C:\Users\zixry\Desktop\ημερολογιο\νηπιαγωγείο 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5"/>
          <a:stretch/>
        </p:blipFill>
        <p:spPr bwMode="auto">
          <a:xfrm>
            <a:off x="7983374" y="2567991"/>
            <a:ext cx="3479800" cy="2893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7574" y="234032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ΗΜΕΡΟΛΟΓΙΟ</a:t>
            </a:r>
            <a:b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ΚΑΛΗ</a:t>
            </a: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ΧΡΟΝΙΑ!!!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7574" y="5679635"/>
            <a:ext cx="8249644" cy="11167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l-GR" sz="5600" dirty="0">
                <a:latin typeface="Arial Black" panose="020B0A04020102020204" pitchFamily="34" charset="0"/>
              </a:rPr>
              <a:t>Τα </a:t>
            </a:r>
            <a:r>
              <a:rPr lang="el-GR" sz="5600" dirty="0" smtClean="0">
                <a:latin typeface="Arial Black" panose="020B0A04020102020204" pitchFamily="34" charset="0"/>
              </a:rPr>
              <a:t>Κύμινα μέσα </a:t>
            </a:r>
            <a:r>
              <a:rPr lang="el-GR" sz="5600" dirty="0">
                <a:latin typeface="Arial Black" panose="020B0A04020102020204" pitchFamily="34" charset="0"/>
              </a:rPr>
              <a:t>από τον φωτογραφικό φακό παιδιών και </a:t>
            </a:r>
            <a:r>
              <a:rPr lang="el-GR" sz="5600" dirty="0" smtClean="0">
                <a:latin typeface="Arial Black" panose="020B0A04020102020204" pitchFamily="34" charset="0"/>
              </a:rPr>
              <a:t>γονιών του 2</a:t>
            </a:r>
            <a:r>
              <a:rPr lang="el-GR" sz="5600" baseline="30000" dirty="0" smtClean="0">
                <a:latin typeface="Arial Black" panose="020B0A04020102020204" pitchFamily="34" charset="0"/>
              </a:rPr>
              <a:t>ου</a:t>
            </a:r>
            <a:r>
              <a:rPr lang="el-GR" sz="5600" dirty="0" smtClean="0">
                <a:latin typeface="Arial Black" panose="020B0A04020102020204" pitchFamily="34" charset="0"/>
              </a:rPr>
              <a:t> Νηπιαγωγείου </a:t>
            </a:r>
            <a:r>
              <a:rPr lang="el-GR" sz="5600" dirty="0" err="1" smtClean="0">
                <a:latin typeface="Arial Black" panose="020B0A04020102020204" pitchFamily="34" charset="0"/>
              </a:rPr>
              <a:t>Κυμίνων</a:t>
            </a:r>
            <a:r>
              <a:rPr lang="el-GR" sz="5600" dirty="0" smtClean="0"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l-GR" sz="5600" dirty="0" smtClean="0">
                <a:latin typeface="Arial Black" panose="020B0A04020102020204" pitchFamily="34" charset="0"/>
              </a:rPr>
              <a:t>Επιμέλεια /Σχεδίαση ημερολογίου: Χρυσούλα Ζιώγα, Νηπιαγωγός</a:t>
            </a:r>
          </a:p>
          <a:p>
            <a:pPr>
              <a:lnSpc>
                <a:spcPct val="170000"/>
              </a:lnSpc>
            </a:pPr>
            <a:r>
              <a:rPr lang="el-GR" sz="5600" dirty="0" smtClean="0">
                <a:latin typeface="Arial Black" panose="020B0A04020102020204" pitchFamily="34" charset="0"/>
              </a:rPr>
              <a:t>                            </a:t>
            </a:r>
            <a:r>
              <a:rPr lang="el-GR" sz="48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endParaRPr lang="el-GR" sz="4800" dirty="0">
              <a:latin typeface="Arial Black" panose="020B0A04020102020204" pitchFamily="34" charset="0"/>
            </a:endParaRPr>
          </a:p>
          <a:p>
            <a:endParaRPr lang="el-GR" dirty="0"/>
          </a:p>
        </p:txBody>
      </p:sp>
      <p:pic>
        <p:nvPicPr>
          <p:cNvPr id="6" name="Εικόνα 5" descr="C:\Users\zixry\Desktop\φοτο 2021-22\σχολειο φωτο\εικόνα_Viber_2021-11-03_22-08-04-68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6" y="2999959"/>
            <a:ext cx="3494922" cy="267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06756">
            <a:off x="7550961" y="860737"/>
            <a:ext cx="4659149" cy="15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50" dirty="0" smtClean="0">
                <a:ln w="9525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Σεπτέμβριος</a:t>
            </a:r>
            <a:endParaRPr lang="el-GR" dirty="0"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343399"/>
              </p:ext>
            </p:extLst>
          </p:nvPr>
        </p:nvGraphicFramePr>
        <p:xfrm>
          <a:off x="625154" y="1369832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Σάββατο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57" y="3268301"/>
            <a:ext cx="2829208" cy="2829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2"/>
          <a:stretch/>
        </p:blipFill>
        <p:spPr>
          <a:xfrm>
            <a:off x="4403121" y="3698913"/>
            <a:ext cx="3385758" cy="2670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" b="18021"/>
          <a:stretch/>
        </p:blipFill>
        <p:spPr>
          <a:xfrm>
            <a:off x="535716" y="3663172"/>
            <a:ext cx="2804685" cy="2434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14564"/>
          <a:stretch/>
        </p:blipFill>
        <p:spPr>
          <a:xfrm>
            <a:off x="8511824" y="343324"/>
            <a:ext cx="3544897" cy="23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50" dirty="0" smtClean="0">
                <a:ln w="9525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Οκτώβριος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520812"/>
              </p:ext>
            </p:extLst>
          </p:nvPr>
        </p:nvGraphicFramePr>
        <p:xfrm>
          <a:off x="1767620" y="1590884"/>
          <a:ext cx="8421370" cy="257556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5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6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7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10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11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12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13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20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21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23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31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1" b="19999"/>
          <a:stretch/>
        </p:blipFill>
        <p:spPr>
          <a:xfrm>
            <a:off x="9334122" y="2821209"/>
            <a:ext cx="2653942" cy="3545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4" y="4079630"/>
            <a:ext cx="3498166" cy="26236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/>
          <a:stretch/>
        </p:blipFill>
        <p:spPr>
          <a:xfrm>
            <a:off x="5238369" y="3852281"/>
            <a:ext cx="3062124" cy="2513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62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50" dirty="0" smtClean="0">
                <a:ln w="952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round/>
                </a:ln>
                <a:solidFill>
                  <a:srgbClr val="ED7D31">
                    <a:lumMod val="75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Νοέμβριος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1638"/>
            <a:ext cx="2259458" cy="301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1361"/>
              </p:ext>
            </p:extLst>
          </p:nvPr>
        </p:nvGraphicFramePr>
        <p:xfrm>
          <a:off x="1885950" y="1328334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5950" y="2713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89" y="3516922"/>
            <a:ext cx="3760763" cy="282057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51" y="3545057"/>
            <a:ext cx="3723249" cy="27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10666"/>
          <a:stretch/>
        </p:blipFill>
        <p:spPr>
          <a:xfrm>
            <a:off x="8965569" y="324847"/>
            <a:ext cx="2808861" cy="217920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97" y="2777774"/>
            <a:ext cx="2457157" cy="327620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85" y="2504049"/>
            <a:ext cx="3452803" cy="382365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7126" y="32891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Δεκέμβριος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18"/>
          <a:stretch/>
        </p:blipFill>
        <p:spPr>
          <a:xfrm>
            <a:off x="907126" y="3800173"/>
            <a:ext cx="3038056" cy="2312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27154"/>
              </p:ext>
            </p:extLst>
          </p:nvPr>
        </p:nvGraphicFramePr>
        <p:xfrm>
          <a:off x="906528" y="1580848"/>
          <a:ext cx="8421370" cy="2219325"/>
        </p:xfrm>
        <a:graphic>
          <a:graphicData uri="http://schemas.openxmlformats.org/drawingml/2006/table">
            <a:tbl>
              <a:tblPr firstRow="1" firstCol="1" bandRow="1"/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3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l-GR" sz="4000" b="1" baseline="30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ο</a:t>
            </a: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ΝΗΠΙΑΓΩΓΕΙΟ ΚΥΜΙΝΩΝ</a:t>
            </a:r>
            <a:br>
              <a:rPr lang="el-GR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4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ΚΑΛΕΣ ΓΙΟΡΤΕΣ</a:t>
            </a:r>
            <a:r>
              <a:rPr lang="el-GR" sz="3200" dirty="0" smtClean="0">
                <a:latin typeface="Comic Sans MS" panose="030F0702030302020204" pitchFamily="66" charset="0"/>
              </a:rPr>
              <a:t/>
            </a:r>
            <a:br>
              <a:rPr lang="el-GR" sz="3200" dirty="0" smtClean="0">
                <a:latin typeface="Comic Sans MS" panose="030F0702030302020204" pitchFamily="66" charset="0"/>
              </a:rPr>
            </a:br>
            <a:r>
              <a:rPr lang="el-GR" sz="3200" dirty="0" smtClean="0">
                <a:latin typeface="Comic Sans MS" panose="030F0702030302020204" pitchFamily="66" charset="0"/>
              </a:rPr>
              <a:t>Τις φωτογραφίες και τις ευχές έγραψαν οι μαθητές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47" y="1800666"/>
            <a:ext cx="3961814" cy="5282418"/>
          </a:xfrm>
          <a:prstGeom prst="rect">
            <a:avLst/>
          </a:prstGeo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" y="2098700"/>
            <a:ext cx="5801782" cy="4351337"/>
          </a:xfrm>
        </p:spPr>
      </p:pic>
    </p:spTree>
    <p:extLst>
      <p:ext uri="{BB962C8B-B14F-4D97-AF65-F5344CB8AC3E}">
        <p14:creationId xmlns:p14="http://schemas.microsoft.com/office/powerpoint/2010/main" val="21885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23" y="3594296"/>
            <a:ext cx="3804212" cy="2853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6" y="3150291"/>
            <a:ext cx="3005166" cy="2871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38622" y="260746"/>
            <a:ext cx="10515600" cy="1325563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Ιανουάριος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751423"/>
              </p:ext>
            </p:extLst>
          </p:nvPr>
        </p:nvGraphicFramePr>
        <p:xfrm>
          <a:off x="3619990" y="1204295"/>
          <a:ext cx="7283154" cy="2723065"/>
        </p:xfrm>
        <a:graphic>
          <a:graphicData uri="http://schemas.openxmlformats.org/drawingml/2006/table">
            <a:tbl>
              <a:tblPr firstRow="1" firstCol="1" bandRow="1"/>
              <a:tblGrid>
                <a:gridCol w="1108044"/>
                <a:gridCol w="1028823"/>
                <a:gridCol w="1028823"/>
                <a:gridCol w="1029366"/>
                <a:gridCol w="1029366"/>
                <a:gridCol w="1029366"/>
                <a:gridCol w="1029366"/>
              </a:tblGrid>
              <a:tr h="368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Κυριακή</a:t>
                      </a:r>
                      <a:endParaRPr lang="el-GR" sz="1200" dirty="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Δευτέρα</a:t>
                      </a:r>
                      <a:endParaRPr lang="el-GR" sz="120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Τρίτη</a:t>
                      </a:r>
                      <a:endParaRPr lang="el-GR" sz="120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Τετάρτη</a:t>
                      </a:r>
                      <a:endParaRPr lang="el-GR" sz="120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Πέμπτη</a:t>
                      </a:r>
                      <a:endParaRPr lang="el-GR" sz="120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Παρασκευή</a:t>
                      </a:r>
                      <a:endParaRPr lang="el-GR" sz="120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Σάββατο</a:t>
                      </a:r>
                      <a:endParaRPr lang="el-GR" sz="1200" dirty="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8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100" dirty="0">
                        <a:solidFill>
                          <a:srgbClr val="170B5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</a:tr>
              <a:tr h="39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1100">
                        <a:solidFill>
                          <a:srgbClr val="170B5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100">
                        <a:solidFill>
                          <a:srgbClr val="170B5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</a:tr>
              <a:tr h="39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l-GR" sz="1100">
                        <a:solidFill>
                          <a:srgbClr val="170B5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l-GR" sz="1100">
                        <a:solidFill>
                          <a:srgbClr val="170B5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</a:tr>
              <a:tr h="368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37" y="3751128"/>
            <a:ext cx="2539496" cy="2539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733456" y="515579"/>
            <a:ext cx="2774874" cy="19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3508"/>
            <a:ext cx="2905198" cy="3883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4472C4">
                    <a:lumMod val="50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Φεβρουάριος</a:t>
            </a:r>
            <a:endParaRPr lang="el-GR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95847"/>
              </p:ext>
            </p:extLst>
          </p:nvPr>
        </p:nvGraphicFramePr>
        <p:xfrm>
          <a:off x="1276268" y="1306488"/>
          <a:ext cx="8416155" cy="2552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945"/>
                <a:gridCol w="1201945"/>
                <a:gridCol w="1201945"/>
                <a:gridCol w="1202580"/>
                <a:gridCol w="1202580"/>
                <a:gridCol w="1202580"/>
                <a:gridCol w="1202580"/>
              </a:tblGrid>
              <a:tr h="409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09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41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100" dirty="0"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41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41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09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>
          <a:xfrm>
            <a:off x="3501055" y="3357797"/>
            <a:ext cx="4290233" cy="2938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52870" y="3357797"/>
            <a:ext cx="2499577" cy="350020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2"/>
          <a:stretch/>
        </p:blipFill>
        <p:spPr>
          <a:xfrm>
            <a:off x="9259139" y="0"/>
            <a:ext cx="2932861" cy="2338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1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5"/>
          <a:stretch/>
        </p:blipFill>
        <p:spPr>
          <a:xfrm>
            <a:off x="363639" y="2072652"/>
            <a:ext cx="2179176" cy="4045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56781"/>
            <a:ext cx="10515600" cy="1325563"/>
          </a:xfrm>
        </p:spPr>
        <p:txBody>
          <a:bodyPr/>
          <a:lstStyle/>
          <a:p>
            <a:r>
              <a:rPr lang="el-GR" sz="4000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939135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Μάρτιος</a:t>
            </a:r>
            <a:endParaRPr lang="el-GR" dirty="0">
              <a:ln w="9525" cap="flat" cmpd="sng" algn="ctr">
                <a:solidFill>
                  <a:srgbClr val="00B050"/>
                </a:solidFill>
                <a:prstDash val="solid"/>
                <a:round/>
              </a:ln>
              <a:solidFill>
                <a:srgbClr val="939135"/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746404"/>
              </p:ext>
            </p:extLst>
          </p:nvPr>
        </p:nvGraphicFramePr>
        <p:xfrm>
          <a:off x="1831466" y="1676139"/>
          <a:ext cx="8421370" cy="220853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45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Τρίτη</a:t>
                      </a:r>
                      <a:endParaRPr lang="el-GR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6" b="30973"/>
          <a:stretch/>
        </p:blipFill>
        <p:spPr>
          <a:xfrm>
            <a:off x="6599639" y="4096220"/>
            <a:ext cx="3123477" cy="2217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3548195" y="3752027"/>
            <a:ext cx="2547805" cy="2906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49" y="1"/>
            <a:ext cx="3846167" cy="16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52" y="3635107"/>
            <a:ext cx="2132195" cy="2842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/>
          <a:stretch/>
        </p:blipFill>
        <p:spPr>
          <a:xfrm>
            <a:off x="838200" y="3635107"/>
            <a:ext cx="3142307" cy="2937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939135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Απρίλιος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583949"/>
              </p:ext>
            </p:extLst>
          </p:nvPr>
        </p:nvGraphicFramePr>
        <p:xfrm>
          <a:off x="1568444" y="1527510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Τρίτη</a:t>
                      </a:r>
                      <a:endParaRPr lang="el-GR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16871" y="-11860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47" y="3729502"/>
            <a:ext cx="2767025" cy="2748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92" y="140272"/>
            <a:ext cx="2313637" cy="26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8"/>
          <a:stretch/>
        </p:blipFill>
        <p:spPr>
          <a:xfrm>
            <a:off x="489871" y="3069924"/>
            <a:ext cx="1721422" cy="343951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939135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Μάιος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177246"/>
              </p:ext>
            </p:extLst>
          </p:nvPr>
        </p:nvGraphicFramePr>
        <p:xfrm>
          <a:off x="1116312" y="1339091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Πέμπτη</a:t>
                      </a:r>
                      <a:endParaRPr lang="el-GR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Παρασκευή</a:t>
                      </a:r>
                      <a:endParaRPr lang="el-GR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8566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3"/>
          <a:stretch/>
        </p:blipFill>
        <p:spPr>
          <a:xfrm>
            <a:off x="3595468" y="3904151"/>
            <a:ext cx="3264670" cy="2076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3" b="10231"/>
          <a:stretch/>
        </p:blipFill>
        <p:spPr>
          <a:xfrm>
            <a:off x="8825133" y="2881697"/>
            <a:ext cx="2480436" cy="3701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206305"/>
            <a:ext cx="3010485" cy="22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5" b="8912"/>
          <a:stretch/>
        </p:blipFill>
        <p:spPr>
          <a:xfrm>
            <a:off x="9051933" y="3656245"/>
            <a:ext cx="2704547" cy="272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Ιούνιος</a:t>
            </a:r>
            <a:endParaRPr lang="el-GR" dirty="0">
              <a:solidFill>
                <a:srgbClr val="FFC000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01014"/>
              </p:ext>
            </p:extLst>
          </p:nvPr>
        </p:nvGraphicFramePr>
        <p:xfrm>
          <a:off x="1127076" y="1289406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r>
                        <a:rPr lang="el-GR" sz="1100" dirty="0" smtClean="0">
                          <a:effectLst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r>
                        <a:rPr lang="el-GR" sz="1100" dirty="0" smtClean="0">
                          <a:effectLst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r>
                        <a:rPr lang="el-GR" sz="1100" dirty="0" smtClean="0">
                          <a:effectLst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5950" y="2713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1"/>
          <a:stretch/>
        </p:blipFill>
        <p:spPr>
          <a:xfrm>
            <a:off x="4761399" y="3656245"/>
            <a:ext cx="3669671" cy="2434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r="8188"/>
          <a:stretch/>
        </p:blipFill>
        <p:spPr>
          <a:xfrm>
            <a:off x="9773529" y="317350"/>
            <a:ext cx="2321169" cy="302409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3656245"/>
            <a:ext cx="2641081" cy="2771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83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5" y="3594225"/>
            <a:ext cx="2463568" cy="260955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Ιούλιος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920348"/>
              </p:ext>
            </p:extLst>
          </p:nvPr>
        </p:nvGraphicFramePr>
        <p:xfrm>
          <a:off x="1673324" y="1561514"/>
          <a:ext cx="8421370" cy="25755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Τετάρτη</a:t>
                      </a:r>
                      <a:endParaRPr lang="el-GR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20" y="146379"/>
            <a:ext cx="1941319" cy="2593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/>
          <a:stretch/>
        </p:blipFill>
        <p:spPr>
          <a:xfrm>
            <a:off x="4420958" y="3708231"/>
            <a:ext cx="2040802" cy="2381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09" y="3938952"/>
            <a:ext cx="3619335" cy="21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09" y="0"/>
            <a:ext cx="3509466" cy="2632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Αύγουστος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29" y="3011817"/>
            <a:ext cx="2419279" cy="3225706"/>
          </a:xfrm>
          <a:prstGeom prst="rect">
            <a:avLst/>
          </a:prstGeom>
        </p:spPr>
      </p:pic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5201"/>
              </p:ext>
            </p:extLst>
          </p:nvPr>
        </p:nvGraphicFramePr>
        <p:xfrm>
          <a:off x="1284583" y="1693253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l-GR" sz="1100" b="1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0806" y="14817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54" y="3543316"/>
            <a:ext cx="2874474" cy="2874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8" y="4091769"/>
            <a:ext cx="3956784" cy="2041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61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456</Words>
  <Application>Microsoft Office PowerPoint</Application>
  <PresentationFormat>Ευρεία οθόνη</PresentationFormat>
  <Paragraphs>520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4" baseType="lpstr">
      <vt:lpstr>Algerian</vt:lpstr>
      <vt:lpstr>Arial</vt:lpstr>
      <vt:lpstr>Arial Black</vt:lpstr>
      <vt:lpstr>Calibri</vt:lpstr>
      <vt:lpstr>Calibri Light</vt:lpstr>
      <vt:lpstr>Cambria</vt:lpstr>
      <vt:lpstr>Comic Sans MS</vt:lpstr>
      <vt:lpstr>Impact</vt:lpstr>
      <vt:lpstr>Times New Roman</vt:lpstr>
      <vt:lpstr>Θέμα του Office</vt:lpstr>
      <vt:lpstr>ΗΜΕΡΟΛΟΓΙΟ 2022                             ΚΑΛΗ ΧΡΟΝΙΑ!!! </vt:lpstr>
      <vt:lpstr>Ιανουάριος </vt:lpstr>
      <vt:lpstr>Φεβρουάριος</vt:lpstr>
      <vt:lpstr>Μάρτιος</vt:lpstr>
      <vt:lpstr>Απρίλιος</vt:lpstr>
      <vt:lpstr>Μάιος</vt:lpstr>
      <vt:lpstr>Ιούνιος</vt:lpstr>
      <vt:lpstr>Ιούλιος</vt:lpstr>
      <vt:lpstr>Αύγουστος</vt:lpstr>
      <vt:lpstr>Σεπτέμβριος</vt:lpstr>
      <vt:lpstr>Οκτώβριος</vt:lpstr>
      <vt:lpstr>Νοέμβριος</vt:lpstr>
      <vt:lpstr> Δεκέμβριος</vt:lpstr>
      <vt:lpstr>2ο ΝΗΠΙΑΓΩΓΕΙΟ ΚΥΜΙΝΩΝ ΚΑΛΕΣ ΓΙΟΡΤΕΣ Τις φωτογραφίες και τις ευχές έγραψαν οι μαθητές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  ΚΑΛΗ ΧΡΟΝΙΑ!!!</dc:title>
  <dc:creator>Λογαριασμός Microsoft</dc:creator>
  <cp:lastModifiedBy>Λογαριασμός Microsoft</cp:lastModifiedBy>
  <cp:revision>40</cp:revision>
  <dcterms:created xsi:type="dcterms:W3CDTF">2021-12-16T20:24:58Z</dcterms:created>
  <dcterms:modified xsi:type="dcterms:W3CDTF">2022-04-17T10:51:23Z</dcterms:modified>
</cp:coreProperties>
</file>