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7" r:id="rId6"/>
    <p:sldId id="268" r:id="rId7"/>
    <p:sldId id="260" r:id="rId8"/>
    <p:sldId id="269" r:id="rId9"/>
    <p:sldId id="261" r:id="rId10"/>
    <p:sldId id="262" r:id="rId11"/>
    <p:sldId id="263" r:id="rId12"/>
    <p:sldId id="264" r:id="rId13"/>
    <p:sldId id="265" r:id="rId14"/>
    <p:sldId id="266" r:id="rId15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A7B555B-9DBA-4604-A3EA-535F88C54109}" v="93" dt="2023-04-06T09:51:57.004"/>
    <p1510:client id="{2953FE31-D1A3-455E-840C-164FC335FF79}" v="15" dt="2023-04-06T09:06:32.322"/>
    <p1510:client id="{87D5D6FE-F58F-4C5A-8BB7-C658ABED2EF8}" v="168" dt="2023-04-06T07:46:44.890"/>
    <p1510:client id="{8B3AA8DA-CDBD-4EB2-8E2F-5CFF0AD6D420}" v="162" dt="2023-04-06T09:33:05.4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ΓΕΩΡΓΙΑ ΓΙΑΝΝΟΥΤΣΟΥ" userId="f5cae4ef39ec9b33" providerId="Windows Live" clId="Web-{8B3AA8DA-CDBD-4EB2-8E2F-5CFF0AD6D420}"/>
    <pc:docChg chg="addSld modSld">
      <pc:chgData name="ΓΕΩΡΓΙΑ ΓΙΑΝΝΟΥΤΣΟΥ" userId="f5cae4ef39ec9b33" providerId="Windows Live" clId="Web-{8B3AA8DA-CDBD-4EB2-8E2F-5CFF0AD6D420}" dt="2023-04-06T09:33:05.437" v="153" actId="14100"/>
      <pc:docMkLst>
        <pc:docMk/>
      </pc:docMkLst>
      <pc:sldChg chg="addSp delSp modSp">
        <pc:chgData name="ΓΕΩΡΓΙΑ ΓΙΑΝΝΟΥΤΣΟΥ" userId="f5cae4ef39ec9b33" providerId="Windows Live" clId="Web-{8B3AA8DA-CDBD-4EB2-8E2F-5CFF0AD6D420}" dt="2023-04-06T09:18:26.812" v="0"/>
        <pc:sldMkLst>
          <pc:docMk/>
          <pc:sldMk cId="4123152565" sldId="259"/>
        </pc:sldMkLst>
        <pc:spChg chg="del">
          <ac:chgData name="ΓΕΩΡΓΙΑ ΓΙΑΝΝΟΥΤΣΟΥ" userId="f5cae4ef39ec9b33" providerId="Windows Live" clId="Web-{8B3AA8DA-CDBD-4EB2-8E2F-5CFF0AD6D420}" dt="2023-04-06T09:18:26.812" v="0"/>
          <ac:spMkLst>
            <pc:docMk/>
            <pc:sldMk cId="4123152565" sldId="259"/>
            <ac:spMk id="3" creationId="{278E0B30-3407-7F1D-6B6C-668E8FA5E322}"/>
          </ac:spMkLst>
        </pc:spChg>
        <pc:picChg chg="add mod ord">
          <ac:chgData name="ΓΕΩΡΓΙΑ ΓΙΑΝΝΟΥΤΣΟΥ" userId="f5cae4ef39ec9b33" providerId="Windows Live" clId="Web-{8B3AA8DA-CDBD-4EB2-8E2F-5CFF0AD6D420}" dt="2023-04-06T09:18:26.812" v="0"/>
          <ac:picMkLst>
            <pc:docMk/>
            <pc:sldMk cId="4123152565" sldId="259"/>
            <ac:picMk id="4" creationId="{9DA597C2-7788-2F52-5151-D0CBDFE129AB}"/>
          </ac:picMkLst>
        </pc:picChg>
      </pc:sldChg>
      <pc:sldChg chg="addSp delSp modSp new">
        <pc:chgData name="ΓΕΩΡΓΙΑ ΓΙΑΝΝΟΥΤΣΟΥ" userId="f5cae4ef39ec9b33" providerId="Windows Live" clId="Web-{8B3AA8DA-CDBD-4EB2-8E2F-5CFF0AD6D420}" dt="2023-04-06T09:20:49.989" v="34" actId="14100"/>
        <pc:sldMkLst>
          <pc:docMk/>
          <pc:sldMk cId="2883744389" sldId="261"/>
        </pc:sldMkLst>
        <pc:spChg chg="mod">
          <ac:chgData name="ΓΕΩΡΓΙΑ ΓΙΑΝΝΟΥΤΣΟΥ" userId="f5cae4ef39ec9b33" providerId="Windows Live" clId="Web-{8B3AA8DA-CDBD-4EB2-8E2F-5CFF0AD6D420}" dt="2023-04-06T09:20:01.441" v="28" actId="20577"/>
          <ac:spMkLst>
            <pc:docMk/>
            <pc:sldMk cId="2883744389" sldId="261"/>
            <ac:spMk id="2" creationId="{1402CC71-D4FB-5E93-02BE-6BEA51C04185}"/>
          </ac:spMkLst>
        </pc:spChg>
        <pc:spChg chg="del">
          <ac:chgData name="ΓΕΩΡΓΙΑ ΓΙΑΝΝΟΥΤΣΟΥ" userId="f5cae4ef39ec9b33" providerId="Windows Live" clId="Web-{8B3AA8DA-CDBD-4EB2-8E2F-5CFF0AD6D420}" dt="2023-04-06T09:20:29.067" v="29"/>
          <ac:spMkLst>
            <pc:docMk/>
            <pc:sldMk cId="2883744389" sldId="261"/>
            <ac:spMk id="3" creationId="{4F4917E8-F777-66CD-1018-505A7ACA93A3}"/>
          </ac:spMkLst>
        </pc:spChg>
        <pc:picChg chg="add mod ord">
          <ac:chgData name="ΓΕΩΡΓΙΑ ΓΙΑΝΝΟΥΤΣΟΥ" userId="f5cae4ef39ec9b33" providerId="Windows Live" clId="Web-{8B3AA8DA-CDBD-4EB2-8E2F-5CFF0AD6D420}" dt="2023-04-06T09:20:49.989" v="34" actId="14100"/>
          <ac:picMkLst>
            <pc:docMk/>
            <pc:sldMk cId="2883744389" sldId="261"/>
            <ac:picMk id="4" creationId="{18E066AF-3FA1-6F1C-8534-BF60E7B88378}"/>
          </ac:picMkLst>
        </pc:picChg>
      </pc:sldChg>
      <pc:sldChg chg="addSp delSp modSp new">
        <pc:chgData name="ΓΕΩΡΓΙΑ ΓΙΑΝΝΟΥΤΣΟΥ" userId="f5cae4ef39ec9b33" providerId="Windows Live" clId="Web-{8B3AA8DA-CDBD-4EB2-8E2F-5CFF0AD6D420}" dt="2023-04-06T09:25:18.280" v="75" actId="1076"/>
        <pc:sldMkLst>
          <pc:docMk/>
          <pc:sldMk cId="2632009363" sldId="262"/>
        </pc:sldMkLst>
        <pc:spChg chg="mod">
          <ac:chgData name="ΓΕΩΡΓΙΑ ΓΙΑΝΝΟΥΤΣΟΥ" userId="f5cae4ef39ec9b33" providerId="Windows Live" clId="Web-{8B3AA8DA-CDBD-4EB2-8E2F-5CFF0AD6D420}" dt="2023-04-06T09:23:17.979" v="66" actId="20577"/>
          <ac:spMkLst>
            <pc:docMk/>
            <pc:sldMk cId="2632009363" sldId="262"/>
            <ac:spMk id="2" creationId="{952B9CF0-392A-6298-6FA5-3B992B674EF2}"/>
          </ac:spMkLst>
        </pc:spChg>
        <pc:spChg chg="del">
          <ac:chgData name="ΓΕΩΡΓΙΑ ΓΙΑΝΝΟΥΤΣΟΥ" userId="f5cae4ef39ec9b33" providerId="Windows Live" clId="Web-{8B3AA8DA-CDBD-4EB2-8E2F-5CFF0AD6D420}" dt="2023-04-06T09:23:22.995" v="67"/>
          <ac:spMkLst>
            <pc:docMk/>
            <pc:sldMk cId="2632009363" sldId="262"/>
            <ac:spMk id="3" creationId="{6047AA61-2D20-0748-6061-EFFCE5869B0B}"/>
          </ac:spMkLst>
        </pc:spChg>
        <pc:picChg chg="add mod ord">
          <ac:chgData name="ΓΕΩΡΓΙΑ ΓΙΑΝΝΟΥΤΣΟΥ" userId="f5cae4ef39ec9b33" providerId="Windows Live" clId="Web-{8B3AA8DA-CDBD-4EB2-8E2F-5CFF0AD6D420}" dt="2023-04-06T09:25:18.280" v="75" actId="1076"/>
          <ac:picMkLst>
            <pc:docMk/>
            <pc:sldMk cId="2632009363" sldId="262"/>
            <ac:picMk id="4" creationId="{5F87FFE0-98D1-D712-9A48-746BD62D52FC}"/>
          </ac:picMkLst>
        </pc:picChg>
      </pc:sldChg>
      <pc:sldChg chg="addSp delSp modSp new">
        <pc:chgData name="ΓΕΩΡΓΙΑ ΓΙΑΝΝΟΥΤΣΟΥ" userId="f5cae4ef39ec9b33" providerId="Windows Live" clId="Web-{8B3AA8DA-CDBD-4EB2-8E2F-5CFF0AD6D420}" dt="2023-04-06T09:26:18.610" v="85" actId="14100"/>
        <pc:sldMkLst>
          <pc:docMk/>
          <pc:sldMk cId="3015801445" sldId="263"/>
        </pc:sldMkLst>
        <pc:spChg chg="del">
          <ac:chgData name="ΓΕΩΡΓΙΑ ΓΙΑΝΝΟΥΤΣΟΥ" userId="f5cae4ef39ec9b33" providerId="Windows Live" clId="Web-{8B3AA8DA-CDBD-4EB2-8E2F-5CFF0AD6D420}" dt="2023-04-06T09:25:31.015" v="77"/>
          <ac:spMkLst>
            <pc:docMk/>
            <pc:sldMk cId="3015801445" sldId="263"/>
            <ac:spMk id="3" creationId="{C809DD86-E634-8615-26A1-9F2595A845E7}"/>
          </ac:spMkLst>
        </pc:spChg>
        <pc:picChg chg="add mod ord">
          <ac:chgData name="ΓΕΩΡΓΙΑ ΓΙΑΝΝΟΥΤΣΟΥ" userId="f5cae4ef39ec9b33" providerId="Windows Live" clId="Web-{8B3AA8DA-CDBD-4EB2-8E2F-5CFF0AD6D420}" dt="2023-04-06T09:26:18.610" v="85" actId="14100"/>
          <ac:picMkLst>
            <pc:docMk/>
            <pc:sldMk cId="3015801445" sldId="263"/>
            <ac:picMk id="4" creationId="{B956CF6E-88D4-2EB8-83A6-6E58269F3DDA}"/>
          </ac:picMkLst>
        </pc:picChg>
      </pc:sldChg>
      <pc:sldChg chg="addSp delSp modSp new">
        <pc:chgData name="ΓΕΩΡΓΙΑ ΓΙΑΝΝΟΥΤΣΟΥ" userId="f5cae4ef39ec9b33" providerId="Windows Live" clId="Web-{8B3AA8DA-CDBD-4EB2-8E2F-5CFF0AD6D420}" dt="2023-04-06T09:28:33.224" v="106" actId="14100"/>
        <pc:sldMkLst>
          <pc:docMk/>
          <pc:sldMk cId="1145542363" sldId="264"/>
        </pc:sldMkLst>
        <pc:spChg chg="mod">
          <ac:chgData name="ΓΕΩΡΓΙΑ ΓΙΑΝΝΟΥΤΣΟΥ" userId="f5cae4ef39ec9b33" providerId="Windows Live" clId="Web-{8B3AA8DA-CDBD-4EB2-8E2F-5CFF0AD6D420}" dt="2023-04-06T09:27:09.315" v="95" actId="20577"/>
          <ac:spMkLst>
            <pc:docMk/>
            <pc:sldMk cId="1145542363" sldId="264"/>
            <ac:spMk id="2" creationId="{C29F3482-6431-9888-9E82-126026D55287}"/>
          </ac:spMkLst>
        </pc:spChg>
        <pc:spChg chg="del">
          <ac:chgData name="ΓΕΩΡΓΙΑ ΓΙΑΝΝΟΥΤΣΟΥ" userId="f5cae4ef39ec9b33" providerId="Windows Live" clId="Web-{8B3AA8DA-CDBD-4EB2-8E2F-5CFF0AD6D420}" dt="2023-04-06T09:27:26.738" v="96"/>
          <ac:spMkLst>
            <pc:docMk/>
            <pc:sldMk cId="1145542363" sldId="264"/>
            <ac:spMk id="3" creationId="{0682BF8B-5D0C-5E92-4831-EC690241195E}"/>
          </ac:spMkLst>
        </pc:spChg>
        <pc:picChg chg="add mod ord">
          <ac:chgData name="ΓΕΩΡΓΙΑ ΓΙΑΝΝΟΥΤΣΟΥ" userId="f5cae4ef39ec9b33" providerId="Windows Live" clId="Web-{8B3AA8DA-CDBD-4EB2-8E2F-5CFF0AD6D420}" dt="2023-04-06T09:28:33.224" v="106" actId="14100"/>
          <ac:picMkLst>
            <pc:docMk/>
            <pc:sldMk cId="1145542363" sldId="264"/>
            <ac:picMk id="4" creationId="{EBACFBD1-1720-C7E6-557F-F28CDB0C7504}"/>
          </ac:picMkLst>
        </pc:picChg>
      </pc:sldChg>
      <pc:sldChg chg="addSp delSp modSp new">
        <pc:chgData name="ΓΕΩΡΓΙΑ ΓΙΑΝΝΟΥΤΣΟΥ" userId="f5cae4ef39ec9b33" providerId="Windows Live" clId="Web-{8B3AA8DA-CDBD-4EB2-8E2F-5CFF0AD6D420}" dt="2023-04-06T09:32:34.436" v="146" actId="14100"/>
        <pc:sldMkLst>
          <pc:docMk/>
          <pc:sldMk cId="4166545726" sldId="265"/>
        </pc:sldMkLst>
        <pc:spChg chg="mod">
          <ac:chgData name="ΓΕΩΡΓΙΑ ΓΙΑΝΝΟΥΤΣΟΥ" userId="f5cae4ef39ec9b33" providerId="Windows Live" clId="Web-{8B3AA8DA-CDBD-4EB2-8E2F-5CFF0AD6D420}" dt="2023-04-06T09:32:16.139" v="141" actId="20577"/>
          <ac:spMkLst>
            <pc:docMk/>
            <pc:sldMk cId="4166545726" sldId="265"/>
            <ac:spMk id="2" creationId="{8D296808-7BF3-0475-E576-3C46DCAF9511}"/>
          </ac:spMkLst>
        </pc:spChg>
        <pc:spChg chg="del">
          <ac:chgData name="ΓΕΩΡΓΙΑ ΓΙΑΝΝΟΥΤΣΟΥ" userId="f5cae4ef39ec9b33" providerId="Windows Live" clId="Web-{8B3AA8DA-CDBD-4EB2-8E2F-5CFF0AD6D420}" dt="2023-04-06T09:32:21.733" v="142"/>
          <ac:spMkLst>
            <pc:docMk/>
            <pc:sldMk cId="4166545726" sldId="265"/>
            <ac:spMk id="3" creationId="{9DFAE12C-37B5-EE42-CE73-9CEB5202C5EF}"/>
          </ac:spMkLst>
        </pc:spChg>
        <pc:picChg chg="add mod ord">
          <ac:chgData name="ΓΕΩΡΓΙΑ ΓΙΑΝΝΟΥΤΣΟΥ" userId="f5cae4ef39ec9b33" providerId="Windows Live" clId="Web-{8B3AA8DA-CDBD-4EB2-8E2F-5CFF0AD6D420}" dt="2023-04-06T09:32:34.436" v="146" actId="14100"/>
          <ac:picMkLst>
            <pc:docMk/>
            <pc:sldMk cId="4166545726" sldId="265"/>
            <ac:picMk id="4" creationId="{C570DAA5-B1EC-E1A7-2083-E01C360BD7E6}"/>
          </ac:picMkLst>
        </pc:picChg>
      </pc:sldChg>
      <pc:sldChg chg="addSp delSp modSp new">
        <pc:chgData name="ΓΕΩΡΓΙΑ ΓΙΑΝΝΟΥΤΣΟΥ" userId="f5cae4ef39ec9b33" providerId="Windows Live" clId="Web-{8B3AA8DA-CDBD-4EB2-8E2F-5CFF0AD6D420}" dt="2023-04-06T09:33:05.437" v="153" actId="14100"/>
        <pc:sldMkLst>
          <pc:docMk/>
          <pc:sldMk cId="3358555606" sldId="266"/>
        </pc:sldMkLst>
        <pc:spChg chg="del">
          <ac:chgData name="ΓΕΩΡΓΙΑ ΓΙΑΝΝΟΥΤΣΟΥ" userId="f5cae4ef39ec9b33" providerId="Windows Live" clId="Web-{8B3AA8DA-CDBD-4EB2-8E2F-5CFF0AD6D420}" dt="2023-04-06T09:32:53.140" v="148"/>
          <ac:spMkLst>
            <pc:docMk/>
            <pc:sldMk cId="3358555606" sldId="266"/>
            <ac:spMk id="3" creationId="{6D8F7E37-E862-EF81-10A0-DD3BB31DECB7}"/>
          </ac:spMkLst>
        </pc:spChg>
        <pc:picChg chg="add mod ord">
          <ac:chgData name="ΓΕΩΡΓΙΑ ΓΙΑΝΝΟΥΤΣΟΥ" userId="f5cae4ef39ec9b33" providerId="Windows Live" clId="Web-{8B3AA8DA-CDBD-4EB2-8E2F-5CFF0AD6D420}" dt="2023-04-06T09:33:05.437" v="153" actId="14100"/>
          <ac:picMkLst>
            <pc:docMk/>
            <pc:sldMk cId="3358555606" sldId="266"/>
            <ac:picMk id="4" creationId="{E6DF05B3-9783-6175-6681-5105A0996FA8}"/>
          </ac:picMkLst>
        </pc:picChg>
      </pc:sldChg>
    </pc:docChg>
  </pc:docChgLst>
  <pc:docChgLst>
    <pc:chgData name="ΓΕΩΡΓΙΑ ΓΙΑΝΝΟΥΤΣΟΥ" userId="f5cae4ef39ec9b33" providerId="Windows Live" clId="Web-{0A7B555B-9DBA-4604-A3EA-535F88C54109}"/>
    <pc:docChg chg="addSld delSld modSld">
      <pc:chgData name="ΓΕΩΡΓΙΑ ΓΙΑΝΝΟΥΤΣΟΥ" userId="f5cae4ef39ec9b33" providerId="Windows Live" clId="Web-{0A7B555B-9DBA-4604-A3EA-535F88C54109}" dt="2023-04-06T09:51:57.004" v="88" actId="14100"/>
      <pc:docMkLst>
        <pc:docMk/>
      </pc:docMkLst>
      <pc:sldChg chg="addSp delSp modSp">
        <pc:chgData name="ΓΕΩΡΓΙΑ ΓΙΑΝΝΟΥΤΣΟΥ" userId="f5cae4ef39ec9b33" providerId="Windows Live" clId="Web-{0A7B555B-9DBA-4604-A3EA-535F88C54109}" dt="2023-04-06T09:51:57.004" v="88" actId="14100"/>
        <pc:sldMkLst>
          <pc:docMk/>
          <pc:sldMk cId="2325122232" sldId="256"/>
        </pc:sldMkLst>
        <pc:spChg chg="mod">
          <ac:chgData name="ΓΕΩΡΓΙΑ ΓΙΑΝΝΟΥΤΣΟΥ" userId="f5cae4ef39ec9b33" providerId="Windows Live" clId="Web-{0A7B555B-9DBA-4604-A3EA-535F88C54109}" dt="2023-04-06T09:35:42.354" v="1" actId="20577"/>
          <ac:spMkLst>
            <pc:docMk/>
            <pc:sldMk cId="2325122232" sldId="256"/>
            <ac:spMk id="2" creationId="{00000000-0000-0000-0000-000000000000}"/>
          </ac:spMkLst>
        </pc:spChg>
        <pc:spChg chg="mod">
          <ac:chgData name="ΓΕΩΡΓΙΑ ΓΙΑΝΝΟΥΤΣΟΥ" userId="f5cae4ef39ec9b33" providerId="Windows Live" clId="Web-{0A7B555B-9DBA-4604-A3EA-535F88C54109}" dt="2023-04-06T09:51:57.004" v="88" actId="14100"/>
          <ac:spMkLst>
            <pc:docMk/>
            <pc:sldMk cId="2325122232" sldId="256"/>
            <ac:spMk id="3" creationId="{00000000-0000-0000-0000-000000000000}"/>
          </ac:spMkLst>
        </pc:spChg>
        <pc:picChg chg="add mod">
          <ac:chgData name="ΓΕΩΡΓΙΑ ΓΙΑΝΝΟΥΤΣΟΥ" userId="f5cae4ef39ec9b33" providerId="Windows Live" clId="Web-{0A7B555B-9DBA-4604-A3EA-535F88C54109}" dt="2023-04-06T09:35:51.073" v="3" actId="1076"/>
          <ac:picMkLst>
            <pc:docMk/>
            <pc:sldMk cId="2325122232" sldId="256"/>
            <ac:picMk id="4" creationId="{7900CE8E-8E87-3EB9-19C1-C5E25BEDAFCD}"/>
          </ac:picMkLst>
        </pc:picChg>
        <pc:inkChg chg="add del">
          <ac:chgData name="ΓΕΩΡΓΙΑ ΓΙΑΝΝΟΥΤΣΟΥ" userId="f5cae4ef39ec9b33" providerId="Windows Live" clId="Web-{0A7B555B-9DBA-4604-A3EA-535F88C54109}" dt="2023-04-06T09:51:44.051" v="86"/>
          <ac:inkMkLst>
            <pc:docMk/>
            <pc:sldMk cId="2325122232" sldId="256"/>
            <ac:inkMk id="5" creationId="{5D8A8B50-75B5-16D2-E5B1-55D3FACA23F7}"/>
          </ac:inkMkLst>
        </pc:inkChg>
        <pc:inkChg chg="add del">
          <ac:chgData name="ΓΕΩΡΓΙΑ ΓΙΑΝΝΟΥΤΣΟΥ" userId="f5cae4ef39ec9b33" providerId="Windows Live" clId="Web-{0A7B555B-9DBA-4604-A3EA-535F88C54109}" dt="2023-04-06T09:51:43.254" v="85"/>
          <ac:inkMkLst>
            <pc:docMk/>
            <pc:sldMk cId="2325122232" sldId="256"/>
            <ac:inkMk id="6" creationId="{818AA5E3-C2CC-81AE-D683-E8FFEFC7690A}"/>
          </ac:inkMkLst>
        </pc:inkChg>
        <pc:inkChg chg="add del">
          <ac:chgData name="ΓΕΩΡΓΙΑ ΓΙΑΝΝΟΥΤΣΟΥ" userId="f5cae4ef39ec9b33" providerId="Windows Live" clId="Web-{0A7B555B-9DBA-4604-A3EA-535F88C54109}" dt="2023-04-06T09:51:43.254" v="84"/>
          <ac:inkMkLst>
            <pc:docMk/>
            <pc:sldMk cId="2325122232" sldId="256"/>
            <ac:inkMk id="7" creationId="{B678CE26-BECD-3DF4-6BC6-9C71D6E2A45F}"/>
          </ac:inkMkLst>
        </pc:inkChg>
        <pc:inkChg chg="add del">
          <ac:chgData name="ΓΕΩΡΓΙΑ ΓΙΑΝΝΟΥΤΣΟΥ" userId="f5cae4ef39ec9b33" providerId="Windows Live" clId="Web-{0A7B555B-9DBA-4604-A3EA-535F88C54109}" dt="2023-04-06T09:51:42.222" v="83"/>
          <ac:inkMkLst>
            <pc:docMk/>
            <pc:sldMk cId="2325122232" sldId="256"/>
            <ac:inkMk id="8" creationId="{FF52D207-388F-139A-E835-08A3E3AD3A0C}"/>
          </ac:inkMkLst>
        </pc:inkChg>
        <pc:inkChg chg="add del">
          <ac:chgData name="ΓΕΩΡΓΙΑ ΓΙΑΝΝΟΥΤΣΟΥ" userId="f5cae4ef39ec9b33" providerId="Windows Live" clId="Web-{0A7B555B-9DBA-4604-A3EA-535F88C54109}" dt="2023-04-06T09:51:42.222" v="82"/>
          <ac:inkMkLst>
            <pc:docMk/>
            <pc:sldMk cId="2325122232" sldId="256"/>
            <ac:inkMk id="9" creationId="{A8697CDF-5F0F-49D2-8B8A-E60070549104}"/>
          </ac:inkMkLst>
        </pc:inkChg>
      </pc:sldChg>
      <pc:sldChg chg="modSp">
        <pc:chgData name="ΓΕΩΡΓΙΑ ΓΙΑΝΝΟΥΤΣΟΥ" userId="f5cae4ef39ec9b33" providerId="Windows Live" clId="Web-{0A7B555B-9DBA-4604-A3EA-535F88C54109}" dt="2023-04-06T09:37:30.967" v="22" actId="20577"/>
        <pc:sldMkLst>
          <pc:docMk/>
          <pc:sldMk cId="4123152565" sldId="259"/>
        </pc:sldMkLst>
        <pc:spChg chg="mod">
          <ac:chgData name="ΓΕΩΡΓΙΑ ΓΙΑΝΝΟΥΤΣΟΥ" userId="f5cae4ef39ec9b33" providerId="Windows Live" clId="Web-{0A7B555B-9DBA-4604-A3EA-535F88C54109}" dt="2023-04-06T09:37:30.967" v="22" actId="20577"/>
          <ac:spMkLst>
            <pc:docMk/>
            <pc:sldMk cId="4123152565" sldId="259"/>
            <ac:spMk id="2" creationId="{76DCA9D0-B595-C9A5-651D-964E853AAED6}"/>
          </ac:spMkLst>
        </pc:spChg>
      </pc:sldChg>
      <pc:sldChg chg="addSp delSp modSp new">
        <pc:chgData name="ΓΕΩΡΓΙΑ ΓΙΑΝΝΟΥΤΣΟΥ" userId="f5cae4ef39ec9b33" providerId="Windows Live" clId="Web-{0A7B555B-9DBA-4604-A3EA-535F88C54109}" dt="2023-04-06T09:45:48.445" v="34"/>
        <pc:sldMkLst>
          <pc:docMk/>
          <pc:sldMk cId="4033940164" sldId="267"/>
        </pc:sldMkLst>
        <pc:spChg chg="del">
          <ac:chgData name="ΓΕΩΡΓΙΑ ΓΙΑΝΝΟΥΤΣΟΥ" userId="f5cae4ef39ec9b33" providerId="Windows Live" clId="Web-{0A7B555B-9DBA-4604-A3EA-535F88C54109}" dt="2023-04-06T09:44:44.708" v="24"/>
          <ac:spMkLst>
            <pc:docMk/>
            <pc:sldMk cId="4033940164" sldId="267"/>
            <ac:spMk id="3" creationId="{B9B2F60F-3C6F-BCC2-B7ED-AF9307BC513F}"/>
          </ac:spMkLst>
        </pc:spChg>
        <pc:picChg chg="add mod ord">
          <ac:chgData name="ΓΕΩΡΓΙΑ ΓΙΑΝΝΟΥΤΣΟΥ" userId="f5cae4ef39ec9b33" providerId="Windows Live" clId="Web-{0A7B555B-9DBA-4604-A3EA-535F88C54109}" dt="2023-04-06T09:45:08.475" v="30" actId="14100"/>
          <ac:picMkLst>
            <pc:docMk/>
            <pc:sldMk cId="4033940164" sldId="267"/>
            <ac:picMk id="4" creationId="{11C9A6F7-82EE-AA09-2BB2-3C0508BAA617}"/>
          </ac:picMkLst>
        </pc:picChg>
        <pc:inkChg chg="add">
          <ac:chgData name="ΓΕΩΡΓΙΑ ΓΙΑΝΝΟΥΤΣΟΥ" userId="f5cae4ef39ec9b33" providerId="Windows Live" clId="Web-{0A7B555B-9DBA-4604-A3EA-535F88C54109}" dt="2023-04-06T09:45:41.851" v="31"/>
          <ac:inkMkLst>
            <pc:docMk/>
            <pc:sldMk cId="4033940164" sldId="267"/>
            <ac:inkMk id="5" creationId="{D9B06A84-810F-748C-2C5A-994A3048ACD5}"/>
          </ac:inkMkLst>
        </pc:inkChg>
        <pc:inkChg chg="add">
          <ac:chgData name="ΓΕΩΡΓΙΑ ΓΙΑΝΝΟΥΤΣΟΥ" userId="f5cae4ef39ec9b33" providerId="Windows Live" clId="Web-{0A7B555B-9DBA-4604-A3EA-535F88C54109}" dt="2023-04-06T09:45:44.148" v="32"/>
          <ac:inkMkLst>
            <pc:docMk/>
            <pc:sldMk cId="4033940164" sldId="267"/>
            <ac:inkMk id="6" creationId="{DF47697D-CBCB-3B39-8FD2-85A6A6A7EEF6}"/>
          </ac:inkMkLst>
        </pc:inkChg>
        <pc:inkChg chg="add">
          <ac:chgData name="ΓΕΩΡΓΙΑ ΓΙΑΝΝΟΥΤΣΟΥ" userId="f5cae4ef39ec9b33" providerId="Windows Live" clId="Web-{0A7B555B-9DBA-4604-A3EA-535F88C54109}" dt="2023-04-06T09:45:46.070" v="33"/>
          <ac:inkMkLst>
            <pc:docMk/>
            <pc:sldMk cId="4033940164" sldId="267"/>
            <ac:inkMk id="7" creationId="{E2537AB3-CE2B-52F4-4A2F-E21207BA1DB1}"/>
          </ac:inkMkLst>
        </pc:inkChg>
        <pc:inkChg chg="add">
          <ac:chgData name="ΓΕΩΡΓΙΑ ΓΙΑΝΝΟΥΤΣΟΥ" userId="f5cae4ef39ec9b33" providerId="Windows Live" clId="Web-{0A7B555B-9DBA-4604-A3EA-535F88C54109}" dt="2023-04-06T09:45:48.445" v="34"/>
          <ac:inkMkLst>
            <pc:docMk/>
            <pc:sldMk cId="4033940164" sldId="267"/>
            <ac:inkMk id="8" creationId="{861F524E-A7CA-6294-3EB7-C229AD9ACF20}"/>
          </ac:inkMkLst>
        </pc:inkChg>
      </pc:sldChg>
      <pc:sldChg chg="addSp delSp modSp new">
        <pc:chgData name="ΓΕΩΡΓΙΑ ΓΙΑΝΝΟΥΤΣΟΥ" userId="f5cae4ef39ec9b33" providerId="Windows Live" clId="Web-{0A7B555B-9DBA-4604-A3EA-535F88C54109}" dt="2023-04-06T09:47:38.996" v="52"/>
        <pc:sldMkLst>
          <pc:docMk/>
          <pc:sldMk cId="848609127" sldId="268"/>
        </pc:sldMkLst>
        <pc:spChg chg="del">
          <ac:chgData name="ΓΕΩΡΓΙΑ ΓΙΑΝΝΟΥΤΣΟΥ" userId="f5cae4ef39ec9b33" providerId="Windows Live" clId="Web-{0A7B555B-9DBA-4604-A3EA-535F88C54109}" dt="2023-04-06T09:47:18.370" v="46"/>
          <ac:spMkLst>
            <pc:docMk/>
            <pc:sldMk cId="848609127" sldId="268"/>
            <ac:spMk id="2" creationId="{D3BA27BA-8E36-5C34-6047-33A3539613E0}"/>
          </ac:spMkLst>
        </pc:spChg>
        <pc:spChg chg="del">
          <ac:chgData name="ΓΕΩΡΓΙΑ ΓΙΑΝΝΟΥΤΣΟΥ" userId="f5cae4ef39ec9b33" providerId="Windows Live" clId="Web-{0A7B555B-9DBA-4604-A3EA-535F88C54109}" dt="2023-04-06T09:47:00.088" v="40"/>
          <ac:spMkLst>
            <pc:docMk/>
            <pc:sldMk cId="848609127" sldId="268"/>
            <ac:spMk id="3" creationId="{0C234391-BD49-984A-112B-FDCED688745C}"/>
          </ac:spMkLst>
        </pc:spChg>
        <pc:picChg chg="add mod ord">
          <ac:chgData name="ΓΕΩΡΓΙΑ ΓΙΑΝΝΟΥΤΣΟΥ" userId="f5cae4ef39ec9b33" providerId="Windows Live" clId="Web-{0A7B555B-9DBA-4604-A3EA-535F88C54109}" dt="2023-04-06T09:47:23.792" v="48" actId="14100"/>
          <ac:picMkLst>
            <pc:docMk/>
            <pc:sldMk cId="848609127" sldId="268"/>
            <ac:picMk id="6" creationId="{3576DBB5-C8D7-54F6-B995-A514EE72C4B1}"/>
          </ac:picMkLst>
        </pc:picChg>
        <pc:inkChg chg="add del">
          <ac:chgData name="ΓΕΩΡΓΙΑ ΓΙΑΝΝΟΥΤΣΟΥ" userId="f5cae4ef39ec9b33" providerId="Windows Live" clId="Web-{0A7B555B-9DBA-4604-A3EA-535F88C54109}" dt="2023-04-06T09:46:04.664" v="39"/>
          <ac:inkMkLst>
            <pc:docMk/>
            <pc:sldMk cId="848609127" sldId="268"/>
            <ac:inkMk id="4" creationId="{D67392BC-7A1F-E329-E754-BAD24DAC1025}"/>
          </ac:inkMkLst>
        </pc:inkChg>
        <pc:inkChg chg="add del">
          <ac:chgData name="ΓΕΩΡΓΙΑ ΓΙΑΝΝΟΥΤΣΟΥ" userId="f5cae4ef39ec9b33" providerId="Windows Live" clId="Web-{0A7B555B-9DBA-4604-A3EA-535F88C54109}" dt="2023-04-06T09:46:03.352" v="38"/>
          <ac:inkMkLst>
            <pc:docMk/>
            <pc:sldMk cId="848609127" sldId="268"/>
            <ac:inkMk id="5" creationId="{449C69E6-482E-C66D-F7A6-FE14A36C9A9E}"/>
          </ac:inkMkLst>
        </pc:inkChg>
        <pc:inkChg chg="add">
          <ac:chgData name="ΓΕΩΡΓΙΑ ΓΙΑΝΝΟΥΤΣΟΥ" userId="f5cae4ef39ec9b33" providerId="Windows Live" clId="Web-{0A7B555B-9DBA-4604-A3EA-535F88C54109}" dt="2023-04-06T09:47:30.198" v="49"/>
          <ac:inkMkLst>
            <pc:docMk/>
            <pc:sldMk cId="848609127" sldId="268"/>
            <ac:inkMk id="7" creationId="{A6814E6B-F49F-ADC3-5A03-5234593CE387}"/>
          </ac:inkMkLst>
        </pc:inkChg>
        <pc:inkChg chg="add">
          <ac:chgData name="ΓΕΩΡΓΙΑ ΓΙΑΝΝΟΥΤΣΟΥ" userId="f5cae4ef39ec9b33" providerId="Windows Live" clId="Web-{0A7B555B-9DBA-4604-A3EA-535F88C54109}" dt="2023-04-06T09:47:32.308" v="50"/>
          <ac:inkMkLst>
            <pc:docMk/>
            <pc:sldMk cId="848609127" sldId="268"/>
            <ac:inkMk id="8" creationId="{3BA72B21-8C8D-A1FF-7B93-99C1C9B3174A}"/>
          </ac:inkMkLst>
        </pc:inkChg>
        <pc:inkChg chg="add">
          <ac:chgData name="ΓΕΩΡΓΙΑ ΓΙΑΝΝΟΥΤΣΟΥ" userId="f5cae4ef39ec9b33" providerId="Windows Live" clId="Web-{0A7B555B-9DBA-4604-A3EA-535F88C54109}" dt="2023-04-06T09:47:35.277" v="51"/>
          <ac:inkMkLst>
            <pc:docMk/>
            <pc:sldMk cId="848609127" sldId="268"/>
            <ac:inkMk id="9" creationId="{F64B2989-B145-FF79-3F1E-09B31903C041}"/>
          </ac:inkMkLst>
        </pc:inkChg>
        <pc:inkChg chg="add">
          <ac:chgData name="ΓΕΩΡΓΙΑ ΓΙΑΝΝΟΥΤΣΟΥ" userId="f5cae4ef39ec9b33" providerId="Windows Live" clId="Web-{0A7B555B-9DBA-4604-A3EA-535F88C54109}" dt="2023-04-06T09:47:38.996" v="52"/>
          <ac:inkMkLst>
            <pc:docMk/>
            <pc:sldMk cId="848609127" sldId="268"/>
            <ac:inkMk id="10" creationId="{C38714F8-EDB2-D87D-3AC8-BFDEEF3C7AAF}"/>
          </ac:inkMkLst>
        </pc:inkChg>
      </pc:sldChg>
      <pc:sldChg chg="addSp delSp new del">
        <pc:chgData name="ΓΕΩΡΓΙΑ ΓΙΑΝΝΟΥΤΣΟΥ" userId="f5cae4ef39ec9b33" providerId="Windows Live" clId="Web-{0A7B555B-9DBA-4604-A3EA-535F88C54109}" dt="2023-04-06T09:49:30.984" v="58"/>
        <pc:sldMkLst>
          <pc:docMk/>
          <pc:sldMk cId="2132694821" sldId="269"/>
        </pc:sldMkLst>
        <pc:spChg chg="del">
          <ac:chgData name="ΓΕΩΡΓΙΑ ΓΙΑΝΝΟΥΤΣΟΥ" userId="f5cae4ef39ec9b33" providerId="Windows Live" clId="Web-{0A7B555B-9DBA-4604-A3EA-535F88C54109}" dt="2023-04-06T09:48:19.872" v="57"/>
          <ac:spMkLst>
            <pc:docMk/>
            <pc:sldMk cId="2132694821" sldId="269"/>
            <ac:spMk id="2" creationId="{4368BADF-71E0-5F65-43FF-F862EA93FAA3}"/>
          </ac:spMkLst>
        </pc:spChg>
        <pc:spChg chg="del">
          <ac:chgData name="ΓΕΩΡΓΙΑ ΓΙΑΝΝΟΥΤΣΟΥ" userId="f5cae4ef39ec9b33" providerId="Windows Live" clId="Web-{0A7B555B-9DBA-4604-A3EA-535F88C54109}" dt="2023-04-06T09:48:10.481" v="56"/>
          <ac:spMkLst>
            <pc:docMk/>
            <pc:sldMk cId="2132694821" sldId="269"/>
            <ac:spMk id="3" creationId="{2F7F88E8-FF1C-7C76-F7D7-24AB7AB865CD}"/>
          </ac:spMkLst>
        </pc:spChg>
        <pc:inkChg chg="add del">
          <ac:chgData name="ΓΕΩΡΓΙΑ ΓΙΑΝΝΟΥΤΣΟΥ" userId="f5cae4ef39ec9b33" providerId="Windows Live" clId="Web-{0A7B555B-9DBA-4604-A3EA-535F88C54109}" dt="2023-04-06T09:47:58.012" v="55"/>
          <ac:inkMkLst>
            <pc:docMk/>
            <pc:sldMk cId="2132694821" sldId="269"/>
            <ac:inkMk id="4" creationId="{3DC4DAF4-09C7-C925-BBA7-BFC75CEA7C38}"/>
          </ac:inkMkLst>
        </pc:inkChg>
      </pc:sldChg>
      <pc:sldChg chg="addSp delSp modSp new">
        <pc:chgData name="ΓΕΩΡΓΙΑ ΓΙΑΝΝΟΥΤΣΟΥ" userId="f5cae4ef39ec9b33" providerId="Windows Live" clId="Web-{0A7B555B-9DBA-4604-A3EA-535F88C54109}" dt="2023-04-06T09:51:15.597" v="74"/>
        <pc:sldMkLst>
          <pc:docMk/>
          <pc:sldMk cId="3901349179" sldId="269"/>
        </pc:sldMkLst>
        <pc:spChg chg="del">
          <ac:chgData name="ΓΕΩΡΓΙΑ ΓΙΑΝΝΟΥΤΣΟΥ" userId="f5cae4ef39ec9b33" providerId="Windows Live" clId="Web-{0A7B555B-9DBA-4604-A3EA-535F88C54109}" dt="2023-04-06T09:50:50.986" v="68"/>
          <ac:spMkLst>
            <pc:docMk/>
            <pc:sldMk cId="3901349179" sldId="269"/>
            <ac:spMk id="2" creationId="{CD769954-6CBC-CC07-B88F-0690A5642E41}"/>
          </ac:spMkLst>
        </pc:spChg>
        <pc:spChg chg="del">
          <ac:chgData name="ΓΕΩΡΓΙΑ ΓΙΑΝΝΟΥΤΣΟΥ" userId="f5cae4ef39ec9b33" providerId="Windows Live" clId="Web-{0A7B555B-9DBA-4604-A3EA-535F88C54109}" dt="2023-04-06T09:50:27.251" v="62"/>
          <ac:spMkLst>
            <pc:docMk/>
            <pc:sldMk cId="3901349179" sldId="269"/>
            <ac:spMk id="3" creationId="{66AEF48B-7282-6F9B-7608-307E4176071A}"/>
          </ac:spMkLst>
        </pc:spChg>
        <pc:picChg chg="add mod ord">
          <ac:chgData name="ΓΕΩΡΓΙΑ ΓΙΑΝΝΟΥΤΣΟΥ" userId="f5cae4ef39ec9b33" providerId="Windows Live" clId="Web-{0A7B555B-9DBA-4604-A3EA-535F88C54109}" dt="2023-04-06T09:50:57.768" v="70" actId="14100"/>
          <ac:picMkLst>
            <pc:docMk/>
            <pc:sldMk cId="3901349179" sldId="269"/>
            <ac:picMk id="4" creationId="{C80DA53B-14B5-E8AD-5AF5-7661EE4BF057}"/>
          </ac:picMkLst>
        </pc:picChg>
        <pc:inkChg chg="add">
          <ac:chgData name="ΓΕΩΡΓΙΑ ΓΙΑΝΝΟΥΤΣΟΥ" userId="f5cae4ef39ec9b33" providerId="Windows Live" clId="Web-{0A7B555B-9DBA-4604-A3EA-535F88C54109}" dt="2023-04-06T09:51:07.987" v="71"/>
          <ac:inkMkLst>
            <pc:docMk/>
            <pc:sldMk cId="3901349179" sldId="269"/>
            <ac:inkMk id="5" creationId="{2830F132-93AC-A0BF-AF1C-71D24212BCB7}"/>
          </ac:inkMkLst>
        </pc:inkChg>
        <pc:inkChg chg="add">
          <ac:chgData name="ΓΕΩΡΓΙΑ ΓΙΑΝΝΟΥΤΣΟΥ" userId="f5cae4ef39ec9b33" providerId="Windows Live" clId="Web-{0A7B555B-9DBA-4604-A3EA-535F88C54109}" dt="2023-04-06T09:51:11.456" v="72"/>
          <ac:inkMkLst>
            <pc:docMk/>
            <pc:sldMk cId="3901349179" sldId="269"/>
            <ac:inkMk id="6" creationId="{F49917A3-6F1E-8722-2CD9-3A582A645271}"/>
          </ac:inkMkLst>
        </pc:inkChg>
        <pc:inkChg chg="add">
          <ac:chgData name="ΓΕΩΡΓΙΑ ΓΙΑΝΝΟΥΤΣΟΥ" userId="f5cae4ef39ec9b33" providerId="Windows Live" clId="Web-{0A7B555B-9DBA-4604-A3EA-535F88C54109}" dt="2023-04-06T09:51:13.190" v="73"/>
          <ac:inkMkLst>
            <pc:docMk/>
            <pc:sldMk cId="3901349179" sldId="269"/>
            <ac:inkMk id="7" creationId="{0600BE6A-8243-4CE0-F300-A21039AC9218}"/>
          </ac:inkMkLst>
        </pc:inkChg>
        <pc:inkChg chg="add">
          <ac:chgData name="ΓΕΩΡΓΙΑ ΓΙΑΝΝΟΥΤΣΟΥ" userId="f5cae4ef39ec9b33" providerId="Windows Live" clId="Web-{0A7B555B-9DBA-4604-A3EA-535F88C54109}" dt="2023-04-06T09:51:15.597" v="74"/>
          <ac:inkMkLst>
            <pc:docMk/>
            <pc:sldMk cId="3901349179" sldId="269"/>
            <ac:inkMk id="8" creationId="{99FC5CDE-CA79-F809-7EE5-7F02A051F394}"/>
          </ac:inkMkLst>
        </pc:inkChg>
      </pc:sldChg>
      <pc:sldChg chg="add del">
        <pc:chgData name="ΓΕΩΡΓΙΑ ΓΙΑΝΝΟΥΤΣΟΥ" userId="f5cae4ef39ec9b33" providerId="Windows Live" clId="Web-{0A7B555B-9DBA-4604-A3EA-535F88C54109}" dt="2023-04-06T09:51:18.315" v="75"/>
        <pc:sldMkLst>
          <pc:docMk/>
          <pc:sldMk cId="3643079273" sldId="270"/>
        </pc:sldMkLst>
      </pc:sldChg>
      <pc:sldChg chg="add del">
        <pc:chgData name="ΓΕΩΡΓΙΑ ΓΙΑΝΝΟΥΤΣΟΥ" userId="f5cae4ef39ec9b33" providerId="Windows Live" clId="Web-{0A7B555B-9DBA-4604-A3EA-535F88C54109}" dt="2023-04-06T09:51:22.034" v="76"/>
        <pc:sldMkLst>
          <pc:docMk/>
          <pc:sldMk cId="1246810511" sldId="271"/>
        </pc:sldMkLst>
      </pc:sldChg>
    </pc:docChg>
  </pc:docChgLst>
  <pc:docChgLst>
    <pc:chgData name="ΓΕΩΡΓΙΑ ΓΙΑΝΝΟΥΤΣΟΥ" userId="f5cae4ef39ec9b33" providerId="Windows Live" clId="Web-{87D5D6FE-F58F-4C5A-8BB7-C658ABED2EF8}"/>
    <pc:docChg chg="addSld delSld modSld">
      <pc:chgData name="ΓΕΩΡΓΙΑ ΓΙΑΝΝΟΥΤΣΟΥ" userId="f5cae4ef39ec9b33" providerId="Windows Live" clId="Web-{87D5D6FE-F58F-4C5A-8BB7-C658ABED2EF8}" dt="2023-04-06T07:46:44.890" v="162"/>
      <pc:docMkLst>
        <pc:docMk/>
      </pc:docMkLst>
      <pc:sldChg chg="modSp">
        <pc:chgData name="ΓΕΩΡΓΙΑ ΓΙΑΝΝΟΥΤΣΟΥ" userId="f5cae4ef39ec9b33" providerId="Windows Live" clId="Web-{87D5D6FE-F58F-4C5A-8BB7-C658ABED2EF8}" dt="2023-04-06T07:27:34.623" v="68" actId="20577"/>
        <pc:sldMkLst>
          <pc:docMk/>
          <pc:sldMk cId="2325122232" sldId="256"/>
        </pc:sldMkLst>
        <pc:spChg chg="mod">
          <ac:chgData name="ΓΕΩΡΓΙΑ ΓΙΑΝΝΟΥΤΣΟΥ" userId="f5cae4ef39ec9b33" providerId="Windows Live" clId="Web-{87D5D6FE-F58F-4C5A-8BB7-C658ABED2EF8}" dt="2023-04-06T07:27:34.623" v="68" actId="20577"/>
          <ac:spMkLst>
            <pc:docMk/>
            <pc:sldMk cId="2325122232" sldId="256"/>
            <ac:spMk id="2" creationId="{00000000-0000-0000-0000-000000000000}"/>
          </ac:spMkLst>
        </pc:spChg>
        <pc:spChg chg="mod">
          <ac:chgData name="ΓΕΩΡΓΙΑ ΓΙΑΝΝΟΥΤΣΟΥ" userId="f5cae4ef39ec9b33" providerId="Windows Live" clId="Web-{87D5D6FE-F58F-4C5A-8BB7-C658ABED2EF8}" dt="2023-04-06T07:27:24.357" v="67" actId="20577"/>
          <ac:spMkLst>
            <pc:docMk/>
            <pc:sldMk cId="2325122232" sldId="256"/>
            <ac:spMk id="3" creationId="{00000000-0000-0000-0000-000000000000}"/>
          </ac:spMkLst>
        </pc:spChg>
      </pc:sldChg>
      <pc:sldChg chg="addSp delSp modSp new">
        <pc:chgData name="ΓΕΩΡΓΙΑ ΓΙΑΝΝΟΥΤΣΟΥ" userId="f5cae4ef39ec9b33" providerId="Windows Live" clId="Web-{87D5D6FE-F58F-4C5A-8BB7-C658ABED2EF8}" dt="2023-04-06T07:33:23.074" v="79" actId="14100"/>
        <pc:sldMkLst>
          <pc:docMk/>
          <pc:sldMk cId="3930149298" sldId="257"/>
        </pc:sldMkLst>
        <pc:spChg chg="mod">
          <ac:chgData name="ΓΕΩΡΓΙΑ ΓΙΑΝΝΟΥΤΣΟΥ" userId="f5cae4ef39ec9b33" providerId="Windows Live" clId="Web-{87D5D6FE-F58F-4C5A-8BB7-C658ABED2EF8}" dt="2023-04-06T07:28:52.005" v="72" actId="20577"/>
          <ac:spMkLst>
            <pc:docMk/>
            <pc:sldMk cId="3930149298" sldId="257"/>
            <ac:spMk id="2" creationId="{B7272CFC-4282-36C9-2C7B-5C1D7293C303}"/>
          </ac:spMkLst>
        </pc:spChg>
        <pc:spChg chg="del">
          <ac:chgData name="ΓΕΩΡΓΙΑ ΓΙΑΝΝΟΥΤΣΟΥ" userId="f5cae4ef39ec9b33" providerId="Windows Live" clId="Web-{87D5D6FE-F58F-4C5A-8BB7-C658ABED2EF8}" dt="2023-04-06T07:33:03.854" v="73"/>
          <ac:spMkLst>
            <pc:docMk/>
            <pc:sldMk cId="3930149298" sldId="257"/>
            <ac:spMk id="3" creationId="{3D990A2A-72D5-FA53-744F-76540FF2AD80}"/>
          </ac:spMkLst>
        </pc:spChg>
        <pc:picChg chg="add mod ord">
          <ac:chgData name="ΓΕΩΡΓΙΑ ΓΙΑΝΝΟΥΤΣΟΥ" userId="f5cae4ef39ec9b33" providerId="Windows Live" clId="Web-{87D5D6FE-F58F-4C5A-8BB7-C658ABED2EF8}" dt="2023-04-06T07:33:23.074" v="79" actId="14100"/>
          <ac:picMkLst>
            <pc:docMk/>
            <pc:sldMk cId="3930149298" sldId="257"/>
            <ac:picMk id="4" creationId="{7B947FD9-C966-58D6-E54C-BE7ACE050ED1}"/>
          </ac:picMkLst>
        </pc:picChg>
      </pc:sldChg>
      <pc:sldChg chg="addSp delSp modSp new">
        <pc:chgData name="ΓΕΩΡΓΙΑ ΓΙΑΝΝΟΥΤΣΟΥ" userId="f5cae4ef39ec9b33" providerId="Windows Live" clId="Web-{87D5D6FE-F58F-4C5A-8BB7-C658ABED2EF8}" dt="2023-04-06T07:40:18.077" v="155" actId="14100"/>
        <pc:sldMkLst>
          <pc:docMk/>
          <pc:sldMk cId="2849134283" sldId="258"/>
        </pc:sldMkLst>
        <pc:spChg chg="mod">
          <ac:chgData name="ΓΕΩΡΓΙΑ ΓΙΑΝΝΟΥΤΣΟΥ" userId="f5cae4ef39ec9b33" providerId="Windows Live" clId="Web-{87D5D6FE-F58F-4C5A-8BB7-C658ABED2EF8}" dt="2023-04-06T07:39:55.310" v="150" actId="20577"/>
          <ac:spMkLst>
            <pc:docMk/>
            <pc:sldMk cId="2849134283" sldId="258"/>
            <ac:spMk id="2" creationId="{A3EDFCA1-947D-6475-8934-68F3EC3EB539}"/>
          </ac:spMkLst>
        </pc:spChg>
        <pc:spChg chg="del">
          <ac:chgData name="ΓΕΩΡΓΙΑ ΓΙΑΝΝΟΥΤΣΟΥ" userId="f5cae4ef39ec9b33" providerId="Windows Live" clId="Web-{87D5D6FE-F58F-4C5A-8BB7-C658ABED2EF8}" dt="2023-04-06T07:39:59.810" v="151"/>
          <ac:spMkLst>
            <pc:docMk/>
            <pc:sldMk cId="2849134283" sldId="258"/>
            <ac:spMk id="3" creationId="{13167D67-57E3-031A-A2C1-A4BDC6BCABDB}"/>
          </ac:spMkLst>
        </pc:spChg>
        <pc:picChg chg="add mod ord">
          <ac:chgData name="ΓΕΩΡΓΙΑ ΓΙΑΝΝΟΥΤΣΟΥ" userId="f5cae4ef39ec9b33" providerId="Windows Live" clId="Web-{87D5D6FE-F58F-4C5A-8BB7-C658ABED2EF8}" dt="2023-04-06T07:40:18.077" v="155" actId="14100"/>
          <ac:picMkLst>
            <pc:docMk/>
            <pc:sldMk cId="2849134283" sldId="258"/>
            <ac:picMk id="4" creationId="{66BD3D10-5A7A-0208-2D03-51E2FA8C2A8E}"/>
          </ac:picMkLst>
        </pc:picChg>
      </pc:sldChg>
      <pc:sldChg chg="addSp delSp modSp new del">
        <pc:chgData name="ΓΕΩΡΓΙΑ ΓΙΑΝΝΟΥΤΣΟΥ" userId="f5cae4ef39ec9b33" providerId="Windows Live" clId="Web-{87D5D6FE-F58F-4C5A-8BB7-C658ABED2EF8}" dt="2023-04-06T07:46:19.013" v="159"/>
        <pc:sldMkLst>
          <pc:docMk/>
          <pc:sldMk cId="3218777109" sldId="259"/>
        </pc:sldMkLst>
        <pc:spChg chg="del mod">
          <ac:chgData name="ΓΕΩΡΓΙΑ ΓΙΑΝΝΟΥΤΣΟΥ" userId="f5cae4ef39ec9b33" providerId="Windows Live" clId="Web-{87D5D6FE-F58F-4C5A-8BB7-C658ABED2EF8}" dt="2023-04-06T07:45:42.026" v="158"/>
          <ac:spMkLst>
            <pc:docMk/>
            <pc:sldMk cId="3218777109" sldId="259"/>
            <ac:spMk id="3" creationId="{0FD3B8C3-D0EF-EF56-0072-2DFFB3E4BF19}"/>
          </ac:spMkLst>
        </pc:spChg>
        <pc:graphicFrameChg chg="add mod ord modGraphic">
          <ac:chgData name="ΓΕΩΡΓΙΑ ΓΙΑΝΝΟΥΤΣΟΥ" userId="f5cae4ef39ec9b33" providerId="Windows Live" clId="Web-{87D5D6FE-F58F-4C5A-8BB7-C658ABED2EF8}" dt="2023-04-06T07:45:42.026" v="158"/>
          <ac:graphicFrameMkLst>
            <pc:docMk/>
            <pc:sldMk cId="3218777109" sldId="259"/>
            <ac:graphicFrameMk id="4" creationId="{5F32240E-D641-5725-17E4-B0BB66276C16}"/>
          </ac:graphicFrameMkLst>
        </pc:graphicFrameChg>
      </pc:sldChg>
      <pc:sldChg chg="new">
        <pc:chgData name="ΓΕΩΡΓΙΑ ΓΙΑΝΝΟΥΤΣΟΥ" userId="f5cae4ef39ec9b33" providerId="Windows Live" clId="Web-{87D5D6FE-F58F-4C5A-8BB7-C658ABED2EF8}" dt="2023-04-06T07:46:24.967" v="160"/>
        <pc:sldMkLst>
          <pc:docMk/>
          <pc:sldMk cId="4123152565" sldId="259"/>
        </pc:sldMkLst>
      </pc:sldChg>
      <pc:sldChg chg="add del">
        <pc:chgData name="ΓΕΩΡΓΙΑ ΓΙΑΝΝΟΥΤΣΟΥ" userId="f5cae4ef39ec9b33" providerId="Windows Live" clId="Web-{87D5D6FE-F58F-4C5A-8BB7-C658ABED2EF8}" dt="2023-04-06T07:46:44.890" v="162"/>
        <pc:sldMkLst>
          <pc:docMk/>
          <pc:sldMk cId="3246618917" sldId="260"/>
        </pc:sldMkLst>
      </pc:sldChg>
    </pc:docChg>
  </pc:docChgLst>
  <pc:docChgLst>
    <pc:chgData name="ΓΕΩΡΓΙΑ ΓΙΑΝΝΟΥΤΣΟΥ" userId="f5cae4ef39ec9b33" providerId="Windows Live" clId="Web-{2953FE31-D1A3-455E-840C-164FC335FF79}"/>
    <pc:docChg chg="addSld modSld">
      <pc:chgData name="ΓΕΩΡΓΙΑ ΓΙΑΝΝΟΥΤΣΟΥ" userId="f5cae4ef39ec9b33" providerId="Windows Live" clId="Web-{2953FE31-D1A3-455E-840C-164FC335FF79}" dt="2023-04-06T09:06:32.322" v="14" actId="14100"/>
      <pc:docMkLst>
        <pc:docMk/>
      </pc:docMkLst>
      <pc:sldChg chg="modSp">
        <pc:chgData name="ΓΕΩΡΓΙΑ ΓΙΑΝΝΟΥΤΣΟΥ" userId="f5cae4ef39ec9b33" providerId="Windows Live" clId="Web-{2953FE31-D1A3-455E-840C-164FC335FF79}" dt="2023-04-06T09:06:32.322" v="14" actId="14100"/>
        <pc:sldMkLst>
          <pc:docMk/>
          <pc:sldMk cId="4123152565" sldId="259"/>
        </pc:sldMkLst>
        <pc:spChg chg="mod">
          <ac:chgData name="ΓΕΩΡΓΙΑ ΓΙΑΝΝΟΥΤΣΟΥ" userId="f5cae4ef39ec9b33" providerId="Windows Live" clId="Web-{2953FE31-D1A3-455E-840C-164FC335FF79}" dt="2023-04-06T09:06:32.322" v="14" actId="14100"/>
          <ac:spMkLst>
            <pc:docMk/>
            <pc:sldMk cId="4123152565" sldId="259"/>
            <ac:spMk id="3" creationId="{278E0B30-3407-7F1D-6B6C-668E8FA5E322}"/>
          </ac:spMkLst>
        </pc:spChg>
      </pc:sldChg>
      <pc:sldChg chg="addSp delSp modSp new">
        <pc:chgData name="ΓΕΩΡΓΙΑ ΓΙΑΝΝΟΥΤΣΟΥ" userId="f5cae4ef39ec9b33" providerId="Windows Live" clId="Web-{2953FE31-D1A3-455E-840C-164FC335FF79}" dt="2023-04-06T09:05:51.774" v="12" actId="14100"/>
        <pc:sldMkLst>
          <pc:docMk/>
          <pc:sldMk cId="1084579034" sldId="260"/>
        </pc:sldMkLst>
        <pc:spChg chg="mod">
          <ac:chgData name="ΓΕΩΡΓΙΑ ΓΙΑΝΝΟΥΤΣΟΥ" userId="f5cae4ef39ec9b33" providerId="Windows Live" clId="Web-{2953FE31-D1A3-455E-840C-164FC335FF79}" dt="2023-04-06T07:53:55.507" v="2" actId="20577"/>
          <ac:spMkLst>
            <pc:docMk/>
            <pc:sldMk cId="1084579034" sldId="260"/>
            <ac:spMk id="2" creationId="{A58C6027-D8E5-130A-4618-66C08D75C19A}"/>
          </ac:spMkLst>
        </pc:spChg>
        <pc:spChg chg="del">
          <ac:chgData name="ΓΕΩΡΓΙΑ ΓΙΑΝΝΟΥΤΣΟΥ" userId="f5cae4ef39ec9b33" providerId="Windows Live" clId="Web-{2953FE31-D1A3-455E-840C-164FC335FF79}" dt="2023-04-06T09:05:23.164" v="3"/>
          <ac:spMkLst>
            <pc:docMk/>
            <pc:sldMk cId="1084579034" sldId="260"/>
            <ac:spMk id="3" creationId="{ABD34B00-E4C9-71ED-1425-B7346E9B474A}"/>
          </ac:spMkLst>
        </pc:spChg>
        <pc:picChg chg="add mod ord">
          <ac:chgData name="ΓΕΩΡΓΙΑ ΓΙΑΝΝΟΥΤΣΟΥ" userId="f5cae4ef39ec9b33" providerId="Windows Live" clId="Web-{2953FE31-D1A3-455E-840C-164FC335FF79}" dt="2023-04-06T09:05:51.774" v="12" actId="14100"/>
          <ac:picMkLst>
            <pc:docMk/>
            <pc:sldMk cId="1084579034" sldId="260"/>
            <ac:picMk id="4" creationId="{36581161-1E85-32E3-3A51-EADF1174182E}"/>
          </ac:picMkLst>
        </pc:picChg>
      </pc:sldChg>
    </pc:docChg>
  </pc:docChgLst>
</pc:chgInfo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10292 13388 16383 0 0,'15'0'0'0'0,"18"7"0"0"0,19 3 0 0 0,14-1 0 0 0,17 5 0 0 0,10 8 0 0 0,3 0 0 0 0,-8 3 0 0 0,-12-2 0 0 0,3-6 0 0 0,-5 3 0 0 0,0 11 0 0 0,-6 0 0 0 0,-8-4 0 0 0,1-7 0 0 0,4-1 0 0 0,-2 5 0 0 0,-32-2 0 0 0,-23-12 0 0 0,-26-15 0 0 0,-32-21 0 0 0,-14-13 0 0 0,3-7 0 0 0,5 4 0 0 0,-9 9 0 0 0,6 4 0 0 0,6-1 0 0 0,-2 4 0 0 0,1 7 0 0 0,2 7 0 0 0,-4 6 0 0 0,-13 3 0 0 0,-4 2 0 0 0,-9 2 0 0 0,-7 0 0 0 0,6 0 0 0 0,17 0 0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</inkml:context>
    <inkml:brush xml:id="br0">
      <inkml:brushProperty name="width" value="0.3" units="cm"/>
      <inkml:brushProperty name="height" value="0.6" units="cm"/>
      <inkml:brushProperty name="tip" value="rectangle"/>
      <inkml:brushProperty name="rasterOp" value="maskPen"/>
    </inkml:brush>
  </inkml:definitions>
  <inkml:trace contextRef="#ctx0" brushRef="#br0">9446 10927 16383 0 0,'43'7'0'0'0,"28"10"0"0"0,17 2 0 0 0,0-3 0 0 0,0-3 0 0 0,-8-5 0 0 0,-3-3 0 0 0,-1-3 0 0 0,-6-1 0 0 0,-7-1 0 0 0,-1-1 0 0 0,-3 0 0 0 0,-5 1 0 0 0,3-1 0 0 0,6-6 0 0 0,-1-10 0 0 0,-3-2 0 0 0,2 3 0 0 0,6 10 0 0 0,-10 14 0 0 0,-13 28 0 0 0,-15 6 0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</inkml:context>
    <inkml:brush xml:id="br0">
      <inkml:brushProperty name="width" value="0.3" units="cm"/>
      <inkml:brushProperty name="height" value="0.6" units="cm"/>
      <inkml:brushProperty name="tip" value="rectangle"/>
      <inkml:brushProperty name="rasterOp" value="maskPen"/>
    </inkml:brush>
  </inkml:definitions>
  <inkml:trace contextRef="#ctx0" brushRef="#br0">11695 11383 16383 0 0,'0'-7'0'0'0,"7"-3"0"0"0,9 1 0 0 0,17-5 0 0 0,17-1 0 0 0,7 3 0 0 0,1 3 0 0 0,5 3 0 0 0,6 2 0 0 0,6 3 0 0 0,4 8 0 0 0,-4 17 0 0 0,0 12 0 0 0,-7 14 0 0 0,-13-1 0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</inkml:context>
    <inkml:brush xml:id="br0">
      <inkml:brushProperty name="width" value="0.3" units="cm"/>
      <inkml:brushProperty name="height" value="0.6" units="cm"/>
      <inkml:brushProperty name="tip" value="rectangle"/>
      <inkml:brushProperty name="rasterOp" value="maskPen"/>
    </inkml:brush>
  </inkml:definitions>
  <inkml:trace contextRef="#ctx0" brushRef="#br0">13653 11007 16383 0 0,'14'0'0'0'0,"12"0"0"0"0,9 0 0 0 0,20 0 0 0 0,0 14 0 0 0,6 5 0 0 0,-1 6 0 0 0,-11 7 0 0 0,2-3 0 0 0,-2-6 0 0 0,-2-7 0 0 0,20 1 0 0 0,6 11 0 0 0,-3 2 0 0 0,2-4 0 0 0,-5-8 0 0 0,-6 2 0 0 0,-14-4 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12065 13653 16383 0 0,'14'0'0'0'0,"20"0"0"0"0,10 0 0 0 0,6 0 0 0 0,0 0 0 0 0,15 0 0 0 0,9 0 0 0 0,0 0 0 0 0,-5 0 0 0 0,-8 0 0 0 0,0 0 0 0 0,12 0 0 0 0,0 0 0 0 0,-5 0 0 0 0,-7 0 0 0 0,-7 0 0 0 0,-5 0 0 0 0,3 0 0 0 0,8 0 0 0 0,-1 0 0 0 0,6 7 0 0 0,-9 2 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13758 10345 16383 0 0,'7'0'0'0'0,"17"0"0"0"0,12 0 0 0 0,13 0 0 0 0,13 0 0 0 0,4 0 0 0 0,4 7 0 0 0,12 10 0 0 0,6 2 0 0 0,3-3 0 0 0,-7-3 0 0 0,3 2 0 0 0,2 0 0 0 0,-7 3 0 0 0,-4 0 0 0 0,-15 3 0 0 0,-3-2 0 0 0,-13-3 0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15214 11870 16383 0 0,'0'-7'0'0'0,"7"-3"0"0"0,9 1 0 0 0,10 2 0 0 0,14 1 0 0 0,8 3 0 0 0,10 1 0 0 0,9 2 0 0 0,1 0 0 0 0,-4 0 0 0 0,-6 0 0 0 0,8 1 0 0 0,8 6 0 0 0,-1 10 0 0 0,-7 2 0 0 0,-7-3 0 0 0,-6 4 0 0 0,-5-2 0 0 0,10-4 0 0 0,10-4 0 0 0,1 3 0 0 0,3-1 0 0 0,-4 6 0 0 0,-13-2 0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6853 11673 16383 0 0,'0'-14'0'0'0,"0"-12"0"0"0,7-2 0 0 0,24-3 0 0 0,28-3 0 0 0,26 4 0 0 0,12-1 0 0 0,12 6 0 0 0,-6 7 0 0 0,-14-1 0 0 0,-14 3 0 0 0,-5 4 0 0 0,6 4 0 0 0,19 4 0 0 0,1 2 0 0 0,-2 2 0 0 0,12 0 0 0 0,-5 1 0 0 0,-20 0 0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10874 11679 16383 0 0,'8'0'0'0'0,"8"-7"0"0"0,10-3 0 0 0,7 1 0 0 0,5 2 0 0 0,18-5 0 0 0,7-1 0 0 0,-1 2 0 0 0,-4-4 0 0 0,-4 0 0 0 0,-4 3 0 0 0,11-4 0 0 0,-6-6 0 0 0,4 1 0 0 0,-3-11 0 0 0,-10-7 0 0 0,2 3 0 0 0,6 8 0 0 0,-5 2 0 0 0,10 4 0 0 0,2 7 0 0 0,-9-2 0 0 0,1 3 0 0 0,-2-4 0 0 0,-2 1 0 0 0,5-4 0 0 0,8 2 0 0 0,0-3 0 0 0,-3-5 0 0 0,-5-12 0 0 0,-4 1 0 0 0,4 6 0 0 0,0 9 0 0 0,-10 8 0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13494 10901 16383 0 0,'0'-7'0'0'0,"0"-17"0"0"0,7-4 0 0 0,24 3 0 0 0,7-2 0 0 0,3 3 0 0 0,10 7 0 0 0,3-2 0 0 0,0 3 0 0 0,5 4 0 0 0,13 4 0 0 0,3 4 0 0 0,-5 1 0 0 0,-8 3 0 0 0,1 0 0 0 0,4 1 0 0 0,5 0 0 0 0,4-1 0 0 0,11 8 0 0 0,-3 2 0 0 0,-7 6 0 0 0,-18 1 0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14684 11181 16383 0 0,'8'-7'0'0'0,"15"-2"0"0"0,6-7 0 0 0,17-1 0 0 0,10 2 0 0 0,2-2 0 0 0,-2 0 0 0 0,-4 4 0 0 0,5 4 0 0 0,-1 4 0 0 0,-3-5 0 0 0,12-1 0 0 0,8 2 0 0 0,0 2 0 0 0,-6 3 0 0 0,0 1 0 0 0,10 2 0 0 0,-1 1 0 0 0,-6 0 0 0 0,-22 1 0 0 0,-26-1 0 0 0,-25 0 0 0 0,-25 1 0 0 0,-23-1 0 0 0,-24-7 0 0 0,-7-3 0 0 0,4 1 0 0 0,-13-5 0 0 0,-6-8 0 0 0,13-14 0 0 0,15-9 0 0 0,4-3 0 0 0,6-1 0 0 0,-9 1 0 0 0,-6 1 0 0 0,8 9 0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</inkml:context>
    <inkml:brush xml:id="br0">
      <inkml:brushProperty name="width" value="0.3" units="cm"/>
      <inkml:brushProperty name="height" value="0.6" units="cm"/>
      <inkml:brushProperty name="tip" value="rectangle"/>
      <inkml:brushProperty name="rasterOp" value="maskPen"/>
    </inkml:brush>
  </inkml:definitions>
  <inkml:trace contextRef="#ctx0" brushRef="#br0">6588 12096 16383 0 0,'14'0'0'0'0,"13"0"0"0"0,8 0 0 0 0,19 0 0 0 0,2-7 0 0 0,4-17 0 0 0,-7-11 0 0 0,-6-7 0 0 0,-3 3 0 0 0,-3 2 0 0 0,-7 0 0 0 0,18-9 0 0 0,1-3 0 0 0,27-29 0 0 0,14-1 0 0 0,13 12 0 0 0,-5 4 0 0 0,-12 12 0 0 0,-8 15 0 0 0,-10 14 0 0 0,-18 10 0 0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Στυλ κύριου υπότιτλου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6F0F3-3C53-41BC-8FFD-0BFB6DD91672}" type="datetimeFigureOut">
              <a:rPr lang="el-GR" smtClean="0"/>
              <a:t>6/4/2023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45B6D-1AE9-4C4D-AC38-C455C96DF37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75687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6F0F3-3C53-41BC-8FFD-0BFB6DD91672}" type="datetimeFigureOut">
              <a:rPr lang="el-GR" smtClean="0"/>
              <a:t>6/4/2023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45B6D-1AE9-4C4D-AC38-C455C96DF37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0166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6F0F3-3C53-41BC-8FFD-0BFB6DD91672}" type="datetimeFigureOut">
              <a:rPr lang="el-GR" smtClean="0"/>
              <a:t>6/4/2023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45B6D-1AE9-4C4D-AC38-C455C96DF37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38526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6F0F3-3C53-41BC-8FFD-0BFB6DD91672}" type="datetimeFigureOut">
              <a:rPr lang="el-GR" smtClean="0"/>
              <a:t>6/4/2023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45B6D-1AE9-4C4D-AC38-C455C96DF37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35862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6F0F3-3C53-41BC-8FFD-0BFB6DD91672}" type="datetimeFigureOut">
              <a:rPr lang="el-GR" smtClean="0"/>
              <a:t>6/4/2023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45B6D-1AE9-4C4D-AC38-C455C96DF37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59469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6F0F3-3C53-41BC-8FFD-0BFB6DD91672}" type="datetimeFigureOut">
              <a:rPr lang="el-GR" smtClean="0"/>
              <a:t>6/4/2023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45B6D-1AE9-4C4D-AC38-C455C96DF37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1057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6F0F3-3C53-41BC-8FFD-0BFB6DD91672}" type="datetimeFigureOut">
              <a:rPr lang="el-GR" smtClean="0"/>
              <a:t>6/4/2023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45B6D-1AE9-4C4D-AC38-C455C96DF37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503876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6F0F3-3C53-41BC-8FFD-0BFB6DD91672}" type="datetimeFigureOut">
              <a:rPr lang="el-GR" smtClean="0"/>
              <a:t>6/4/2023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45B6D-1AE9-4C4D-AC38-C455C96DF37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979141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6F0F3-3C53-41BC-8FFD-0BFB6DD91672}" type="datetimeFigureOut">
              <a:rPr lang="el-GR" smtClean="0"/>
              <a:t>6/4/2023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45B6D-1AE9-4C4D-AC38-C455C96DF37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75844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6F0F3-3C53-41BC-8FFD-0BFB6DD91672}" type="datetimeFigureOut">
              <a:rPr lang="el-GR" smtClean="0"/>
              <a:t>6/4/2023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45B6D-1AE9-4C4D-AC38-C455C96DF37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99475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6F0F3-3C53-41BC-8FFD-0BFB6DD91672}" type="datetimeFigureOut">
              <a:rPr lang="el-GR" smtClean="0"/>
              <a:t>6/4/2023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45B6D-1AE9-4C4D-AC38-C455C96DF37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73159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26F0F3-3C53-41BC-8FFD-0BFB6DD91672}" type="datetimeFigureOut">
              <a:rPr lang="el-GR" smtClean="0"/>
              <a:t>6/4/2023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D45B6D-1AE9-4C4D-AC38-C455C96DF37A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81708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customXml" Target="../ink/ink2.xml"/><Relationship Id="rId10" Type="http://schemas.openxmlformats.org/officeDocument/2006/relationships/image" Target="../media/image9.png"/><Relationship Id="rId4" Type="http://schemas.openxmlformats.org/officeDocument/2006/relationships/image" Target="../media/image6.png"/><Relationship Id="rId9" Type="http://schemas.openxmlformats.org/officeDocument/2006/relationships/customXml" Target="../ink/ink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customXml" Target="../ink/ink5.xml"/><Relationship Id="rId7" Type="http://schemas.openxmlformats.org/officeDocument/2006/relationships/customXml" Target="../ink/ink7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customXml" Target="../ink/ink6.xml"/><Relationship Id="rId10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openxmlformats.org/officeDocument/2006/relationships/customXml" Target="../ink/ink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customXml" Target="../ink/ink9.xml"/><Relationship Id="rId7" Type="http://schemas.openxmlformats.org/officeDocument/2006/relationships/customXml" Target="../ink/ink11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customXml" Target="../ink/ink10.xml"/><Relationship Id="rId10" Type="http://schemas.openxmlformats.org/officeDocument/2006/relationships/image" Target="../media/image20.png"/><Relationship Id="rId4" Type="http://schemas.openxmlformats.org/officeDocument/2006/relationships/image" Target="../media/image17.png"/><Relationship Id="rId9" Type="http://schemas.openxmlformats.org/officeDocument/2006/relationships/customXml" Target="../ink/ink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778934"/>
          </a:xfrm>
        </p:spPr>
        <p:txBody>
          <a:bodyPr>
            <a:normAutofit fontScale="90000"/>
          </a:bodyPr>
          <a:lstStyle/>
          <a:p>
            <a:r>
              <a:rPr lang="el-GR" sz="2800" dirty="0">
                <a:cs typeface="Calibri Light"/>
              </a:rPr>
              <a:t>Νερό, πηγή ζωής</a:t>
            </a:r>
            <a:br>
              <a:rPr lang="el-GR" sz="2800" dirty="0">
                <a:cs typeface="Calibri Light"/>
              </a:rPr>
            </a:br>
            <a:endParaRPr lang="el-GR" sz="2800" dirty="0">
              <a:cs typeface="Calibri Ligh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4047736"/>
            <a:ext cx="9144000" cy="123881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l-GR" sz="1800" dirty="0">
                <a:cs typeface="Calibri"/>
              </a:rPr>
              <a:t>Πρόγραμμα περιβαλλοντικής εκπαίδευσης</a:t>
            </a:r>
          </a:p>
          <a:p>
            <a:r>
              <a:rPr lang="el-GR" sz="1800" dirty="0">
                <a:cs typeface="Calibri"/>
              </a:rPr>
              <a:t>Νηπιαγωγείο Αχινού</a:t>
            </a:r>
          </a:p>
          <a:p>
            <a:r>
              <a:rPr lang="el-GR" sz="1800" dirty="0">
                <a:cs typeface="Calibri"/>
              </a:rPr>
              <a:t>Σχολικό  έτος: 2022-2023</a:t>
            </a:r>
          </a:p>
        </p:txBody>
      </p:sp>
      <p:pic>
        <p:nvPicPr>
          <p:cNvPr id="4" name="Εικόνα 4" descr="Εικόνα που περιέχει εξωτερικός χώρος/ύπαιθρος, δέντρο, φύση, φαράγγι&#10;&#10;Περιγραφή που δημιουργήθηκε αυτόματα">
            <a:extLst>
              <a:ext uri="{FF2B5EF4-FFF2-40B4-BE49-F238E27FC236}">
                <a16:creationId xmlns:a16="http://schemas.microsoft.com/office/drawing/2014/main" id="{7900CE8E-8E87-3EB9-19C1-C5E25BEDAF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425" y="1599661"/>
            <a:ext cx="2619375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1222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52B9CF0-392A-6298-6FA5-3B992B674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000" dirty="0" err="1">
                <a:cs typeface="Calibri Light"/>
              </a:rPr>
              <a:t>Καυτασκευή</a:t>
            </a:r>
            <a:r>
              <a:rPr lang="el-GR" sz="2000" dirty="0">
                <a:cs typeface="Calibri Light"/>
              </a:rPr>
              <a:t> αυτοσχέδιου νερόμυλο με υλικά της τάξης</a:t>
            </a:r>
            <a:endParaRPr lang="el-GR" dirty="0"/>
          </a:p>
        </p:txBody>
      </p:sp>
      <p:pic>
        <p:nvPicPr>
          <p:cNvPr id="4" name="Εικόνα 4" descr="Εικόνα που περιέχει εσωτερικός χώρος, άτομο, δάπεδο, τραπέζι&#10;&#10;Περιγραφή που δημιουργήθηκε αυτόματα">
            <a:extLst>
              <a:ext uri="{FF2B5EF4-FFF2-40B4-BE49-F238E27FC236}">
                <a16:creationId xmlns:a16="http://schemas.microsoft.com/office/drawing/2014/main" id="{5F87FFE0-98D1-D712-9A48-746BD62D52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29709" y="2703918"/>
            <a:ext cx="4732846" cy="3615545"/>
          </a:xfrm>
        </p:spPr>
      </p:pic>
    </p:spTree>
    <p:extLst>
      <p:ext uri="{BB962C8B-B14F-4D97-AF65-F5344CB8AC3E}">
        <p14:creationId xmlns:p14="http://schemas.microsoft.com/office/powerpoint/2010/main" val="26320093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E343038-769E-87E0-79BB-A1512E96D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Εικόνα 4" descr="Εικόνα που περιέχει τοίχος, εσωτερικός χώρος&#10;&#10;Περιγραφή που δημιουργήθηκε αυτόματα">
            <a:extLst>
              <a:ext uri="{FF2B5EF4-FFF2-40B4-BE49-F238E27FC236}">
                <a16:creationId xmlns:a16="http://schemas.microsoft.com/office/drawing/2014/main" id="{B956CF6E-88D4-2EB8-83A6-6E58269F3D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15973" y="2416370"/>
            <a:ext cx="6630656" cy="3658677"/>
          </a:xfrm>
        </p:spPr>
      </p:pic>
    </p:spTree>
    <p:extLst>
      <p:ext uri="{BB962C8B-B14F-4D97-AF65-F5344CB8AC3E}">
        <p14:creationId xmlns:p14="http://schemas.microsoft.com/office/powerpoint/2010/main" val="30158014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29F3482-6431-9888-9E82-126026D55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000" dirty="0">
                <a:cs typeface="Calibri Light"/>
              </a:rPr>
              <a:t>Ρύπανση νερού</a:t>
            </a:r>
            <a:endParaRPr lang="el-GR" dirty="0"/>
          </a:p>
        </p:txBody>
      </p:sp>
      <p:pic>
        <p:nvPicPr>
          <p:cNvPr id="4" name="Εικόνα 4" descr="Εικόνα που περιέχει κείμενο&#10;&#10;Περιγραφή που δημιουργήθηκε αυτόματα">
            <a:extLst>
              <a:ext uri="{FF2B5EF4-FFF2-40B4-BE49-F238E27FC236}">
                <a16:creationId xmlns:a16="http://schemas.microsoft.com/office/drawing/2014/main" id="{EBACFBD1-1720-C7E6-557F-F28CDB0C75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3517511" y="489805"/>
            <a:ext cx="4653770" cy="7382412"/>
          </a:xfrm>
        </p:spPr>
      </p:pic>
    </p:spTree>
    <p:extLst>
      <p:ext uri="{BB962C8B-B14F-4D97-AF65-F5344CB8AC3E}">
        <p14:creationId xmlns:p14="http://schemas.microsoft.com/office/powerpoint/2010/main" val="11455423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D296808-7BF3-0475-E576-3C46DCAF9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000" dirty="0" err="1">
                <a:cs typeface="Calibri Light"/>
              </a:rPr>
              <a:t>Δεντροφύτευση</a:t>
            </a:r>
            <a:r>
              <a:rPr lang="el-GR" sz="2000" dirty="0">
                <a:cs typeface="Calibri Light"/>
              </a:rPr>
              <a:t> με </a:t>
            </a:r>
            <a:r>
              <a:rPr lang="el-GR" sz="2000" dirty="0" err="1">
                <a:cs typeface="Calibri Light"/>
              </a:rPr>
              <a:t>γονειί</a:t>
            </a:r>
            <a:r>
              <a:rPr lang="el-GR" sz="2000" dirty="0">
                <a:cs typeface="Calibri Light"/>
              </a:rPr>
              <a:t> και μαθητές του Δημοτικού</a:t>
            </a:r>
            <a:endParaRPr lang="el-GR" dirty="0"/>
          </a:p>
        </p:txBody>
      </p:sp>
      <p:pic>
        <p:nvPicPr>
          <p:cNvPr id="4" name="Εικόνα 4" descr="Εικόνα που περιέχει χορτάρι, άτομο, εξωτερικός χώρος/ύπαιθρος, άθλημα&#10;&#10;Περιγραφή που δημιουργήθηκε αυτόματα">
            <a:extLst>
              <a:ext uri="{FF2B5EF4-FFF2-40B4-BE49-F238E27FC236}">
                <a16:creationId xmlns:a16="http://schemas.microsoft.com/office/drawing/2014/main" id="{C570DAA5-B1EC-E1A7-2083-E01C360BD7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74124" y="1639993"/>
            <a:ext cx="7205751" cy="4895130"/>
          </a:xfrm>
        </p:spPr>
      </p:pic>
    </p:spTree>
    <p:extLst>
      <p:ext uri="{BB962C8B-B14F-4D97-AF65-F5344CB8AC3E}">
        <p14:creationId xmlns:p14="http://schemas.microsoft.com/office/powerpoint/2010/main" val="41665457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DFD2277-F063-BC2B-E14E-DBF1E7644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Εικόνα 4" descr="Εικόνα που περιέχει χορτάρι, εξωτερικός χώρος/ύπαιθρος, άτομο, παιχνίδι&#10;&#10;Περιγραφή που δημιουργήθηκε αυτόματα">
            <a:extLst>
              <a:ext uri="{FF2B5EF4-FFF2-40B4-BE49-F238E27FC236}">
                <a16:creationId xmlns:a16="http://schemas.microsoft.com/office/drawing/2014/main" id="{E6DF05B3-9783-6175-6681-5105A0996F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6652" y="2085691"/>
            <a:ext cx="6903827" cy="4348790"/>
          </a:xfrm>
        </p:spPr>
      </p:pic>
    </p:spTree>
    <p:extLst>
      <p:ext uri="{BB962C8B-B14F-4D97-AF65-F5344CB8AC3E}">
        <p14:creationId xmlns:p14="http://schemas.microsoft.com/office/powerpoint/2010/main" val="3358555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B7272CFC-4282-36C9-2C7B-5C1D7293C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>
                <a:ea typeface="+mj-lt"/>
                <a:cs typeface="+mj-lt"/>
              </a:rPr>
              <a:t>Δραστηριότητες που σχετίζονται με τον κύκλο του νερού</a:t>
            </a:r>
            <a:endParaRPr lang="el-GR" sz="3200">
              <a:cs typeface="Calibri Light"/>
            </a:endParaRPr>
          </a:p>
        </p:txBody>
      </p:sp>
      <p:pic>
        <p:nvPicPr>
          <p:cNvPr id="4" name="Εικόνα 4" descr="Εικόνα που περιέχει χάρτης&#10;&#10;Περιγραφή που δημιουργήθηκε αυτόματα">
            <a:extLst>
              <a:ext uri="{FF2B5EF4-FFF2-40B4-BE49-F238E27FC236}">
                <a16:creationId xmlns:a16="http://schemas.microsoft.com/office/drawing/2014/main" id="{7B947FD9-C966-58D6-E54C-BE7ACE050E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19822" y="1697504"/>
            <a:ext cx="5466091" cy="3946224"/>
          </a:xfrm>
        </p:spPr>
      </p:pic>
    </p:spTree>
    <p:extLst>
      <p:ext uri="{BB962C8B-B14F-4D97-AF65-F5344CB8AC3E}">
        <p14:creationId xmlns:p14="http://schemas.microsoft.com/office/powerpoint/2010/main" val="3930149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3EDFCA1-947D-6475-8934-68F3EC3EB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000">
                <a:cs typeface="Calibri Light"/>
              </a:rPr>
              <a:t>Γινόμαστε εξερευνητές και ανακαλύπτουμε:</a:t>
            </a:r>
            <a:br>
              <a:rPr lang="el-GR" sz="2000">
                <a:cs typeface="Calibri Light"/>
              </a:rPr>
            </a:br>
            <a:r>
              <a:rPr lang="el-GR" sz="2000">
                <a:cs typeface="Calibri Light"/>
              </a:rPr>
              <a:t>Το νερό στο σχολείο μας</a:t>
            </a:r>
            <a:br>
              <a:rPr lang="el-GR" sz="2000">
                <a:cs typeface="Calibri Light"/>
              </a:rPr>
            </a:br>
            <a:r>
              <a:rPr lang="el-GR" sz="2000">
                <a:cs typeface="Calibri Light"/>
              </a:rPr>
              <a:t>το νερό στο χωριό μας</a:t>
            </a:r>
            <a:br>
              <a:rPr lang="el-GR" sz="2000">
                <a:cs typeface="Calibri Light"/>
              </a:rPr>
            </a:br>
            <a:endParaRPr lang="el-GR" sz="2000">
              <a:cs typeface="Calibri Light"/>
            </a:endParaRPr>
          </a:p>
        </p:txBody>
      </p:sp>
      <p:pic>
        <p:nvPicPr>
          <p:cNvPr id="4" name="Εικόνα 4" descr="Εικόνα που περιέχει δέντρο, εξωτερικός χώρος/ύπαιθρος, φύση, φαράγγι&#10;&#10;Περιγραφή που δημιουργήθηκε αυτόματα">
            <a:extLst>
              <a:ext uri="{FF2B5EF4-FFF2-40B4-BE49-F238E27FC236}">
                <a16:creationId xmlns:a16="http://schemas.microsoft.com/office/drawing/2014/main" id="{66BD3D10-5A7A-0208-2D03-51E2FA8C2A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72841" y="1812521"/>
            <a:ext cx="6601902" cy="4118753"/>
          </a:xfrm>
        </p:spPr>
      </p:pic>
    </p:spTree>
    <p:extLst>
      <p:ext uri="{BB962C8B-B14F-4D97-AF65-F5344CB8AC3E}">
        <p14:creationId xmlns:p14="http://schemas.microsoft.com/office/powerpoint/2010/main" val="2849134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6DCA9D0-B595-C9A5-651D-964E853AA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000" dirty="0">
                <a:cs typeface="Calibri Light"/>
              </a:rPr>
              <a:t>Οι βρύσες του χωριού μας</a:t>
            </a:r>
            <a:endParaRPr lang="el-GR" dirty="0"/>
          </a:p>
        </p:txBody>
      </p:sp>
      <p:pic>
        <p:nvPicPr>
          <p:cNvPr id="4" name="Εικόνα 4" descr="Εικόνα που περιέχει εξωτερικός χώρος/ύπαιθρος, άτομο, ουρανός, παιδί&#10;&#10;Περιγραφή που δημιουργήθηκε αυτόματα">
            <a:extLst>
              <a:ext uri="{FF2B5EF4-FFF2-40B4-BE49-F238E27FC236}">
                <a16:creationId xmlns:a16="http://schemas.microsoft.com/office/drawing/2014/main" id="{9DA597C2-7788-2F52-5151-D0CBDFE129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86806" y="2113172"/>
            <a:ext cx="5418388" cy="4063791"/>
          </a:xfrm>
        </p:spPr>
      </p:pic>
    </p:spTree>
    <p:extLst>
      <p:ext uri="{BB962C8B-B14F-4D97-AF65-F5344CB8AC3E}">
        <p14:creationId xmlns:p14="http://schemas.microsoft.com/office/powerpoint/2010/main" val="4123152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203C33C-094D-0B78-5664-5CDE0251A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Εικόνα 4" descr="Εικόνα που περιέχει άτομο, εξωτερικός χώρος/ύπαιθρος&#10;&#10;Περιγραφή που δημιουργήθηκε αυτόματα">
            <a:extLst>
              <a:ext uri="{FF2B5EF4-FFF2-40B4-BE49-F238E27FC236}">
                <a16:creationId xmlns:a16="http://schemas.microsoft.com/office/drawing/2014/main" id="{11C9A6F7-82EE-AA09-2BB2-3C0508BAA6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01596" y="2416371"/>
            <a:ext cx="6357487" cy="4075620"/>
          </a:xfr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Γραφή 4">
                <a:extLst>
                  <a:ext uri="{FF2B5EF4-FFF2-40B4-BE49-F238E27FC236}">
                    <a16:creationId xmlns:a16="http://schemas.microsoft.com/office/drawing/2014/main" id="{D9B06A84-810F-748C-2C5A-994A3048ACD5}"/>
                  </a:ext>
                </a:extLst>
              </p14:cNvPr>
              <p14:cNvContentPartPr/>
              <p14:nvPr/>
            </p14:nvContentPartPr>
            <p14:xfrm>
              <a:off x="5428776" y="4518925"/>
              <a:ext cx="426510" cy="127034"/>
            </p14:xfrm>
          </p:contentPart>
        </mc:Choice>
        <mc:Fallback>
          <p:pic>
            <p:nvPicPr>
              <p:cNvPr id="5" name="Γραφή 4">
                <a:extLst>
                  <a:ext uri="{FF2B5EF4-FFF2-40B4-BE49-F238E27FC236}">
                    <a16:creationId xmlns:a16="http://schemas.microsoft.com/office/drawing/2014/main" id="{D9B06A84-810F-748C-2C5A-994A3048ACD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74833" y="4411628"/>
                <a:ext cx="534037" cy="3419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Γραφή 5">
                <a:extLst>
                  <a:ext uri="{FF2B5EF4-FFF2-40B4-BE49-F238E27FC236}">
                    <a16:creationId xmlns:a16="http://schemas.microsoft.com/office/drawing/2014/main" id="{DF47697D-CBCB-3B39-8FD2-85A6A6A7EEF6}"/>
                  </a:ext>
                </a:extLst>
              </p14:cNvPr>
              <p14:cNvContentPartPr/>
              <p14:nvPr/>
            </p14:nvContentPartPr>
            <p14:xfrm>
              <a:off x="6444776" y="4670567"/>
              <a:ext cx="455596" cy="15164"/>
            </p14:xfrm>
          </p:contentPart>
        </mc:Choice>
        <mc:Fallback>
          <p:pic>
            <p:nvPicPr>
              <p:cNvPr id="6" name="Γραφή 5">
                <a:extLst>
                  <a:ext uri="{FF2B5EF4-FFF2-40B4-BE49-F238E27FC236}">
                    <a16:creationId xmlns:a16="http://schemas.microsoft.com/office/drawing/2014/main" id="{DF47697D-CBCB-3B39-8FD2-85A6A6A7EEF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390838" y="4418676"/>
                <a:ext cx="563112" cy="5197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" name="Γραφή 6">
                <a:extLst>
                  <a:ext uri="{FF2B5EF4-FFF2-40B4-BE49-F238E27FC236}">
                    <a16:creationId xmlns:a16="http://schemas.microsoft.com/office/drawing/2014/main" id="{E2537AB3-CE2B-52F4-4A2F-E21207BA1DB1}"/>
                  </a:ext>
                </a:extLst>
              </p14:cNvPr>
              <p14:cNvContentPartPr/>
              <p14:nvPr/>
            </p14:nvContentPartPr>
            <p14:xfrm>
              <a:off x="7415283" y="2775044"/>
              <a:ext cx="419394" cy="69633"/>
            </p14:xfrm>
          </p:contentPart>
        </mc:Choice>
        <mc:Fallback>
          <p:pic>
            <p:nvPicPr>
              <p:cNvPr id="7" name="Γραφή 6">
                <a:extLst>
                  <a:ext uri="{FF2B5EF4-FFF2-40B4-BE49-F238E27FC236}">
                    <a16:creationId xmlns:a16="http://schemas.microsoft.com/office/drawing/2014/main" id="{E2537AB3-CE2B-52F4-4A2F-E21207BA1DB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361330" y="2667364"/>
                <a:ext cx="526940" cy="2846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8" name="Γραφή 7">
                <a:extLst>
                  <a:ext uri="{FF2B5EF4-FFF2-40B4-BE49-F238E27FC236}">
                    <a16:creationId xmlns:a16="http://schemas.microsoft.com/office/drawing/2014/main" id="{861F524E-A7CA-6294-3EB7-C229AD9ACF20}"/>
                  </a:ext>
                </a:extLst>
              </p14:cNvPr>
              <p14:cNvContentPartPr/>
              <p14:nvPr/>
            </p14:nvContentPartPr>
            <p14:xfrm>
              <a:off x="8249313" y="3623577"/>
              <a:ext cx="461193" cy="65393"/>
            </p14:xfrm>
          </p:contentPart>
        </mc:Choice>
        <mc:Fallback>
          <p:pic>
            <p:nvPicPr>
              <p:cNvPr id="8" name="Γραφή 7">
                <a:extLst>
                  <a:ext uri="{FF2B5EF4-FFF2-40B4-BE49-F238E27FC236}">
                    <a16:creationId xmlns:a16="http://schemas.microsoft.com/office/drawing/2014/main" id="{861F524E-A7CA-6294-3EB7-C229AD9ACF2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195711" y="3516733"/>
                <a:ext cx="568757" cy="279439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33940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Εικόνα 6" descr="Εικόνα που περιέχει άτομο, εξωτερικός χώρος/ύπαιθρος&#10;&#10;Περιγραφή που δημιουργήθηκε αυτόματα">
            <a:extLst>
              <a:ext uri="{FF2B5EF4-FFF2-40B4-BE49-F238E27FC236}">
                <a16:creationId xmlns:a16="http://schemas.microsoft.com/office/drawing/2014/main" id="{3576DBB5-C8D7-54F6-B995-A514EE72C4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53974" y="1223050"/>
            <a:ext cx="7292015" cy="5024526"/>
          </a:xfr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" name="Γραφή 6">
                <a:extLst>
                  <a:ext uri="{FF2B5EF4-FFF2-40B4-BE49-F238E27FC236}">
                    <a16:creationId xmlns:a16="http://schemas.microsoft.com/office/drawing/2014/main" id="{A6814E6B-F49F-ADC3-5A03-5234593CE387}"/>
                  </a:ext>
                </a:extLst>
              </p14:cNvPr>
              <p14:cNvContentPartPr/>
              <p14:nvPr/>
            </p14:nvContentPartPr>
            <p14:xfrm>
              <a:off x="3457432" y="3365096"/>
              <a:ext cx="494705" cy="107500"/>
            </p14:xfrm>
          </p:contentPart>
        </mc:Choice>
        <mc:Fallback>
          <p:pic>
            <p:nvPicPr>
              <p:cNvPr id="7" name="Γραφή 6">
                <a:extLst>
                  <a:ext uri="{FF2B5EF4-FFF2-40B4-BE49-F238E27FC236}">
                    <a16:creationId xmlns:a16="http://schemas.microsoft.com/office/drawing/2014/main" id="{A6814E6B-F49F-ADC3-5A03-5234593CE38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03824" y="3257954"/>
                <a:ext cx="602281" cy="3221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8" name="Γραφή 7">
                <a:extLst>
                  <a:ext uri="{FF2B5EF4-FFF2-40B4-BE49-F238E27FC236}">
                    <a16:creationId xmlns:a16="http://schemas.microsoft.com/office/drawing/2014/main" id="{3BA72B21-8C8D-A1FF-7B93-99C1C9B3174A}"/>
                  </a:ext>
                </a:extLst>
              </p14:cNvPr>
              <p14:cNvContentPartPr/>
              <p14:nvPr/>
            </p14:nvContentPartPr>
            <p14:xfrm>
              <a:off x="5762388" y="3155578"/>
              <a:ext cx="615584" cy="241197"/>
            </p14:xfrm>
          </p:contentPart>
        </mc:Choice>
        <mc:Fallback>
          <p:pic>
            <p:nvPicPr>
              <p:cNvPr id="8" name="Γραφή 7">
                <a:extLst>
                  <a:ext uri="{FF2B5EF4-FFF2-40B4-BE49-F238E27FC236}">
                    <a16:creationId xmlns:a16="http://schemas.microsoft.com/office/drawing/2014/main" id="{3BA72B21-8C8D-A1FF-7B93-99C1C9B3174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708421" y="3047740"/>
                <a:ext cx="723158" cy="4565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9" name="Γραφή 8">
                <a:extLst>
                  <a:ext uri="{FF2B5EF4-FFF2-40B4-BE49-F238E27FC236}">
                    <a16:creationId xmlns:a16="http://schemas.microsoft.com/office/drawing/2014/main" id="{F64B2989-B145-FF79-3F1E-09B31903C041}"/>
                  </a:ext>
                </a:extLst>
              </p14:cNvPr>
              <p14:cNvContentPartPr/>
              <p14:nvPr/>
            </p14:nvContentPartPr>
            <p14:xfrm>
              <a:off x="7263642" y="2970858"/>
              <a:ext cx="431698" cy="77141"/>
            </p14:xfrm>
          </p:contentPart>
        </mc:Choice>
        <mc:Fallback>
          <p:pic>
            <p:nvPicPr>
              <p:cNvPr id="9" name="Γραφή 8">
                <a:extLst>
                  <a:ext uri="{FF2B5EF4-FFF2-40B4-BE49-F238E27FC236}">
                    <a16:creationId xmlns:a16="http://schemas.microsoft.com/office/drawing/2014/main" id="{F64B2989-B145-FF79-3F1E-09B31903C04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210039" y="2863578"/>
                <a:ext cx="539263" cy="2920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0" name="Γραφή 9">
                <a:extLst>
                  <a:ext uri="{FF2B5EF4-FFF2-40B4-BE49-F238E27FC236}">
                    <a16:creationId xmlns:a16="http://schemas.microsoft.com/office/drawing/2014/main" id="{C38714F8-EDB2-D87D-3AC8-BFDEEF3C7AAF}"/>
                  </a:ext>
                </a:extLst>
              </p14:cNvPr>
              <p14:cNvContentPartPr/>
              <p14:nvPr/>
            </p14:nvContentPartPr>
            <p14:xfrm>
              <a:off x="7946029" y="2944172"/>
              <a:ext cx="407218" cy="194812"/>
            </p14:xfrm>
          </p:contentPart>
        </mc:Choice>
        <mc:Fallback>
          <p:pic>
            <p:nvPicPr>
              <p:cNvPr id="10" name="Γραφή 9">
                <a:extLst>
                  <a:ext uri="{FF2B5EF4-FFF2-40B4-BE49-F238E27FC236}">
                    <a16:creationId xmlns:a16="http://schemas.microsoft.com/office/drawing/2014/main" id="{C38714F8-EDB2-D87D-3AC8-BFDEEF3C7AA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892069" y="2836342"/>
                <a:ext cx="514778" cy="410112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486091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A58C6027-D8E5-130A-4618-66C08D75C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400">
                <a:ea typeface="+mj-lt"/>
                <a:cs typeface="+mj-lt"/>
              </a:rPr>
              <a:t>Το νερό στη φύση ( που υπάρχει νερό στον πλανήτη μας;)</a:t>
            </a:r>
            <a:endParaRPr lang="el-GR" sz="2400">
              <a:cs typeface="Calibri Light"/>
            </a:endParaRPr>
          </a:p>
        </p:txBody>
      </p:sp>
      <p:pic>
        <p:nvPicPr>
          <p:cNvPr id="4" name="Εικόνα 4">
            <a:extLst>
              <a:ext uri="{FF2B5EF4-FFF2-40B4-BE49-F238E27FC236}">
                <a16:creationId xmlns:a16="http://schemas.microsoft.com/office/drawing/2014/main" id="{36581161-1E85-32E3-3A51-EADF117418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18793" y="1424334"/>
            <a:ext cx="4164941" cy="4880752"/>
          </a:xfrm>
        </p:spPr>
      </p:pic>
    </p:spTree>
    <p:extLst>
      <p:ext uri="{BB962C8B-B14F-4D97-AF65-F5344CB8AC3E}">
        <p14:creationId xmlns:p14="http://schemas.microsoft.com/office/powerpoint/2010/main" val="10845790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4" descr="Εικόνα που περιέχει εξωτερικός χώρος/ύπαιθρος, έδαφος, άτομο, παιδί&#10;&#10;Περιγραφή που δημιουργήθηκε αυτόματα">
            <a:extLst>
              <a:ext uri="{FF2B5EF4-FFF2-40B4-BE49-F238E27FC236}">
                <a16:creationId xmlns:a16="http://schemas.microsoft.com/office/drawing/2014/main" id="{C80DA53B-14B5-E8AD-5AF5-7661EE4BF0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3293" y="863616"/>
            <a:ext cx="8154657" cy="5556489"/>
          </a:xfr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Γραφή 4">
                <a:extLst>
                  <a:ext uri="{FF2B5EF4-FFF2-40B4-BE49-F238E27FC236}">
                    <a16:creationId xmlns:a16="http://schemas.microsoft.com/office/drawing/2014/main" id="{2830F132-93AC-A0BF-AF1C-71D24212BCB7}"/>
                  </a:ext>
                </a:extLst>
              </p14:cNvPr>
              <p14:cNvContentPartPr/>
              <p14:nvPr/>
            </p14:nvContentPartPr>
            <p14:xfrm>
              <a:off x="3305791" y="3363501"/>
              <a:ext cx="450478" cy="260737"/>
            </p14:xfrm>
          </p:contentPart>
        </mc:Choice>
        <mc:Fallback>
          <p:pic>
            <p:nvPicPr>
              <p:cNvPr id="5" name="Γραφή 4">
                <a:extLst>
                  <a:ext uri="{FF2B5EF4-FFF2-40B4-BE49-F238E27FC236}">
                    <a16:creationId xmlns:a16="http://schemas.microsoft.com/office/drawing/2014/main" id="{2830F132-93AC-A0BF-AF1C-71D24212BCB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51820" y="3255969"/>
                <a:ext cx="558060" cy="47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6" name="Γραφή 5">
                <a:extLst>
                  <a:ext uri="{FF2B5EF4-FFF2-40B4-BE49-F238E27FC236}">
                    <a16:creationId xmlns:a16="http://schemas.microsoft.com/office/drawing/2014/main" id="{F49917A3-6F1E-8722-2CD9-3A582A645271}"/>
                  </a:ext>
                </a:extLst>
              </p14:cNvPr>
              <p14:cNvContentPartPr/>
              <p14:nvPr/>
            </p14:nvContentPartPr>
            <p14:xfrm>
              <a:off x="4943522" y="3108657"/>
              <a:ext cx="510621" cy="38130"/>
            </p14:xfrm>
          </p:contentPart>
        </mc:Choice>
        <mc:Fallback>
          <p:pic>
            <p:nvPicPr>
              <p:cNvPr id="6" name="Γραφή 5">
                <a:extLst>
                  <a:ext uri="{FF2B5EF4-FFF2-40B4-BE49-F238E27FC236}">
                    <a16:creationId xmlns:a16="http://schemas.microsoft.com/office/drawing/2014/main" id="{F49917A3-6F1E-8722-2CD9-3A582A64527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889905" y="3001750"/>
                <a:ext cx="618215" cy="2515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" name="Γραφή 6">
                <a:extLst>
                  <a:ext uri="{FF2B5EF4-FFF2-40B4-BE49-F238E27FC236}">
                    <a16:creationId xmlns:a16="http://schemas.microsoft.com/office/drawing/2014/main" id="{0600BE6A-8243-4CE0-F300-A21039AC9218}"/>
                  </a:ext>
                </a:extLst>
              </p14:cNvPr>
              <p14:cNvContentPartPr/>
              <p14:nvPr/>
            </p14:nvContentPartPr>
            <p14:xfrm>
              <a:off x="6232477" y="3319990"/>
              <a:ext cx="280808" cy="59593"/>
            </p14:xfrm>
          </p:contentPart>
        </mc:Choice>
        <mc:Fallback>
          <p:pic>
            <p:nvPicPr>
              <p:cNvPr id="7" name="Γραφή 6">
                <a:extLst>
                  <a:ext uri="{FF2B5EF4-FFF2-40B4-BE49-F238E27FC236}">
                    <a16:creationId xmlns:a16="http://schemas.microsoft.com/office/drawing/2014/main" id="{0600BE6A-8243-4CE0-F300-A21039AC921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178904" y="3212937"/>
                <a:ext cx="388313" cy="2733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8" name="Γραφή 7">
                <a:extLst>
                  <a:ext uri="{FF2B5EF4-FFF2-40B4-BE49-F238E27FC236}">
                    <a16:creationId xmlns:a16="http://schemas.microsoft.com/office/drawing/2014/main" id="{99FC5CDE-CA79-F809-7EE5-7F02A051F394}"/>
                  </a:ext>
                </a:extLst>
              </p14:cNvPr>
              <p14:cNvContentPartPr/>
              <p14:nvPr/>
            </p14:nvContentPartPr>
            <p14:xfrm>
              <a:off x="7354626" y="3154149"/>
              <a:ext cx="345355" cy="112942"/>
            </p14:xfrm>
          </p:contentPart>
        </mc:Choice>
        <mc:Fallback>
          <p:pic>
            <p:nvPicPr>
              <p:cNvPr id="8" name="Γραφή 7">
                <a:extLst>
                  <a:ext uri="{FF2B5EF4-FFF2-40B4-BE49-F238E27FC236}">
                    <a16:creationId xmlns:a16="http://schemas.microsoft.com/office/drawing/2014/main" id="{99FC5CDE-CA79-F809-7EE5-7F02A051F394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301024" y="3046944"/>
                <a:ext cx="452919" cy="32771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013491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402CC71-D4FB-5E93-02BE-6BEA51C041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2000" dirty="0">
                <a:cs typeface="Calibri Light"/>
              </a:rPr>
              <a:t>Κατασκευή τρισδιάστατου παζλ-νερόμυλου</a:t>
            </a:r>
            <a:endParaRPr lang="el-GR" dirty="0"/>
          </a:p>
        </p:txBody>
      </p:sp>
      <p:pic>
        <p:nvPicPr>
          <p:cNvPr id="4" name="Εικόνα 4" descr="Εικόνα που περιέχει εσωτερικός χώρος&#10;&#10;Περιγραφή που δημιουργήθηκε αυτόματα">
            <a:extLst>
              <a:ext uri="{FF2B5EF4-FFF2-40B4-BE49-F238E27FC236}">
                <a16:creationId xmlns:a16="http://schemas.microsoft.com/office/drawing/2014/main" id="{18E066AF-3FA1-6F1C-8534-BF60E7B883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7143" y="2272597"/>
            <a:ext cx="6386242" cy="4003733"/>
          </a:xfrm>
        </p:spPr>
      </p:pic>
    </p:spTree>
    <p:extLst>
      <p:ext uri="{BB962C8B-B14F-4D97-AF65-F5344CB8AC3E}">
        <p14:creationId xmlns:p14="http://schemas.microsoft.com/office/powerpoint/2010/main" val="2883744389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Ευρεία οθόνη</PresentationFormat>
  <Slides>14</Slides>
  <Notes>0</Notes>
  <HiddenSlides>0</HiddenSlide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14</vt:i4>
      </vt:variant>
    </vt:vector>
  </HeadingPairs>
  <TitlesOfParts>
    <vt:vector size="15" baseType="lpstr">
      <vt:lpstr>Θέμα του Office</vt:lpstr>
      <vt:lpstr>Νερό, πηγή ζωής </vt:lpstr>
      <vt:lpstr>Δραστηριότητες που σχετίζονται με τον κύκλο του νερού</vt:lpstr>
      <vt:lpstr>Γινόμαστε εξερευνητές και ανακαλύπτουμε: Το νερό στο σχολείο μας το νερό στο χωριό μας </vt:lpstr>
      <vt:lpstr>Οι βρύσες του χωριού μας</vt:lpstr>
      <vt:lpstr>Παρουσίαση του PowerPoint</vt:lpstr>
      <vt:lpstr>Παρουσίαση του PowerPoint</vt:lpstr>
      <vt:lpstr>Το νερό στη φύση ( που υπάρχει νερό στον πλανήτη μας;)</vt:lpstr>
      <vt:lpstr>Παρουσίαση του PowerPoint</vt:lpstr>
      <vt:lpstr>Κατασκευή τρισδιάστατου παζλ-νερόμυλου</vt:lpstr>
      <vt:lpstr>Καυτασκευή αυτοσχέδιου νερόμυλο με υλικά της τάξης</vt:lpstr>
      <vt:lpstr>Παρουσίαση του PowerPoint</vt:lpstr>
      <vt:lpstr>Ρύπανση νερού</vt:lpstr>
      <vt:lpstr>Δεντροφύτευση με γονειί και μαθητές του Δημοτικού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/>
  <cp:revision>120</cp:revision>
  <dcterms:created xsi:type="dcterms:W3CDTF">2023-04-06T06:47:54Z</dcterms:created>
  <dcterms:modified xsi:type="dcterms:W3CDTF">2023-04-06T09:51:57Z</dcterms:modified>
</cp:coreProperties>
</file>