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4"/>
  </p:notesMasterIdLst>
  <p:sldIdLst>
    <p:sldId id="256" r:id="rId3"/>
    <p:sldId id="257" r:id="rId4"/>
    <p:sldId id="259" r:id="rId5"/>
    <p:sldId id="291" r:id="rId6"/>
    <p:sldId id="290" r:id="rId7"/>
    <p:sldId id="292" r:id="rId8"/>
    <p:sldId id="262" r:id="rId9"/>
    <p:sldId id="293" r:id="rId10"/>
    <p:sldId id="258" r:id="rId11"/>
    <p:sldId id="294" r:id="rId12"/>
    <p:sldId id="296" r:id="rId13"/>
    <p:sldId id="298" r:id="rId14"/>
    <p:sldId id="272" r:id="rId15"/>
    <p:sldId id="299" r:id="rId16"/>
    <p:sldId id="301" r:id="rId17"/>
    <p:sldId id="310" r:id="rId18"/>
    <p:sldId id="267" r:id="rId19"/>
    <p:sldId id="302" r:id="rId20"/>
    <p:sldId id="303" r:id="rId21"/>
    <p:sldId id="304" r:id="rId22"/>
    <p:sldId id="307" r:id="rId23"/>
    <p:sldId id="306" r:id="rId24"/>
    <p:sldId id="305" r:id="rId25"/>
    <p:sldId id="275" r:id="rId26"/>
    <p:sldId id="308" r:id="rId27"/>
    <p:sldId id="309" r:id="rId28"/>
    <p:sldId id="289" r:id="rId29"/>
    <p:sldId id="312" r:id="rId30"/>
    <p:sldId id="297" r:id="rId31"/>
    <p:sldId id="311" r:id="rId32"/>
    <p:sldId id="295" r:id="rId33"/>
  </p:sldIdLst>
  <p:sldSz cx="9144000" cy="5143500" type="screen16x9"/>
  <p:notesSz cx="6858000" cy="9144000"/>
  <p:embeddedFontLst>
    <p:embeddedFont>
      <p:font typeface="Cairo" panose="020B0604020202020204" charset="-78"/>
      <p:regular r:id="rId35"/>
      <p:bold r:id="rId36"/>
    </p:embeddedFont>
    <p:embeddedFont>
      <p:font typeface="Damion" panose="020B0604020202020204" charset="0"/>
      <p:regular r:id="rId37"/>
    </p:embeddedFont>
    <p:embeddedFont>
      <p:font typeface="Neucha" panose="020B0604020202020204" charset="0"/>
      <p:regular r:id="rId38"/>
    </p:embeddedFont>
    <p:embeddedFont>
      <p:font typeface="Nunito Sans" pitchFamily="2"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Proxima Nova" panose="020B0604020202020204" charset="0"/>
      <p:regular r:id="rId47"/>
      <p:bold r:id="rId48"/>
      <p:italic r:id="rId49"/>
      <p:boldItalic r:id="rId50"/>
    </p:embeddedFont>
    <p:embeddedFont>
      <p:font typeface="Proxima Nova Semibold" panose="020B0604020202020204" charset="0"/>
      <p:regular r:id="rId51"/>
      <p:bold r:id="rId52"/>
      <p:boldItalic r:id="rId53"/>
    </p:embeddedFont>
    <p:embeddedFont>
      <p:font typeface="Roboto Condensed Light" panose="02000000000000000000" pitchFamily="2" charset="0"/>
      <p:regular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90A"/>
    <a:srgbClr val="E6B70C"/>
    <a:srgbClr val="E56F0D"/>
    <a:srgbClr val="03B1EF"/>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10edcf6163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10edcf6163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03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2"/>
        <p:cNvGrpSpPr/>
        <p:nvPr/>
      </p:nvGrpSpPr>
      <p:grpSpPr>
        <a:xfrm>
          <a:off x="0" y="0"/>
          <a:ext cx="0" cy="0"/>
          <a:chOff x="0" y="0"/>
          <a:chExt cx="0" cy="0"/>
        </a:xfrm>
      </p:grpSpPr>
      <p:sp>
        <p:nvSpPr>
          <p:cNvPr id="3033" name="Google Shape;3033;g102b6dac358_0_2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4" name="Google Shape;3034;g102b6dac358_0_2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97986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4aae4c213_0_1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4aae4c213_0_1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c5ea15e35_0_1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c5ea15e35_0_1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0edcf6163a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0edcf6163a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c5ea15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c5ea15e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10edcf6163a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0edcf6163a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10edcf6163a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10edcf6163a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92259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16609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ctrTitle"/>
          </p:nvPr>
        </p:nvSpPr>
        <p:spPr>
          <a:xfrm>
            <a:off x="4692925" y="629638"/>
            <a:ext cx="3553500" cy="3154200"/>
          </a:xfrm>
          <a:prstGeom prst="rect">
            <a:avLst/>
          </a:prstGeom>
        </p:spPr>
        <p:txBody>
          <a:bodyPr spcFirstLastPara="1" wrap="square" lIns="91425" tIns="91425" rIns="91425" bIns="91425" anchor="t" anchorCtr="0">
            <a:noAutofit/>
          </a:bodyPr>
          <a:lstStyle>
            <a:lvl1pPr lvl="0" algn="l" rtl="0">
              <a:lnSpc>
                <a:spcPct val="80000"/>
              </a:lnSpc>
              <a:spcBef>
                <a:spcPts val="0"/>
              </a:spcBef>
              <a:spcAft>
                <a:spcPts val="0"/>
              </a:spcAft>
              <a:buSzPts val="5200"/>
              <a:buFont typeface="Damion"/>
              <a:buNone/>
              <a:defRPr sz="5900">
                <a:solidFill>
                  <a:schemeClr val="lt1"/>
                </a:solidFill>
                <a:latin typeface="Neucha"/>
                <a:ea typeface="Neucha"/>
                <a:cs typeface="Neucha"/>
                <a:sym typeface="Neucha"/>
              </a:defRPr>
            </a:lvl1pPr>
            <a:lvl2pPr lvl="1" algn="ctr" rtl="0">
              <a:spcBef>
                <a:spcPts val="0"/>
              </a:spcBef>
              <a:spcAft>
                <a:spcPts val="0"/>
              </a:spcAft>
              <a:buSzPts val="5200"/>
              <a:buFont typeface="Damion"/>
              <a:buNone/>
              <a:defRPr sz="5200">
                <a:latin typeface="Damion"/>
                <a:ea typeface="Damion"/>
                <a:cs typeface="Damion"/>
                <a:sym typeface="Damion"/>
              </a:defRPr>
            </a:lvl2pPr>
            <a:lvl3pPr lvl="2" algn="ctr" rtl="0">
              <a:spcBef>
                <a:spcPts val="0"/>
              </a:spcBef>
              <a:spcAft>
                <a:spcPts val="0"/>
              </a:spcAft>
              <a:buSzPts val="5200"/>
              <a:buFont typeface="Damion"/>
              <a:buNone/>
              <a:defRPr sz="5200">
                <a:latin typeface="Damion"/>
                <a:ea typeface="Damion"/>
                <a:cs typeface="Damion"/>
                <a:sym typeface="Damion"/>
              </a:defRPr>
            </a:lvl3pPr>
            <a:lvl4pPr lvl="3" algn="ctr" rtl="0">
              <a:spcBef>
                <a:spcPts val="0"/>
              </a:spcBef>
              <a:spcAft>
                <a:spcPts val="0"/>
              </a:spcAft>
              <a:buSzPts val="5200"/>
              <a:buFont typeface="Damion"/>
              <a:buNone/>
              <a:defRPr sz="5200">
                <a:latin typeface="Damion"/>
                <a:ea typeface="Damion"/>
                <a:cs typeface="Damion"/>
                <a:sym typeface="Damion"/>
              </a:defRPr>
            </a:lvl4pPr>
            <a:lvl5pPr lvl="4" algn="ctr" rtl="0">
              <a:spcBef>
                <a:spcPts val="0"/>
              </a:spcBef>
              <a:spcAft>
                <a:spcPts val="0"/>
              </a:spcAft>
              <a:buSzPts val="5200"/>
              <a:buFont typeface="Damion"/>
              <a:buNone/>
              <a:defRPr sz="5200">
                <a:latin typeface="Damion"/>
                <a:ea typeface="Damion"/>
                <a:cs typeface="Damion"/>
                <a:sym typeface="Damion"/>
              </a:defRPr>
            </a:lvl5pPr>
            <a:lvl6pPr lvl="5" algn="ctr" rtl="0">
              <a:spcBef>
                <a:spcPts val="0"/>
              </a:spcBef>
              <a:spcAft>
                <a:spcPts val="0"/>
              </a:spcAft>
              <a:buSzPts val="5200"/>
              <a:buFont typeface="Damion"/>
              <a:buNone/>
              <a:defRPr sz="5200">
                <a:latin typeface="Damion"/>
                <a:ea typeface="Damion"/>
                <a:cs typeface="Damion"/>
                <a:sym typeface="Damion"/>
              </a:defRPr>
            </a:lvl6pPr>
            <a:lvl7pPr lvl="6" algn="ctr" rtl="0">
              <a:spcBef>
                <a:spcPts val="0"/>
              </a:spcBef>
              <a:spcAft>
                <a:spcPts val="0"/>
              </a:spcAft>
              <a:buSzPts val="5200"/>
              <a:buFont typeface="Damion"/>
              <a:buNone/>
              <a:defRPr sz="5200">
                <a:latin typeface="Damion"/>
                <a:ea typeface="Damion"/>
                <a:cs typeface="Damion"/>
                <a:sym typeface="Damion"/>
              </a:defRPr>
            </a:lvl7pPr>
            <a:lvl8pPr lvl="7" algn="ctr" rtl="0">
              <a:spcBef>
                <a:spcPts val="0"/>
              </a:spcBef>
              <a:spcAft>
                <a:spcPts val="0"/>
              </a:spcAft>
              <a:buSzPts val="5200"/>
              <a:buFont typeface="Damion"/>
              <a:buNone/>
              <a:defRPr sz="5200">
                <a:latin typeface="Damion"/>
                <a:ea typeface="Damion"/>
                <a:cs typeface="Damion"/>
                <a:sym typeface="Damion"/>
              </a:defRPr>
            </a:lvl8pPr>
            <a:lvl9pPr lvl="8" algn="ctr" rtl="0">
              <a:spcBef>
                <a:spcPts val="0"/>
              </a:spcBef>
              <a:spcAft>
                <a:spcPts val="0"/>
              </a:spcAft>
              <a:buSzPts val="5200"/>
              <a:buFont typeface="Damion"/>
              <a:buNone/>
              <a:defRPr sz="5200">
                <a:latin typeface="Damion"/>
                <a:ea typeface="Damion"/>
                <a:cs typeface="Damion"/>
                <a:sym typeface="Damion"/>
              </a:defRPr>
            </a:lvl9pPr>
          </a:lstStyle>
          <a:p>
            <a:endParaRPr/>
          </a:p>
        </p:txBody>
      </p:sp>
      <p:sp>
        <p:nvSpPr>
          <p:cNvPr id="12" name="Google Shape;12;p2"/>
          <p:cNvSpPr txBox="1">
            <a:spLocks noGrp="1"/>
          </p:cNvSpPr>
          <p:nvPr>
            <p:ph type="subTitle" idx="1"/>
          </p:nvPr>
        </p:nvSpPr>
        <p:spPr>
          <a:xfrm>
            <a:off x="4692925" y="3721263"/>
            <a:ext cx="3191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Nunito Sans"/>
              <a:buNone/>
              <a:defRPr sz="2200">
                <a:solidFill>
                  <a:srgbClr val="83BCD9"/>
                </a:solidFill>
                <a:latin typeface="Cairo"/>
                <a:ea typeface="Cairo"/>
                <a:cs typeface="Cairo"/>
                <a:sym typeface="Cairo"/>
              </a:defRPr>
            </a:lvl1pPr>
            <a:lvl2pPr lvl="1"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2pPr>
            <a:lvl3pPr lvl="2"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3pPr>
            <a:lvl4pPr lvl="3"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4pPr>
            <a:lvl5pPr lvl="4"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5pPr>
            <a:lvl6pPr lvl="5"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6pPr>
            <a:lvl7pPr lvl="6"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7pPr>
            <a:lvl8pPr lvl="7"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8pPr>
            <a:lvl9pPr lvl="8" algn="ctr" rtl="0">
              <a:lnSpc>
                <a:spcPct val="100000"/>
              </a:lnSpc>
              <a:spcBef>
                <a:spcPts val="0"/>
              </a:spcBef>
              <a:spcAft>
                <a:spcPts val="0"/>
              </a:spcAft>
              <a:buSzPts val="2800"/>
              <a:buFont typeface="Nunito Sans"/>
              <a:buNone/>
              <a:defRPr sz="2800">
                <a:latin typeface="Nunito Sans"/>
                <a:ea typeface="Nunito Sans"/>
                <a:cs typeface="Nunito Sans"/>
                <a:sym typeface="Nunito Sans"/>
              </a:defRPr>
            </a:lvl9pPr>
          </a:lstStyle>
          <a:p>
            <a:endParaRPr/>
          </a:p>
        </p:txBody>
      </p:sp>
      <p:sp>
        <p:nvSpPr>
          <p:cNvPr id="13" name="Google Shape;13;p2"/>
          <p:cNvSpPr/>
          <p:nvPr/>
        </p:nvSpPr>
        <p:spPr>
          <a:xfrm>
            <a:off x="371375" y="398150"/>
            <a:ext cx="133845" cy="117603"/>
          </a:xfrm>
          <a:custGeom>
            <a:avLst/>
            <a:gdLst/>
            <a:ahLst/>
            <a:cxnLst/>
            <a:rect l="l" t="t" r="r" b="b"/>
            <a:pathLst>
              <a:path w="2225" h="1955" extrusionOk="0">
                <a:moveTo>
                  <a:pt x="1763" y="1"/>
                </a:moveTo>
                <a:cubicBezTo>
                  <a:pt x="1686" y="1"/>
                  <a:pt x="1607" y="34"/>
                  <a:pt x="1540" y="117"/>
                </a:cubicBezTo>
                <a:lnTo>
                  <a:pt x="1540" y="96"/>
                </a:lnTo>
                <a:cubicBezTo>
                  <a:pt x="1113" y="501"/>
                  <a:pt x="665" y="885"/>
                  <a:pt x="281" y="1311"/>
                </a:cubicBezTo>
                <a:cubicBezTo>
                  <a:pt x="1" y="1575"/>
                  <a:pt x="244" y="1954"/>
                  <a:pt x="536" y="1954"/>
                </a:cubicBezTo>
                <a:cubicBezTo>
                  <a:pt x="621" y="1954"/>
                  <a:pt x="711" y="1922"/>
                  <a:pt x="793" y="1844"/>
                </a:cubicBezTo>
                <a:cubicBezTo>
                  <a:pt x="1220" y="1439"/>
                  <a:pt x="1604" y="991"/>
                  <a:pt x="1966" y="544"/>
                </a:cubicBezTo>
                <a:cubicBezTo>
                  <a:pt x="2225" y="333"/>
                  <a:pt x="2006" y="1"/>
                  <a:pt x="1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0491" y="348222"/>
            <a:ext cx="134747" cy="63885"/>
          </a:xfrm>
          <a:custGeom>
            <a:avLst/>
            <a:gdLst/>
            <a:ahLst/>
            <a:cxnLst/>
            <a:rect l="l" t="t" r="r" b="b"/>
            <a:pathLst>
              <a:path w="2240" h="1062" extrusionOk="0">
                <a:moveTo>
                  <a:pt x="533" y="0"/>
                </a:moveTo>
                <a:cubicBezTo>
                  <a:pt x="455" y="0"/>
                  <a:pt x="377" y="20"/>
                  <a:pt x="299" y="51"/>
                </a:cubicBezTo>
                <a:cubicBezTo>
                  <a:pt x="0" y="243"/>
                  <a:pt x="64" y="691"/>
                  <a:pt x="406" y="776"/>
                </a:cubicBezTo>
                <a:cubicBezTo>
                  <a:pt x="853" y="904"/>
                  <a:pt x="1301" y="990"/>
                  <a:pt x="1770" y="1054"/>
                </a:cubicBezTo>
                <a:cubicBezTo>
                  <a:pt x="1793" y="1059"/>
                  <a:pt x="1816" y="1062"/>
                  <a:pt x="1839" y="1062"/>
                </a:cubicBezTo>
                <a:cubicBezTo>
                  <a:pt x="1901" y="1062"/>
                  <a:pt x="1964" y="1042"/>
                  <a:pt x="2026" y="1011"/>
                </a:cubicBezTo>
                <a:cubicBezTo>
                  <a:pt x="2112" y="968"/>
                  <a:pt x="2154" y="883"/>
                  <a:pt x="2176" y="798"/>
                </a:cubicBezTo>
                <a:cubicBezTo>
                  <a:pt x="2240" y="627"/>
                  <a:pt x="2133" y="435"/>
                  <a:pt x="1941" y="393"/>
                </a:cubicBezTo>
                <a:cubicBezTo>
                  <a:pt x="1514" y="243"/>
                  <a:pt x="1067" y="115"/>
                  <a:pt x="619" y="9"/>
                </a:cubicBezTo>
                <a:cubicBezTo>
                  <a:pt x="590" y="3"/>
                  <a:pt x="562" y="0"/>
                  <a:pt x="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4578" y="471658"/>
            <a:ext cx="95887" cy="101000"/>
          </a:xfrm>
          <a:custGeom>
            <a:avLst/>
            <a:gdLst/>
            <a:ahLst/>
            <a:cxnLst/>
            <a:rect l="l" t="t" r="r" b="b"/>
            <a:pathLst>
              <a:path w="1594" h="1679" extrusionOk="0">
                <a:moveTo>
                  <a:pt x="1310" y="0"/>
                </a:moveTo>
                <a:cubicBezTo>
                  <a:pt x="1279" y="0"/>
                  <a:pt x="1247" y="8"/>
                  <a:pt x="1216" y="25"/>
                </a:cubicBezTo>
                <a:cubicBezTo>
                  <a:pt x="960" y="175"/>
                  <a:pt x="747" y="345"/>
                  <a:pt x="555" y="537"/>
                </a:cubicBezTo>
                <a:cubicBezTo>
                  <a:pt x="448" y="644"/>
                  <a:pt x="363" y="750"/>
                  <a:pt x="256" y="878"/>
                </a:cubicBezTo>
                <a:cubicBezTo>
                  <a:pt x="235" y="921"/>
                  <a:pt x="192" y="985"/>
                  <a:pt x="149" y="1028"/>
                </a:cubicBezTo>
                <a:cubicBezTo>
                  <a:pt x="107" y="1113"/>
                  <a:pt x="64" y="1198"/>
                  <a:pt x="22" y="1284"/>
                </a:cubicBezTo>
                <a:cubicBezTo>
                  <a:pt x="0" y="1369"/>
                  <a:pt x="22" y="1454"/>
                  <a:pt x="64" y="1518"/>
                </a:cubicBezTo>
                <a:cubicBezTo>
                  <a:pt x="128" y="1625"/>
                  <a:pt x="235" y="1678"/>
                  <a:pt x="341" y="1678"/>
                </a:cubicBezTo>
                <a:cubicBezTo>
                  <a:pt x="448" y="1678"/>
                  <a:pt x="555" y="1625"/>
                  <a:pt x="619" y="1518"/>
                </a:cubicBezTo>
                <a:cubicBezTo>
                  <a:pt x="704" y="1433"/>
                  <a:pt x="747" y="1305"/>
                  <a:pt x="811" y="1198"/>
                </a:cubicBezTo>
                <a:cubicBezTo>
                  <a:pt x="875" y="1092"/>
                  <a:pt x="939" y="985"/>
                  <a:pt x="1003" y="878"/>
                </a:cubicBezTo>
                <a:lnTo>
                  <a:pt x="1109" y="729"/>
                </a:lnTo>
                <a:lnTo>
                  <a:pt x="1130" y="686"/>
                </a:lnTo>
                <a:lnTo>
                  <a:pt x="1194" y="622"/>
                </a:lnTo>
                <a:cubicBezTo>
                  <a:pt x="1280" y="516"/>
                  <a:pt x="1365" y="430"/>
                  <a:pt x="1450" y="345"/>
                </a:cubicBezTo>
                <a:cubicBezTo>
                  <a:pt x="1593" y="202"/>
                  <a:pt x="1467" y="0"/>
                  <a:pt x="1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644" y="363441"/>
            <a:ext cx="128371" cy="126446"/>
          </a:xfrm>
          <a:custGeom>
            <a:avLst/>
            <a:gdLst/>
            <a:ahLst/>
            <a:cxnLst/>
            <a:rect l="l" t="t" r="r" b="b"/>
            <a:pathLst>
              <a:path w="2134" h="2102" extrusionOk="0">
                <a:moveTo>
                  <a:pt x="1765" y="1"/>
                </a:moveTo>
                <a:cubicBezTo>
                  <a:pt x="1738" y="1"/>
                  <a:pt x="1712" y="4"/>
                  <a:pt x="1686" y="12"/>
                </a:cubicBezTo>
                <a:lnTo>
                  <a:pt x="1664" y="12"/>
                </a:lnTo>
                <a:cubicBezTo>
                  <a:pt x="1494" y="76"/>
                  <a:pt x="1302" y="161"/>
                  <a:pt x="1152" y="267"/>
                </a:cubicBezTo>
                <a:cubicBezTo>
                  <a:pt x="982" y="374"/>
                  <a:pt x="833" y="502"/>
                  <a:pt x="683" y="630"/>
                </a:cubicBezTo>
                <a:cubicBezTo>
                  <a:pt x="534" y="758"/>
                  <a:pt x="406" y="907"/>
                  <a:pt x="299" y="1057"/>
                </a:cubicBezTo>
                <a:cubicBezTo>
                  <a:pt x="129" y="1248"/>
                  <a:pt x="22" y="1462"/>
                  <a:pt x="1" y="1696"/>
                </a:cubicBezTo>
                <a:cubicBezTo>
                  <a:pt x="1" y="1824"/>
                  <a:pt x="86" y="1974"/>
                  <a:pt x="214" y="2038"/>
                </a:cubicBezTo>
                <a:cubicBezTo>
                  <a:pt x="278" y="2080"/>
                  <a:pt x="347" y="2102"/>
                  <a:pt x="417" y="2102"/>
                </a:cubicBezTo>
                <a:cubicBezTo>
                  <a:pt x="486" y="2102"/>
                  <a:pt x="555" y="2080"/>
                  <a:pt x="619" y="2038"/>
                </a:cubicBezTo>
                <a:cubicBezTo>
                  <a:pt x="683" y="1995"/>
                  <a:pt x="747" y="1931"/>
                  <a:pt x="811" y="1846"/>
                </a:cubicBezTo>
                <a:lnTo>
                  <a:pt x="854" y="1782"/>
                </a:lnTo>
                <a:lnTo>
                  <a:pt x="961" y="1611"/>
                </a:lnTo>
                <a:cubicBezTo>
                  <a:pt x="1009" y="1514"/>
                  <a:pt x="1058" y="1441"/>
                  <a:pt x="1116" y="1365"/>
                </a:cubicBezTo>
                <a:lnTo>
                  <a:pt x="1116" y="1365"/>
                </a:lnTo>
                <a:cubicBezTo>
                  <a:pt x="1114" y="1369"/>
                  <a:pt x="1112" y="1372"/>
                  <a:pt x="1110" y="1376"/>
                </a:cubicBezTo>
                <a:cubicBezTo>
                  <a:pt x="1238" y="1206"/>
                  <a:pt x="1366" y="1078"/>
                  <a:pt x="1515" y="929"/>
                </a:cubicBezTo>
                <a:cubicBezTo>
                  <a:pt x="1553" y="910"/>
                  <a:pt x="1591" y="874"/>
                  <a:pt x="1614" y="851"/>
                </a:cubicBezTo>
                <a:lnTo>
                  <a:pt x="1614" y="851"/>
                </a:lnTo>
                <a:cubicBezTo>
                  <a:pt x="1607" y="855"/>
                  <a:pt x="1602" y="858"/>
                  <a:pt x="1601" y="858"/>
                </a:cubicBezTo>
                <a:cubicBezTo>
                  <a:pt x="1600" y="858"/>
                  <a:pt x="1605" y="854"/>
                  <a:pt x="1622" y="843"/>
                </a:cubicBezTo>
                <a:lnTo>
                  <a:pt x="1622" y="843"/>
                </a:lnTo>
                <a:cubicBezTo>
                  <a:pt x="1619" y="846"/>
                  <a:pt x="1617" y="848"/>
                  <a:pt x="1614" y="851"/>
                </a:cubicBezTo>
                <a:lnTo>
                  <a:pt x="1614" y="851"/>
                </a:lnTo>
                <a:cubicBezTo>
                  <a:pt x="1623" y="846"/>
                  <a:pt x="1634" y="839"/>
                  <a:pt x="1632" y="839"/>
                </a:cubicBezTo>
                <a:lnTo>
                  <a:pt x="1632" y="839"/>
                </a:lnTo>
                <a:cubicBezTo>
                  <a:pt x="1631" y="839"/>
                  <a:pt x="1628" y="840"/>
                  <a:pt x="1622" y="843"/>
                </a:cubicBezTo>
                <a:lnTo>
                  <a:pt x="1707" y="801"/>
                </a:lnTo>
                <a:cubicBezTo>
                  <a:pt x="1728" y="779"/>
                  <a:pt x="1771" y="737"/>
                  <a:pt x="1814" y="715"/>
                </a:cubicBezTo>
                <a:lnTo>
                  <a:pt x="1942" y="630"/>
                </a:lnTo>
                <a:cubicBezTo>
                  <a:pt x="2091" y="545"/>
                  <a:pt x="2133" y="353"/>
                  <a:pt x="2070" y="203"/>
                </a:cubicBezTo>
                <a:cubicBezTo>
                  <a:pt x="2017" y="80"/>
                  <a:pt x="1891" y="1"/>
                  <a:pt x="1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823" y="587275"/>
            <a:ext cx="141725" cy="125363"/>
          </a:xfrm>
          <a:custGeom>
            <a:avLst/>
            <a:gdLst/>
            <a:ahLst/>
            <a:cxnLst/>
            <a:rect l="l" t="t" r="r" b="b"/>
            <a:pathLst>
              <a:path w="2356" h="2084" extrusionOk="0">
                <a:moveTo>
                  <a:pt x="474" y="1"/>
                </a:moveTo>
                <a:cubicBezTo>
                  <a:pt x="216" y="1"/>
                  <a:pt x="1" y="328"/>
                  <a:pt x="245" y="556"/>
                </a:cubicBezTo>
                <a:lnTo>
                  <a:pt x="223" y="577"/>
                </a:lnTo>
                <a:cubicBezTo>
                  <a:pt x="479" y="812"/>
                  <a:pt x="714" y="1046"/>
                  <a:pt x="948" y="1281"/>
                </a:cubicBezTo>
                <a:lnTo>
                  <a:pt x="1290" y="1643"/>
                </a:lnTo>
                <a:cubicBezTo>
                  <a:pt x="1354" y="1707"/>
                  <a:pt x="1418" y="1771"/>
                  <a:pt x="1482" y="1835"/>
                </a:cubicBezTo>
                <a:lnTo>
                  <a:pt x="1546" y="1921"/>
                </a:lnTo>
                <a:cubicBezTo>
                  <a:pt x="1631" y="1985"/>
                  <a:pt x="1716" y="2027"/>
                  <a:pt x="1823" y="2070"/>
                </a:cubicBezTo>
                <a:cubicBezTo>
                  <a:pt x="1854" y="2079"/>
                  <a:pt x="1886" y="2083"/>
                  <a:pt x="1918" y="2083"/>
                </a:cubicBezTo>
                <a:cubicBezTo>
                  <a:pt x="2041" y="2083"/>
                  <a:pt x="2165" y="2022"/>
                  <a:pt x="2249" y="1921"/>
                </a:cubicBezTo>
                <a:cubicBezTo>
                  <a:pt x="2356" y="1793"/>
                  <a:pt x="2356" y="1622"/>
                  <a:pt x="2271" y="1473"/>
                </a:cubicBezTo>
                <a:cubicBezTo>
                  <a:pt x="2207" y="1345"/>
                  <a:pt x="2121" y="1260"/>
                  <a:pt x="2015" y="1174"/>
                </a:cubicBezTo>
                <a:lnTo>
                  <a:pt x="1972" y="1153"/>
                </a:lnTo>
                <a:lnTo>
                  <a:pt x="1865" y="1068"/>
                </a:lnTo>
                <a:lnTo>
                  <a:pt x="1482" y="748"/>
                </a:lnTo>
                <a:cubicBezTo>
                  <a:pt x="1204" y="534"/>
                  <a:pt x="948" y="321"/>
                  <a:pt x="714" y="108"/>
                </a:cubicBezTo>
                <a:cubicBezTo>
                  <a:pt x="638" y="32"/>
                  <a:pt x="554" y="1"/>
                  <a:pt x="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1143" y="748969"/>
            <a:ext cx="130236" cy="125002"/>
          </a:xfrm>
          <a:custGeom>
            <a:avLst/>
            <a:gdLst/>
            <a:ahLst/>
            <a:cxnLst/>
            <a:rect l="l" t="t" r="r" b="b"/>
            <a:pathLst>
              <a:path w="2165" h="2078" extrusionOk="0">
                <a:moveTo>
                  <a:pt x="1690" y="0"/>
                </a:moveTo>
                <a:cubicBezTo>
                  <a:pt x="1610" y="0"/>
                  <a:pt x="1527" y="32"/>
                  <a:pt x="1451" y="107"/>
                </a:cubicBezTo>
                <a:lnTo>
                  <a:pt x="1472" y="86"/>
                </a:lnTo>
                <a:lnTo>
                  <a:pt x="1472" y="86"/>
                </a:lnTo>
                <a:cubicBezTo>
                  <a:pt x="1238" y="299"/>
                  <a:pt x="1025" y="512"/>
                  <a:pt x="790" y="725"/>
                </a:cubicBezTo>
                <a:lnTo>
                  <a:pt x="470" y="1045"/>
                </a:lnTo>
                <a:cubicBezTo>
                  <a:pt x="406" y="1088"/>
                  <a:pt x="342" y="1131"/>
                  <a:pt x="278" y="1195"/>
                </a:cubicBezTo>
                <a:cubicBezTo>
                  <a:pt x="214" y="1280"/>
                  <a:pt x="150" y="1365"/>
                  <a:pt x="86" y="1451"/>
                </a:cubicBezTo>
                <a:cubicBezTo>
                  <a:pt x="1" y="1621"/>
                  <a:pt x="22" y="1813"/>
                  <a:pt x="150" y="1962"/>
                </a:cubicBezTo>
                <a:cubicBezTo>
                  <a:pt x="193" y="2005"/>
                  <a:pt x="257" y="2026"/>
                  <a:pt x="342" y="2069"/>
                </a:cubicBezTo>
                <a:cubicBezTo>
                  <a:pt x="365" y="2075"/>
                  <a:pt x="391" y="2077"/>
                  <a:pt x="418" y="2077"/>
                </a:cubicBezTo>
                <a:cubicBezTo>
                  <a:pt x="493" y="2077"/>
                  <a:pt x="578" y="2058"/>
                  <a:pt x="641" y="2026"/>
                </a:cubicBezTo>
                <a:cubicBezTo>
                  <a:pt x="726" y="1962"/>
                  <a:pt x="790" y="1920"/>
                  <a:pt x="854" y="1856"/>
                </a:cubicBezTo>
                <a:cubicBezTo>
                  <a:pt x="901" y="1809"/>
                  <a:pt x="936" y="1762"/>
                  <a:pt x="977" y="1707"/>
                </a:cubicBezTo>
                <a:lnTo>
                  <a:pt x="977" y="1707"/>
                </a:lnTo>
                <a:cubicBezTo>
                  <a:pt x="1272" y="1330"/>
                  <a:pt x="1606" y="953"/>
                  <a:pt x="1920" y="576"/>
                </a:cubicBezTo>
                <a:cubicBezTo>
                  <a:pt x="2165" y="332"/>
                  <a:pt x="1948" y="0"/>
                  <a:pt x="1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0632" y="683281"/>
            <a:ext cx="131318" cy="134386"/>
          </a:xfrm>
          <a:custGeom>
            <a:avLst/>
            <a:gdLst/>
            <a:ahLst/>
            <a:cxnLst/>
            <a:rect l="l" t="t" r="r" b="b"/>
            <a:pathLst>
              <a:path w="2183" h="2234" extrusionOk="0">
                <a:moveTo>
                  <a:pt x="444" y="1"/>
                </a:moveTo>
                <a:cubicBezTo>
                  <a:pt x="209" y="1"/>
                  <a:pt x="0" y="307"/>
                  <a:pt x="242" y="517"/>
                </a:cubicBezTo>
                <a:cubicBezTo>
                  <a:pt x="348" y="645"/>
                  <a:pt x="455" y="772"/>
                  <a:pt x="562" y="900"/>
                </a:cubicBezTo>
                <a:lnTo>
                  <a:pt x="711" y="1114"/>
                </a:lnTo>
                <a:lnTo>
                  <a:pt x="754" y="1156"/>
                </a:lnTo>
                <a:lnTo>
                  <a:pt x="839" y="1263"/>
                </a:lnTo>
                <a:cubicBezTo>
                  <a:pt x="924" y="1391"/>
                  <a:pt x="1031" y="1519"/>
                  <a:pt x="1116" y="1668"/>
                </a:cubicBezTo>
                <a:cubicBezTo>
                  <a:pt x="1223" y="1817"/>
                  <a:pt x="1329" y="1988"/>
                  <a:pt x="1457" y="2116"/>
                </a:cubicBezTo>
                <a:cubicBezTo>
                  <a:pt x="1538" y="2197"/>
                  <a:pt x="1638" y="2234"/>
                  <a:pt x="1740" y="2234"/>
                </a:cubicBezTo>
                <a:cubicBezTo>
                  <a:pt x="1825" y="2234"/>
                  <a:pt x="1912" y="2208"/>
                  <a:pt x="1991" y="2159"/>
                </a:cubicBezTo>
                <a:cubicBezTo>
                  <a:pt x="2140" y="2031"/>
                  <a:pt x="2182" y="1817"/>
                  <a:pt x="2076" y="1647"/>
                </a:cubicBezTo>
                <a:cubicBezTo>
                  <a:pt x="2033" y="1540"/>
                  <a:pt x="1969" y="1455"/>
                  <a:pt x="1884" y="1370"/>
                </a:cubicBezTo>
                <a:lnTo>
                  <a:pt x="1735" y="1178"/>
                </a:lnTo>
                <a:cubicBezTo>
                  <a:pt x="1607" y="1050"/>
                  <a:pt x="1500" y="943"/>
                  <a:pt x="1393" y="815"/>
                </a:cubicBezTo>
                <a:cubicBezTo>
                  <a:pt x="1159" y="559"/>
                  <a:pt x="903" y="325"/>
                  <a:pt x="668" y="111"/>
                </a:cubicBezTo>
                <a:cubicBezTo>
                  <a:pt x="600" y="33"/>
                  <a:pt x="521"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0911" y="562491"/>
            <a:ext cx="99015" cy="106294"/>
          </a:xfrm>
          <a:custGeom>
            <a:avLst/>
            <a:gdLst/>
            <a:ahLst/>
            <a:cxnLst/>
            <a:rect l="l" t="t" r="r" b="b"/>
            <a:pathLst>
              <a:path w="1646" h="1767" extrusionOk="0">
                <a:moveTo>
                  <a:pt x="1369" y="0"/>
                </a:moveTo>
                <a:cubicBezTo>
                  <a:pt x="1271" y="0"/>
                  <a:pt x="1172" y="48"/>
                  <a:pt x="1113" y="136"/>
                </a:cubicBezTo>
                <a:lnTo>
                  <a:pt x="1134" y="136"/>
                </a:lnTo>
                <a:cubicBezTo>
                  <a:pt x="1070" y="243"/>
                  <a:pt x="1006" y="328"/>
                  <a:pt x="942" y="435"/>
                </a:cubicBezTo>
                <a:lnTo>
                  <a:pt x="835" y="584"/>
                </a:lnTo>
                <a:cubicBezTo>
                  <a:pt x="849" y="557"/>
                  <a:pt x="854" y="547"/>
                  <a:pt x="854" y="547"/>
                </a:cubicBezTo>
                <a:lnTo>
                  <a:pt x="854" y="547"/>
                </a:lnTo>
                <a:cubicBezTo>
                  <a:pt x="853" y="547"/>
                  <a:pt x="829" y="591"/>
                  <a:pt x="814" y="605"/>
                </a:cubicBezTo>
                <a:lnTo>
                  <a:pt x="750" y="669"/>
                </a:lnTo>
                <a:cubicBezTo>
                  <a:pt x="601" y="840"/>
                  <a:pt x="430" y="1010"/>
                  <a:pt x="260" y="1181"/>
                </a:cubicBezTo>
                <a:cubicBezTo>
                  <a:pt x="0" y="1424"/>
                  <a:pt x="221" y="1766"/>
                  <a:pt x="483" y="1766"/>
                </a:cubicBezTo>
                <a:cubicBezTo>
                  <a:pt x="566" y="1766"/>
                  <a:pt x="652" y="1732"/>
                  <a:pt x="729" y="1650"/>
                </a:cubicBezTo>
                <a:cubicBezTo>
                  <a:pt x="921" y="1480"/>
                  <a:pt x="1091" y="1266"/>
                  <a:pt x="1241" y="1053"/>
                </a:cubicBezTo>
                <a:cubicBezTo>
                  <a:pt x="1369" y="861"/>
                  <a:pt x="1496" y="648"/>
                  <a:pt x="1603" y="413"/>
                </a:cubicBezTo>
                <a:cubicBezTo>
                  <a:pt x="1646" y="349"/>
                  <a:pt x="1646" y="285"/>
                  <a:pt x="1624" y="200"/>
                </a:cubicBezTo>
                <a:cubicBezTo>
                  <a:pt x="1603" y="136"/>
                  <a:pt x="1560" y="72"/>
                  <a:pt x="1496" y="29"/>
                </a:cubicBezTo>
                <a:cubicBezTo>
                  <a:pt x="1457" y="10"/>
                  <a:pt x="1413" y="0"/>
                  <a:pt x="1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9315" y="1014791"/>
            <a:ext cx="102685" cy="144552"/>
          </a:xfrm>
          <a:custGeom>
            <a:avLst/>
            <a:gdLst/>
            <a:ahLst/>
            <a:cxnLst/>
            <a:rect l="l" t="t" r="r" b="b"/>
            <a:pathLst>
              <a:path w="1707" h="2403" extrusionOk="0">
                <a:moveTo>
                  <a:pt x="337" y="0"/>
                </a:moveTo>
                <a:cubicBezTo>
                  <a:pt x="287" y="0"/>
                  <a:pt x="238" y="12"/>
                  <a:pt x="192" y="39"/>
                </a:cubicBezTo>
                <a:cubicBezTo>
                  <a:pt x="43" y="124"/>
                  <a:pt x="0" y="316"/>
                  <a:pt x="85" y="465"/>
                </a:cubicBezTo>
                <a:lnTo>
                  <a:pt x="149" y="593"/>
                </a:lnTo>
                <a:lnTo>
                  <a:pt x="171" y="636"/>
                </a:lnTo>
                <a:cubicBezTo>
                  <a:pt x="192" y="721"/>
                  <a:pt x="235" y="785"/>
                  <a:pt x="256" y="870"/>
                </a:cubicBezTo>
                <a:cubicBezTo>
                  <a:pt x="320" y="1041"/>
                  <a:pt x="405" y="1190"/>
                  <a:pt x="469" y="1361"/>
                </a:cubicBezTo>
                <a:lnTo>
                  <a:pt x="661" y="1787"/>
                </a:lnTo>
                <a:cubicBezTo>
                  <a:pt x="725" y="1958"/>
                  <a:pt x="832" y="2128"/>
                  <a:pt x="960" y="2278"/>
                </a:cubicBezTo>
                <a:cubicBezTo>
                  <a:pt x="1038" y="2356"/>
                  <a:pt x="1148" y="2402"/>
                  <a:pt x="1260" y="2402"/>
                </a:cubicBezTo>
                <a:cubicBezTo>
                  <a:pt x="1332" y="2402"/>
                  <a:pt x="1405" y="2383"/>
                  <a:pt x="1472" y="2342"/>
                </a:cubicBezTo>
                <a:cubicBezTo>
                  <a:pt x="1621" y="2256"/>
                  <a:pt x="1706" y="2043"/>
                  <a:pt x="1664" y="1873"/>
                </a:cubicBezTo>
                <a:cubicBezTo>
                  <a:pt x="1600" y="1681"/>
                  <a:pt x="1514" y="1510"/>
                  <a:pt x="1408" y="1361"/>
                </a:cubicBezTo>
                <a:cubicBezTo>
                  <a:pt x="1322" y="1211"/>
                  <a:pt x="1237" y="1084"/>
                  <a:pt x="1152" y="956"/>
                </a:cubicBezTo>
                <a:cubicBezTo>
                  <a:pt x="981" y="700"/>
                  <a:pt x="789" y="422"/>
                  <a:pt x="619" y="166"/>
                </a:cubicBezTo>
                <a:cubicBezTo>
                  <a:pt x="559" y="63"/>
                  <a:pt x="449"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17755" y="897791"/>
            <a:ext cx="79645" cy="79585"/>
          </a:xfrm>
          <a:custGeom>
            <a:avLst/>
            <a:gdLst/>
            <a:ahLst/>
            <a:cxnLst/>
            <a:rect l="l" t="t" r="r" b="b"/>
            <a:pathLst>
              <a:path w="1324" h="1323" extrusionOk="0">
                <a:moveTo>
                  <a:pt x="1003" y="0"/>
                </a:moveTo>
                <a:cubicBezTo>
                  <a:pt x="918" y="0"/>
                  <a:pt x="833" y="43"/>
                  <a:pt x="769" y="107"/>
                </a:cubicBezTo>
                <a:lnTo>
                  <a:pt x="86" y="768"/>
                </a:lnTo>
                <a:cubicBezTo>
                  <a:pt x="22" y="832"/>
                  <a:pt x="1" y="917"/>
                  <a:pt x="1" y="1003"/>
                </a:cubicBezTo>
                <a:cubicBezTo>
                  <a:pt x="1" y="1088"/>
                  <a:pt x="22" y="1173"/>
                  <a:pt x="86" y="1237"/>
                </a:cubicBezTo>
                <a:cubicBezTo>
                  <a:pt x="150" y="1280"/>
                  <a:pt x="235" y="1322"/>
                  <a:pt x="321" y="1322"/>
                </a:cubicBezTo>
                <a:cubicBezTo>
                  <a:pt x="406" y="1322"/>
                  <a:pt x="491" y="1280"/>
                  <a:pt x="555" y="1237"/>
                </a:cubicBezTo>
                <a:cubicBezTo>
                  <a:pt x="769" y="1003"/>
                  <a:pt x="1003" y="768"/>
                  <a:pt x="1216" y="555"/>
                </a:cubicBezTo>
                <a:cubicBezTo>
                  <a:pt x="1280" y="491"/>
                  <a:pt x="1323" y="405"/>
                  <a:pt x="1323" y="320"/>
                </a:cubicBezTo>
                <a:cubicBezTo>
                  <a:pt x="1323" y="235"/>
                  <a:pt x="1280" y="149"/>
                  <a:pt x="1238" y="107"/>
                </a:cubicBezTo>
                <a:cubicBezTo>
                  <a:pt x="1174" y="43"/>
                  <a:pt x="1089" y="0"/>
                  <a:pt x="1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0880" y="1195675"/>
            <a:ext cx="160794" cy="82713"/>
          </a:xfrm>
          <a:custGeom>
            <a:avLst/>
            <a:gdLst/>
            <a:ahLst/>
            <a:cxnLst/>
            <a:rect l="l" t="t" r="r" b="b"/>
            <a:pathLst>
              <a:path w="2673" h="1375" extrusionOk="0">
                <a:moveTo>
                  <a:pt x="609" y="1"/>
                </a:moveTo>
                <a:cubicBezTo>
                  <a:pt x="198" y="1"/>
                  <a:pt x="1" y="573"/>
                  <a:pt x="390" y="806"/>
                </a:cubicBezTo>
                <a:cubicBezTo>
                  <a:pt x="561" y="892"/>
                  <a:pt x="753" y="956"/>
                  <a:pt x="923" y="998"/>
                </a:cubicBezTo>
                <a:cubicBezTo>
                  <a:pt x="1094" y="1041"/>
                  <a:pt x="1243" y="1105"/>
                  <a:pt x="1393" y="1147"/>
                </a:cubicBezTo>
                <a:cubicBezTo>
                  <a:pt x="1691" y="1233"/>
                  <a:pt x="2011" y="1318"/>
                  <a:pt x="2331" y="1361"/>
                </a:cubicBezTo>
                <a:cubicBezTo>
                  <a:pt x="2358" y="1370"/>
                  <a:pt x="2385" y="1374"/>
                  <a:pt x="2410" y="1374"/>
                </a:cubicBezTo>
                <a:cubicBezTo>
                  <a:pt x="2503" y="1374"/>
                  <a:pt x="2579" y="1317"/>
                  <a:pt x="2630" y="1233"/>
                </a:cubicBezTo>
                <a:cubicBezTo>
                  <a:pt x="2672" y="1105"/>
                  <a:pt x="2630" y="977"/>
                  <a:pt x="2523" y="913"/>
                </a:cubicBezTo>
                <a:lnTo>
                  <a:pt x="2544" y="913"/>
                </a:lnTo>
                <a:cubicBezTo>
                  <a:pt x="2267" y="742"/>
                  <a:pt x="1990" y="572"/>
                  <a:pt x="1691" y="444"/>
                </a:cubicBezTo>
                <a:cubicBezTo>
                  <a:pt x="1542" y="380"/>
                  <a:pt x="1414" y="316"/>
                  <a:pt x="1265" y="230"/>
                </a:cubicBezTo>
                <a:cubicBezTo>
                  <a:pt x="1094" y="145"/>
                  <a:pt x="902" y="81"/>
                  <a:pt x="732" y="17"/>
                </a:cubicBezTo>
                <a:cubicBezTo>
                  <a:pt x="689" y="6"/>
                  <a:pt x="648"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489" y="1212578"/>
            <a:ext cx="103166" cy="86322"/>
          </a:xfrm>
          <a:custGeom>
            <a:avLst/>
            <a:gdLst/>
            <a:ahLst/>
            <a:cxnLst/>
            <a:rect l="l" t="t" r="r" b="b"/>
            <a:pathLst>
              <a:path w="1715" h="1435" extrusionOk="0">
                <a:moveTo>
                  <a:pt x="485" y="1"/>
                </a:moveTo>
                <a:cubicBezTo>
                  <a:pt x="227" y="1"/>
                  <a:pt x="0" y="284"/>
                  <a:pt x="158" y="568"/>
                </a:cubicBezTo>
                <a:cubicBezTo>
                  <a:pt x="222" y="653"/>
                  <a:pt x="286" y="739"/>
                  <a:pt x="350" y="824"/>
                </a:cubicBezTo>
                <a:cubicBezTo>
                  <a:pt x="435" y="909"/>
                  <a:pt x="521" y="973"/>
                  <a:pt x="627" y="1058"/>
                </a:cubicBezTo>
                <a:cubicBezTo>
                  <a:pt x="776" y="1165"/>
                  <a:pt x="947" y="1272"/>
                  <a:pt x="1118" y="1336"/>
                </a:cubicBezTo>
                <a:lnTo>
                  <a:pt x="1054" y="1314"/>
                </a:lnTo>
                <a:lnTo>
                  <a:pt x="1054" y="1314"/>
                </a:lnTo>
                <a:cubicBezTo>
                  <a:pt x="1139" y="1357"/>
                  <a:pt x="1224" y="1400"/>
                  <a:pt x="1310" y="1421"/>
                </a:cubicBezTo>
                <a:cubicBezTo>
                  <a:pt x="1345" y="1430"/>
                  <a:pt x="1377" y="1435"/>
                  <a:pt x="1408" y="1435"/>
                </a:cubicBezTo>
                <a:cubicBezTo>
                  <a:pt x="1452" y="1435"/>
                  <a:pt x="1494" y="1425"/>
                  <a:pt x="1544" y="1400"/>
                </a:cubicBezTo>
                <a:cubicBezTo>
                  <a:pt x="1587" y="1357"/>
                  <a:pt x="1629" y="1314"/>
                  <a:pt x="1651" y="1250"/>
                </a:cubicBezTo>
                <a:cubicBezTo>
                  <a:pt x="1715" y="1122"/>
                  <a:pt x="1672" y="973"/>
                  <a:pt x="1544" y="888"/>
                </a:cubicBezTo>
                <a:cubicBezTo>
                  <a:pt x="1480" y="866"/>
                  <a:pt x="1416" y="824"/>
                  <a:pt x="1374" y="781"/>
                </a:cubicBezTo>
                <a:lnTo>
                  <a:pt x="1374" y="781"/>
                </a:lnTo>
                <a:lnTo>
                  <a:pt x="1416" y="824"/>
                </a:lnTo>
                <a:cubicBezTo>
                  <a:pt x="1224" y="653"/>
                  <a:pt x="1032" y="461"/>
                  <a:pt x="883" y="248"/>
                </a:cubicBezTo>
                <a:lnTo>
                  <a:pt x="883" y="248"/>
                </a:lnTo>
                <a:lnTo>
                  <a:pt x="926" y="333"/>
                </a:lnTo>
                <a:cubicBezTo>
                  <a:pt x="883" y="248"/>
                  <a:pt x="819" y="184"/>
                  <a:pt x="755" y="120"/>
                </a:cubicBezTo>
                <a:cubicBezTo>
                  <a:pt x="671" y="36"/>
                  <a:pt x="576"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1380" y="1071456"/>
            <a:ext cx="64426" cy="113272"/>
          </a:xfrm>
          <a:custGeom>
            <a:avLst/>
            <a:gdLst/>
            <a:ahLst/>
            <a:cxnLst/>
            <a:rect l="l" t="t" r="r" b="b"/>
            <a:pathLst>
              <a:path w="1071" h="1883" extrusionOk="0">
                <a:moveTo>
                  <a:pt x="612" y="0"/>
                </a:moveTo>
                <a:cubicBezTo>
                  <a:pt x="580" y="0"/>
                  <a:pt x="547" y="4"/>
                  <a:pt x="513" y="14"/>
                </a:cubicBezTo>
                <a:cubicBezTo>
                  <a:pt x="427" y="56"/>
                  <a:pt x="342" y="99"/>
                  <a:pt x="299" y="184"/>
                </a:cubicBezTo>
                <a:cubicBezTo>
                  <a:pt x="214" y="291"/>
                  <a:pt x="150" y="419"/>
                  <a:pt x="108" y="547"/>
                </a:cubicBezTo>
                <a:cubicBezTo>
                  <a:pt x="1" y="909"/>
                  <a:pt x="22" y="1314"/>
                  <a:pt x="150" y="1677"/>
                </a:cubicBezTo>
                <a:cubicBezTo>
                  <a:pt x="171" y="1741"/>
                  <a:pt x="214" y="1805"/>
                  <a:pt x="299" y="1848"/>
                </a:cubicBezTo>
                <a:cubicBezTo>
                  <a:pt x="337" y="1873"/>
                  <a:pt x="382" y="1883"/>
                  <a:pt x="425" y="1883"/>
                </a:cubicBezTo>
                <a:cubicBezTo>
                  <a:pt x="456" y="1883"/>
                  <a:pt x="486" y="1878"/>
                  <a:pt x="513" y="1869"/>
                </a:cubicBezTo>
                <a:cubicBezTo>
                  <a:pt x="662" y="1826"/>
                  <a:pt x="769" y="1677"/>
                  <a:pt x="726" y="1506"/>
                </a:cubicBezTo>
                <a:lnTo>
                  <a:pt x="726" y="1506"/>
                </a:lnTo>
                <a:lnTo>
                  <a:pt x="726" y="1528"/>
                </a:lnTo>
                <a:lnTo>
                  <a:pt x="705" y="1421"/>
                </a:lnTo>
                <a:lnTo>
                  <a:pt x="705" y="1357"/>
                </a:lnTo>
                <a:cubicBezTo>
                  <a:pt x="683" y="1293"/>
                  <a:pt x="683" y="1208"/>
                  <a:pt x="705" y="1144"/>
                </a:cubicBezTo>
                <a:cubicBezTo>
                  <a:pt x="705" y="1136"/>
                  <a:pt x="705" y="1129"/>
                  <a:pt x="705" y="1123"/>
                </a:cubicBezTo>
                <a:lnTo>
                  <a:pt x="726" y="995"/>
                </a:lnTo>
                <a:cubicBezTo>
                  <a:pt x="747" y="931"/>
                  <a:pt x="769" y="867"/>
                  <a:pt x="790" y="803"/>
                </a:cubicBezTo>
                <a:lnTo>
                  <a:pt x="790" y="803"/>
                </a:lnTo>
                <a:cubicBezTo>
                  <a:pt x="790" y="824"/>
                  <a:pt x="769" y="845"/>
                  <a:pt x="769" y="888"/>
                </a:cubicBezTo>
                <a:cubicBezTo>
                  <a:pt x="788" y="809"/>
                  <a:pt x="808" y="748"/>
                  <a:pt x="845" y="689"/>
                </a:cubicBezTo>
                <a:lnTo>
                  <a:pt x="845" y="689"/>
                </a:lnTo>
                <a:cubicBezTo>
                  <a:pt x="835" y="711"/>
                  <a:pt x="824" y="734"/>
                  <a:pt x="811" y="760"/>
                </a:cubicBezTo>
                <a:lnTo>
                  <a:pt x="854" y="675"/>
                </a:lnTo>
                <a:lnTo>
                  <a:pt x="854" y="675"/>
                </a:lnTo>
                <a:cubicBezTo>
                  <a:pt x="851" y="679"/>
                  <a:pt x="848" y="684"/>
                  <a:pt x="845" y="689"/>
                </a:cubicBezTo>
                <a:lnTo>
                  <a:pt x="845" y="689"/>
                </a:lnTo>
                <a:cubicBezTo>
                  <a:pt x="869" y="636"/>
                  <a:pt x="888" y="592"/>
                  <a:pt x="918" y="547"/>
                </a:cubicBezTo>
                <a:cubicBezTo>
                  <a:pt x="1070" y="299"/>
                  <a:pt x="882"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5555" y="958005"/>
            <a:ext cx="75976" cy="74171"/>
          </a:xfrm>
          <a:custGeom>
            <a:avLst/>
            <a:gdLst/>
            <a:ahLst/>
            <a:cxnLst/>
            <a:rect l="l" t="t" r="r" b="b"/>
            <a:pathLst>
              <a:path w="1263" h="1233" extrusionOk="0">
                <a:moveTo>
                  <a:pt x="358" y="1"/>
                </a:moveTo>
                <a:cubicBezTo>
                  <a:pt x="291" y="1"/>
                  <a:pt x="227" y="24"/>
                  <a:pt x="172" y="66"/>
                </a:cubicBezTo>
                <a:cubicBezTo>
                  <a:pt x="22" y="193"/>
                  <a:pt x="1" y="428"/>
                  <a:pt x="150" y="556"/>
                </a:cubicBezTo>
                <a:cubicBezTo>
                  <a:pt x="235" y="641"/>
                  <a:pt x="321" y="727"/>
                  <a:pt x="406" y="833"/>
                </a:cubicBezTo>
                <a:cubicBezTo>
                  <a:pt x="513" y="919"/>
                  <a:pt x="619" y="1004"/>
                  <a:pt x="726" y="1089"/>
                </a:cubicBezTo>
                <a:lnTo>
                  <a:pt x="662" y="1047"/>
                </a:lnTo>
                <a:lnTo>
                  <a:pt x="662" y="1047"/>
                </a:lnTo>
                <a:cubicBezTo>
                  <a:pt x="705" y="1089"/>
                  <a:pt x="747" y="1132"/>
                  <a:pt x="790" y="1153"/>
                </a:cubicBezTo>
                <a:cubicBezTo>
                  <a:pt x="841" y="1209"/>
                  <a:pt x="900" y="1233"/>
                  <a:pt x="957" y="1233"/>
                </a:cubicBezTo>
                <a:cubicBezTo>
                  <a:pt x="1118" y="1233"/>
                  <a:pt x="1262" y="1049"/>
                  <a:pt x="1153" y="876"/>
                </a:cubicBezTo>
                <a:lnTo>
                  <a:pt x="1089" y="791"/>
                </a:lnTo>
                <a:cubicBezTo>
                  <a:pt x="1067" y="769"/>
                  <a:pt x="1046" y="727"/>
                  <a:pt x="1025" y="705"/>
                </a:cubicBezTo>
                <a:cubicBezTo>
                  <a:pt x="1003" y="663"/>
                  <a:pt x="939" y="577"/>
                  <a:pt x="918" y="513"/>
                </a:cubicBezTo>
                <a:cubicBezTo>
                  <a:pt x="833" y="407"/>
                  <a:pt x="747" y="279"/>
                  <a:pt x="662" y="172"/>
                </a:cubicBezTo>
                <a:cubicBezTo>
                  <a:pt x="641" y="108"/>
                  <a:pt x="598" y="66"/>
                  <a:pt x="534" y="44"/>
                </a:cubicBezTo>
                <a:lnTo>
                  <a:pt x="470" y="23"/>
                </a:lnTo>
                <a:cubicBezTo>
                  <a:pt x="432" y="8"/>
                  <a:pt x="395"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3849" y="811891"/>
            <a:ext cx="71163" cy="179322"/>
          </a:xfrm>
          <a:custGeom>
            <a:avLst/>
            <a:gdLst/>
            <a:ahLst/>
            <a:cxnLst/>
            <a:rect l="l" t="t" r="r" b="b"/>
            <a:pathLst>
              <a:path w="1183" h="2981" extrusionOk="0">
                <a:moveTo>
                  <a:pt x="987" y="1"/>
                </a:moveTo>
                <a:cubicBezTo>
                  <a:pt x="930" y="1"/>
                  <a:pt x="874" y="27"/>
                  <a:pt x="841" y="85"/>
                </a:cubicBezTo>
                <a:cubicBezTo>
                  <a:pt x="756" y="277"/>
                  <a:pt x="671" y="469"/>
                  <a:pt x="628" y="682"/>
                </a:cubicBezTo>
                <a:cubicBezTo>
                  <a:pt x="564" y="895"/>
                  <a:pt x="500" y="1108"/>
                  <a:pt x="436" y="1322"/>
                </a:cubicBezTo>
                <a:cubicBezTo>
                  <a:pt x="308" y="1748"/>
                  <a:pt x="180" y="2153"/>
                  <a:pt x="52" y="2558"/>
                </a:cubicBezTo>
                <a:cubicBezTo>
                  <a:pt x="1" y="2816"/>
                  <a:pt x="199" y="2981"/>
                  <a:pt x="396" y="2981"/>
                </a:cubicBezTo>
                <a:cubicBezTo>
                  <a:pt x="525" y="2981"/>
                  <a:pt x="654" y="2911"/>
                  <a:pt x="713" y="2750"/>
                </a:cubicBezTo>
                <a:cubicBezTo>
                  <a:pt x="777" y="2324"/>
                  <a:pt x="863" y="1897"/>
                  <a:pt x="948" y="1471"/>
                </a:cubicBezTo>
                <a:cubicBezTo>
                  <a:pt x="991" y="1258"/>
                  <a:pt x="1033" y="1044"/>
                  <a:pt x="1076" y="831"/>
                </a:cubicBezTo>
                <a:cubicBezTo>
                  <a:pt x="1119" y="618"/>
                  <a:pt x="1161" y="405"/>
                  <a:pt x="1183" y="170"/>
                </a:cubicBezTo>
                <a:cubicBezTo>
                  <a:pt x="1170" y="65"/>
                  <a:pt x="1076" y="1"/>
                  <a:pt x="9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4230" y="674137"/>
            <a:ext cx="69479" cy="137755"/>
          </a:xfrm>
          <a:custGeom>
            <a:avLst/>
            <a:gdLst/>
            <a:ahLst/>
            <a:cxnLst/>
            <a:rect l="l" t="t" r="r" b="b"/>
            <a:pathLst>
              <a:path w="1155" h="2290" extrusionOk="0">
                <a:moveTo>
                  <a:pt x="855" y="0"/>
                </a:moveTo>
                <a:cubicBezTo>
                  <a:pt x="806" y="0"/>
                  <a:pt x="754" y="16"/>
                  <a:pt x="705" y="50"/>
                </a:cubicBezTo>
                <a:lnTo>
                  <a:pt x="705" y="29"/>
                </a:lnTo>
                <a:cubicBezTo>
                  <a:pt x="470" y="306"/>
                  <a:pt x="300" y="605"/>
                  <a:pt x="172" y="924"/>
                </a:cubicBezTo>
                <a:cubicBezTo>
                  <a:pt x="65" y="1244"/>
                  <a:pt x="1" y="1564"/>
                  <a:pt x="1" y="1905"/>
                </a:cubicBezTo>
                <a:cubicBezTo>
                  <a:pt x="1" y="2119"/>
                  <a:pt x="150" y="2289"/>
                  <a:pt x="364" y="2289"/>
                </a:cubicBezTo>
                <a:cubicBezTo>
                  <a:pt x="577" y="2289"/>
                  <a:pt x="726" y="2119"/>
                  <a:pt x="726" y="1905"/>
                </a:cubicBezTo>
                <a:cubicBezTo>
                  <a:pt x="726" y="1756"/>
                  <a:pt x="747" y="1628"/>
                  <a:pt x="747" y="1479"/>
                </a:cubicBezTo>
                <a:lnTo>
                  <a:pt x="747" y="1351"/>
                </a:lnTo>
                <a:lnTo>
                  <a:pt x="747" y="1330"/>
                </a:lnTo>
                <a:cubicBezTo>
                  <a:pt x="747" y="1244"/>
                  <a:pt x="790" y="1180"/>
                  <a:pt x="790" y="1116"/>
                </a:cubicBezTo>
                <a:cubicBezTo>
                  <a:pt x="854" y="839"/>
                  <a:pt x="961" y="583"/>
                  <a:pt x="1089" y="349"/>
                </a:cubicBezTo>
                <a:cubicBezTo>
                  <a:pt x="1154" y="168"/>
                  <a:pt x="1018"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3766" y="1019423"/>
            <a:ext cx="41086" cy="126025"/>
          </a:xfrm>
          <a:custGeom>
            <a:avLst/>
            <a:gdLst/>
            <a:ahLst/>
            <a:cxnLst/>
            <a:rect l="l" t="t" r="r" b="b"/>
            <a:pathLst>
              <a:path w="683" h="2095" extrusionOk="0">
                <a:moveTo>
                  <a:pt x="449" y="0"/>
                </a:moveTo>
                <a:cubicBezTo>
                  <a:pt x="353" y="0"/>
                  <a:pt x="254" y="61"/>
                  <a:pt x="235" y="153"/>
                </a:cubicBezTo>
                <a:lnTo>
                  <a:pt x="214" y="153"/>
                </a:lnTo>
                <a:cubicBezTo>
                  <a:pt x="64" y="687"/>
                  <a:pt x="0" y="1241"/>
                  <a:pt x="0" y="1774"/>
                </a:cubicBezTo>
                <a:cubicBezTo>
                  <a:pt x="0" y="1945"/>
                  <a:pt x="150" y="2073"/>
                  <a:pt x="299" y="2094"/>
                </a:cubicBezTo>
                <a:cubicBezTo>
                  <a:pt x="470" y="2094"/>
                  <a:pt x="598" y="1945"/>
                  <a:pt x="619" y="1774"/>
                </a:cubicBezTo>
                <a:cubicBezTo>
                  <a:pt x="555" y="1284"/>
                  <a:pt x="576" y="772"/>
                  <a:pt x="640" y="281"/>
                </a:cubicBezTo>
                <a:cubicBezTo>
                  <a:pt x="683" y="153"/>
                  <a:pt x="598" y="47"/>
                  <a:pt x="491" y="4"/>
                </a:cubicBezTo>
                <a:cubicBezTo>
                  <a:pt x="477" y="1"/>
                  <a:pt x="463"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52503" y="316400"/>
            <a:ext cx="66772" cy="161336"/>
          </a:xfrm>
          <a:custGeom>
            <a:avLst/>
            <a:gdLst/>
            <a:ahLst/>
            <a:cxnLst/>
            <a:rect l="l" t="t" r="r" b="b"/>
            <a:pathLst>
              <a:path w="1110" h="2682" extrusionOk="0">
                <a:moveTo>
                  <a:pt x="848" y="0"/>
                </a:moveTo>
                <a:cubicBezTo>
                  <a:pt x="742" y="0"/>
                  <a:pt x="656" y="63"/>
                  <a:pt x="619" y="175"/>
                </a:cubicBezTo>
                <a:cubicBezTo>
                  <a:pt x="555" y="346"/>
                  <a:pt x="512" y="516"/>
                  <a:pt x="469" y="708"/>
                </a:cubicBezTo>
                <a:cubicBezTo>
                  <a:pt x="405" y="879"/>
                  <a:pt x="363" y="1049"/>
                  <a:pt x="320" y="1241"/>
                </a:cubicBezTo>
                <a:cubicBezTo>
                  <a:pt x="213" y="1583"/>
                  <a:pt x="128" y="1945"/>
                  <a:pt x="43" y="2308"/>
                </a:cubicBezTo>
                <a:cubicBezTo>
                  <a:pt x="0" y="2457"/>
                  <a:pt x="107" y="2628"/>
                  <a:pt x="256" y="2670"/>
                </a:cubicBezTo>
                <a:cubicBezTo>
                  <a:pt x="285" y="2678"/>
                  <a:pt x="315" y="2681"/>
                  <a:pt x="343" y="2681"/>
                </a:cubicBezTo>
                <a:cubicBezTo>
                  <a:pt x="481" y="2681"/>
                  <a:pt x="605" y="2598"/>
                  <a:pt x="640" y="2457"/>
                </a:cubicBezTo>
                <a:cubicBezTo>
                  <a:pt x="725" y="2094"/>
                  <a:pt x="811" y="1732"/>
                  <a:pt x="896" y="1369"/>
                </a:cubicBezTo>
                <a:cubicBezTo>
                  <a:pt x="981" y="985"/>
                  <a:pt x="1045" y="623"/>
                  <a:pt x="1088" y="239"/>
                </a:cubicBezTo>
                <a:cubicBezTo>
                  <a:pt x="1109" y="111"/>
                  <a:pt x="1002" y="4"/>
                  <a:pt x="896" y="4"/>
                </a:cubicBezTo>
                <a:cubicBezTo>
                  <a:pt x="880" y="2"/>
                  <a:pt x="864" y="0"/>
                  <a:pt x="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899450" y="165325"/>
            <a:ext cx="337604" cy="312402"/>
          </a:xfrm>
          <a:custGeom>
            <a:avLst/>
            <a:gdLst/>
            <a:ahLst/>
            <a:cxnLst/>
            <a:rect l="l" t="t" r="r" b="b"/>
            <a:pathLst>
              <a:path w="5589" h="5172" extrusionOk="0">
                <a:moveTo>
                  <a:pt x="2487" y="1"/>
                </a:moveTo>
                <a:cubicBezTo>
                  <a:pt x="1787" y="1"/>
                  <a:pt x="1106" y="345"/>
                  <a:pt x="705" y="969"/>
                </a:cubicBezTo>
                <a:cubicBezTo>
                  <a:pt x="235" y="1609"/>
                  <a:pt x="1" y="2419"/>
                  <a:pt x="65" y="3230"/>
                </a:cubicBezTo>
                <a:cubicBezTo>
                  <a:pt x="147" y="4540"/>
                  <a:pt x="1084" y="5171"/>
                  <a:pt x="2191" y="5171"/>
                </a:cubicBezTo>
                <a:cubicBezTo>
                  <a:pt x="2525" y="5171"/>
                  <a:pt x="2875" y="5114"/>
                  <a:pt x="3221" y="5000"/>
                </a:cubicBezTo>
                <a:cubicBezTo>
                  <a:pt x="5482" y="4254"/>
                  <a:pt x="5588" y="1097"/>
                  <a:pt x="3392" y="202"/>
                </a:cubicBezTo>
                <a:cubicBezTo>
                  <a:pt x="3101" y="66"/>
                  <a:pt x="2792" y="1"/>
                  <a:pt x="2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38825" y="86350"/>
            <a:ext cx="871385" cy="261871"/>
          </a:xfrm>
          <a:custGeom>
            <a:avLst/>
            <a:gdLst/>
            <a:ahLst/>
            <a:cxnLst/>
            <a:rect l="l" t="t" r="r" b="b"/>
            <a:pathLst>
              <a:path w="15121" h="4544" extrusionOk="0">
                <a:moveTo>
                  <a:pt x="15121" y="1"/>
                </a:moveTo>
                <a:cubicBezTo>
                  <a:pt x="10152" y="171"/>
                  <a:pt x="150" y="598"/>
                  <a:pt x="86" y="662"/>
                </a:cubicBezTo>
                <a:cubicBezTo>
                  <a:pt x="0" y="726"/>
                  <a:pt x="107" y="3349"/>
                  <a:pt x="171" y="4543"/>
                </a:cubicBezTo>
                <a:cubicBezTo>
                  <a:pt x="2602" y="4500"/>
                  <a:pt x="13798" y="4031"/>
                  <a:pt x="15121" y="4031"/>
                </a:cubicBezTo>
                <a:lnTo>
                  <a:pt x="151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499250" y="1600324"/>
            <a:ext cx="834980" cy="1358597"/>
          </a:xfrm>
          <a:custGeom>
            <a:avLst/>
            <a:gdLst/>
            <a:ahLst/>
            <a:cxnLst/>
            <a:rect l="l" t="t" r="r" b="b"/>
            <a:pathLst>
              <a:path w="14567" h="23703" extrusionOk="0">
                <a:moveTo>
                  <a:pt x="14567" y="1"/>
                </a:moveTo>
                <a:cubicBezTo>
                  <a:pt x="11709" y="108"/>
                  <a:pt x="8851" y="385"/>
                  <a:pt x="6015" y="385"/>
                </a:cubicBezTo>
                <a:cubicBezTo>
                  <a:pt x="5268" y="427"/>
                  <a:pt x="4543" y="513"/>
                  <a:pt x="3840" y="662"/>
                </a:cubicBezTo>
                <a:cubicBezTo>
                  <a:pt x="3541" y="726"/>
                  <a:pt x="3243" y="811"/>
                  <a:pt x="2965" y="918"/>
                </a:cubicBezTo>
                <a:cubicBezTo>
                  <a:pt x="1" y="2155"/>
                  <a:pt x="747" y="6868"/>
                  <a:pt x="726" y="9512"/>
                </a:cubicBezTo>
                <a:cubicBezTo>
                  <a:pt x="683" y="13287"/>
                  <a:pt x="961" y="17062"/>
                  <a:pt x="1281" y="20815"/>
                </a:cubicBezTo>
                <a:cubicBezTo>
                  <a:pt x="1281" y="21242"/>
                  <a:pt x="1366" y="21668"/>
                  <a:pt x="1536" y="22052"/>
                </a:cubicBezTo>
                <a:cubicBezTo>
                  <a:pt x="2027" y="23012"/>
                  <a:pt x="3285" y="23225"/>
                  <a:pt x="4351" y="23332"/>
                </a:cubicBezTo>
                <a:cubicBezTo>
                  <a:pt x="7315" y="23574"/>
                  <a:pt x="10279" y="23702"/>
                  <a:pt x="13257" y="23702"/>
                </a:cubicBezTo>
                <a:cubicBezTo>
                  <a:pt x="13686" y="23702"/>
                  <a:pt x="14115" y="23700"/>
                  <a:pt x="14545" y="23694"/>
                </a:cubicBezTo>
                <a:lnTo>
                  <a:pt x="14545" y="15484"/>
                </a:lnTo>
                <a:cubicBezTo>
                  <a:pt x="13714" y="15441"/>
                  <a:pt x="12903" y="15377"/>
                  <a:pt x="12071" y="15249"/>
                </a:cubicBezTo>
                <a:cubicBezTo>
                  <a:pt x="11432" y="15142"/>
                  <a:pt x="10749" y="15014"/>
                  <a:pt x="10259" y="14567"/>
                </a:cubicBezTo>
                <a:cubicBezTo>
                  <a:pt x="9768" y="14119"/>
                  <a:pt x="9598" y="13287"/>
                  <a:pt x="10046" y="12818"/>
                </a:cubicBezTo>
                <a:cubicBezTo>
                  <a:pt x="10356" y="12487"/>
                  <a:pt x="10902" y="12402"/>
                  <a:pt x="11476" y="12402"/>
                </a:cubicBezTo>
                <a:cubicBezTo>
                  <a:pt x="12087" y="12402"/>
                  <a:pt x="12731" y="12498"/>
                  <a:pt x="13159" y="12498"/>
                </a:cubicBezTo>
                <a:lnTo>
                  <a:pt x="14567" y="12498"/>
                </a:lnTo>
                <a:lnTo>
                  <a:pt x="14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57560" y="3150073"/>
            <a:ext cx="736223" cy="621104"/>
          </a:xfrm>
          <a:custGeom>
            <a:avLst/>
            <a:gdLst/>
            <a:ahLst/>
            <a:cxnLst/>
            <a:rect l="l" t="t" r="r" b="b"/>
            <a:pathLst>
              <a:path w="15462" h="10877" extrusionOk="0">
                <a:moveTo>
                  <a:pt x="214" y="0"/>
                </a:moveTo>
                <a:cubicBezTo>
                  <a:pt x="150" y="3625"/>
                  <a:pt x="64" y="7251"/>
                  <a:pt x="0" y="10876"/>
                </a:cubicBezTo>
                <a:cubicBezTo>
                  <a:pt x="4841" y="10727"/>
                  <a:pt x="9704" y="10450"/>
                  <a:pt x="14545" y="10066"/>
                </a:cubicBezTo>
                <a:cubicBezTo>
                  <a:pt x="14567" y="10068"/>
                  <a:pt x="14588" y="10069"/>
                  <a:pt x="14610" y="10069"/>
                </a:cubicBezTo>
                <a:cubicBezTo>
                  <a:pt x="14844" y="10069"/>
                  <a:pt x="15073" y="9966"/>
                  <a:pt x="15249" y="9810"/>
                </a:cubicBezTo>
                <a:cubicBezTo>
                  <a:pt x="15398" y="9597"/>
                  <a:pt x="15462" y="9341"/>
                  <a:pt x="15440" y="9085"/>
                </a:cubicBezTo>
                <a:lnTo>
                  <a:pt x="153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135674" y="4121163"/>
            <a:ext cx="506535" cy="235188"/>
          </a:xfrm>
          <a:custGeom>
            <a:avLst/>
            <a:gdLst/>
            <a:ahLst/>
            <a:cxnLst/>
            <a:rect l="l" t="t" r="r" b="b"/>
            <a:pathLst>
              <a:path w="15462" h="10877" extrusionOk="0">
                <a:moveTo>
                  <a:pt x="214" y="0"/>
                </a:moveTo>
                <a:cubicBezTo>
                  <a:pt x="150" y="3625"/>
                  <a:pt x="64" y="7251"/>
                  <a:pt x="0" y="10876"/>
                </a:cubicBezTo>
                <a:cubicBezTo>
                  <a:pt x="4841" y="10727"/>
                  <a:pt x="9704" y="10450"/>
                  <a:pt x="14545" y="10066"/>
                </a:cubicBezTo>
                <a:cubicBezTo>
                  <a:pt x="14567" y="10068"/>
                  <a:pt x="14588" y="10069"/>
                  <a:pt x="14610" y="10069"/>
                </a:cubicBezTo>
                <a:cubicBezTo>
                  <a:pt x="14844" y="10069"/>
                  <a:pt x="15073" y="9966"/>
                  <a:pt x="15249" y="9810"/>
                </a:cubicBezTo>
                <a:cubicBezTo>
                  <a:pt x="15398" y="9597"/>
                  <a:pt x="15462" y="9341"/>
                  <a:pt x="15440" y="9085"/>
                </a:cubicBezTo>
                <a:lnTo>
                  <a:pt x="153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75650" y="4986475"/>
            <a:ext cx="720230" cy="206497"/>
          </a:xfrm>
          <a:custGeom>
            <a:avLst/>
            <a:gdLst/>
            <a:ahLst/>
            <a:cxnLst/>
            <a:rect l="l" t="t" r="r" b="b"/>
            <a:pathLst>
              <a:path w="13756" h="11632" extrusionOk="0">
                <a:moveTo>
                  <a:pt x="8819" y="0"/>
                </a:moveTo>
                <a:cubicBezTo>
                  <a:pt x="6385" y="0"/>
                  <a:pt x="3951" y="157"/>
                  <a:pt x="1536" y="457"/>
                </a:cubicBezTo>
                <a:cubicBezTo>
                  <a:pt x="1302" y="457"/>
                  <a:pt x="1088" y="606"/>
                  <a:pt x="1024" y="820"/>
                </a:cubicBezTo>
                <a:cubicBezTo>
                  <a:pt x="896" y="1075"/>
                  <a:pt x="811" y="1353"/>
                  <a:pt x="768" y="1651"/>
                </a:cubicBezTo>
                <a:cubicBezTo>
                  <a:pt x="598" y="2632"/>
                  <a:pt x="470" y="3635"/>
                  <a:pt x="385" y="4637"/>
                </a:cubicBezTo>
                <a:cubicBezTo>
                  <a:pt x="257" y="6108"/>
                  <a:pt x="193" y="7580"/>
                  <a:pt x="107" y="9051"/>
                </a:cubicBezTo>
                <a:cubicBezTo>
                  <a:pt x="65" y="9904"/>
                  <a:pt x="22" y="10757"/>
                  <a:pt x="1" y="11632"/>
                </a:cubicBezTo>
                <a:lnTo>
                  <a:pt x="385" y="11632"/>
                </a:lnTo>
                <a:cubicBezTo>
                  <a:pt x="470" y="10054"/>
                  <a:pt x="555" y="8476"/>
                  <a:pt x="662" y="6897"/>
                </a:cubicBezTo>
                <a:cubicBezTo>
                  <a:pt x="747" y="5639"/>
                  <a:pt x="854" y="4381"/>
                  <a:pt x="1024" y="3123"/>
                </a:cubicBezTo>
                <a:cubicBezTo>
                  <a:pt x="1067" y="2419"/>
                  <a:pt x="1216" y="1715"/>
                  <a:pt x="1430" y="1054"/>
                </a:cubicBezTo>
                <a:cubicBezTo>
                  <a:pt x="1430" y="1054"/>
                  <a:pt x="1451" y="990"/>
                  <a:pt x="1472" y="948"/>
                </a:cubicBezTo>
                <a:cubicBezTo>
                  <a:pt x="1472" y="926"/>
                  <a:pt x="1494" y="926"/>
                  <a:pt x="1494" y="905"/>
                </a:cubicBezTo>
                <a:cubicBezTo>
                  <a:pt x="1622" y="905"/>
                  <a:pt x="1749" y="884"/>
                  <a:pt x="1877" y="862"/>
                </a:cubicBezTo>
                <a:cubicBezTo>
                  <a:pt x="3647" y="649"/>
                  <a:pt x="5439" y="521"/>
                  <a:pt x="7230" y="478"/>
                </a:cubicBezTo>
                <a:cubicBezTo>
                  <a:pt x="7693" y="467"/>
                  <a:pt x="8157" y="462"/>
                  <a:pt x="8622" y="462"/>
                </a:cubicBezTo>
                <a:cubicBezTo>
                  <a:pt x="9957" y="462"/>
                  <a:pt x="11297" y="506"/>
                  <a:pt x="12626" y="585"/>
                </a:cubicBezTo>
                <a:cubicBezTo>
                  <a:pt x="12677" y="585"/>
                  <a:pt x="12762" y="578"/>
                  <a:pt x="12853" y="578"/>
                </a:cubicBezTo>
                <a:cubicBezTo>
                  <a:pt x="12989" y="578"/>
                  <a:pt x="13138" y="593"/>
                  <a:pt x="13202" y="670"/>
                </a:cubicBezTo>
                <a:cubicBezTo>
                  <a:pt x="13287" y="798"/>
                  <a:pt x="13244" y="1118"/>
                  <a:pt x="13244" y="1267"/>
                </a:cubicBezTo>
                <a:cubicBezTo>
                  <a:pt x="13244" y="1737"/>
                  <a:pt x="13244" y="2184"/>
                  <a:pt x="13266" y="2654"/>
                </a:cubicBezTo>
                <a:cubicBezTo>
                  <a:pt x="13266" y="3549"/>
                  <a:pt x="13287" y="4466"/>
                  <a:pt x="13287" y="5362"/>
                </a:cubicBezTo>
                <a:cubicBezTo>
                  <a:pt x="13287" y="7452"/>
                  <a:pt x="13266" y="9542"/>
                  <a:pt x="13244" y="11632"/>
                </a:cubicBezTo>
                <a:lnTo>
                  <a:pt x="13692" y="11632"/>
                </a:lnTo>
                <a:cubicBezTo>
                  <a:pt x="13692" y="10971"/>
                  <a:pt x="13713" y="10310"/>
                  <a:pt x="13713" y="9649"/>
                </a:cubicBezTo>
                <a:cubicBezTo>
                  <a:pt x="13735" y="7815"/>
                  <a:pt x="13735" y="5959"/>
                  <a:pt x="13713" y="4125"/>
                </a:cubicBezTo>
                <a:cubicBezTo>
                  <a:pt x="13713" y="3208"/>
                  <a:pt x="13713" y="2291"/>
                  <a:pt x="13692" y="1374"/>
                </a:cubicBezTo>
                <a:cubicBezTo>
                  <a:pt x="13692" y="1033"/>
                  <a:pt x="13756" y="564"/>
                  <a:pt x="13479" y="329"/>
                </a:cubicBezTo>
                <a:cubicBezTo>
                  <a:pt x="13223" y="94"/>
                  <a:pt x="12754" y="137"/>
                  <a:pt x="12412" y="116"/>
                </a:cubicBezTo>
                <a:cubicBezTo>
                  <a:pt x="11216" y="38"/>
                  <a:pt x="10018" y="0"/>
                  <a:pt x="88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446000" y="4959100"/>
            <a:ext cx="337604" cy="312402"/>
          </a:xfrm>
          <a:custGeom>
            <a:avLst/>
            <a:gdLst/>
            <a:ahLst/>
            <a:cxnLst/>
            <a:rect l="l" t="t" r="r" b="b"/>
            <a:pathLst>
              <a:path w="5589" h="5172" extrusionOk="0">
                <a:moveTo>
                  <a:pt x="2487" y="1"/>
                </a:moveTo>
                <a:cubicBezTo>
                  <a:pt x="1787" y="1"/>
                  <a:pt x="1106" y="345"/>
                  <a:pt x="705" y="969"/>
                </a:cubicBezTo>
                <a:cubicBezTo>
                  <a:pt x="235" y="1609"/>
                  <a:pt x="1" y="2419"/>
                  <a:pt x="65" y="3230"/>
                </a:cubicBezTo>
                <a:cubicBezTo>
                  <a:pt x="147" y="4540"/>
                  <a:pt x="1084" y="5171"/>
                  <a:pt x="2191" y="5171"/>
                </a:cubicBezTo>
                <a:cubicBezTo>
                  <a:pt x="2525" y="5171"/>
                  <a:pt x="2875" y="5114"/>
                  <a:pt x="3221" y="5000"/>
                </a:cubicBezTo>
                <a:cubicBezTo>
                  <a:pt x="5482" y="4254"/>
                  <a:pt x="5588" y="1097"/>
                  <a:pt x="3392" y="202"/>
                </a:cubicBezTo>
                <a:cubicBezTo>
                  <a:pt x="3101" y="66"/>
                  <a:pt x="2792" y="1"/>
                  <a:pt x="2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37950" y="4959100"/>
            <a:ext cx="337604" cy="312402"/>
          </a:xfrm>
          <a:custGeom>
            <a:avLst/>
            <a:gdLst/>
            <a:ahLst/>
            <a:cxnLst/>
            <a:rect l="l" t="t" r="r" b="b"/>
            <a:pathLst>
              <a:path w="5589" h="5172" extrusionOk="0">
                <a:moveTo>
                  <a:pt x="2487" y="1"/>
                </a:moveTo>
                <a:cubicBezTo>
                  <a:pt x="1787" y="1"/>
                  <a:pt x="1106" y="345"/>
                  <a:pt x="705" y="969"/>
                </a:cubicBezTo>
                <a:cubicBezTo>
                  <a:pt x="235" y="1609"/>
                  <a:pt x="1" y="2419"/>
                  <a:pt x="65" y="3230"/>
                </a:cubicBezTo>
                <a:cubicBezTo>
                  <a:pt x="147" y="4540"/>
                  <a:pt x="1084" y="5171"/>
                  <a:pt x="2191" y="5171"/>
                </a:cubicBezTo>
                <a:cubicBezTo>
                  <a:pt x="2525" y="5171"/>
                  <a:pt x="2875" y="5114"/>
                  <a:pt x="3221" y="5000"/>
                </a:cubicBezTo>
                <a:cubicBezTo>
                  <a:pt x="5482" y="4254"/>
                  <a:pt x="5588" y="1097"/>
                  <a:pt x="3392" y="202"/>
                </a:cubicBezTo>
                <a:cubicBezTo>
                  <a:pt x="3101" y="66"/>
                  <a:pt x="2792" y="1"/>
                  <a:pt x="2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110200" y="4739925"/>
            <a:ext cx="1033798" cy="453044"/>
          </a:xfrm>
          <a:custGeom>
            <a:avLst/>
            <a:gdLst/>
            <a:ahLst/>
            <a:cxnLst/>
            <a:rect l="l" t="t" r="r" b="b"/>
            <a:pathLst>
              <a:path w="22052" h="7541" extrusionOk="0">
                <a:moveTo>
                  <a:pt x="719" y="0"/>
                </a:moveTo>
                <a:cubicBezTo>
                  <a:pt x="519" y="0"/>
                  <a:pt x="347" y="174"/>
                  <a:pt x="384" y="396"/>
                </a:cubicBezTo>
                <a:cubicBezTo>
                  <a:pt x="171" y="2102"/>
                  <a:pt x="43" y="3830"/>
                  <a:pt x="1" y="5557"/>
                </a:cubicBezTo>
                <a:cubicBezTo>
                  <a:pt x="40" y="5558"/>
                  <a:pt x="86" y="5558"/>
                  <a:pt x="139" y="5558"/>
                </a:cubicBezTo>
                <a:cubicBezTo>
                  <a:pt x="795" y="5558"/>
                  <a:pt x="2502" y="5518"/>
                  <a:pt x="4461" y="5518"/>
                </a:cubicBezTo>
                <a:cubicBezTo>
                  <a:pt x="8264" y="5518"/>
                  <a:pt x="13018" y="5669"/>
                  <a:pt x="12881" y="6560"/>
                </a:cubicBezTo>
                <a:cubicBezTo>
                  <a:pt x="12818" y="6837"/>
                  <a:pt x="12796" y="7178"/>
                  <a:pt x="12775" y="7541"/>
                </a:cubicBezTo>
                <a:lnTo>
                  <a:pt x="21966" y="7541"/>
                </a:lnTo>
                <a:cubicBezTo>
                  <a:pt x="22030" y="5834"/>
                  <a:pt x="22052" y="4128"/>
                  <a:pt x="22030" y="2422"/>
                </a:cubicBezTo>
                <a:cubicBezTo>
                  <a:pt x="22030" y="1953"/>
                  <a:pt x="21988" y="1484"/>
                  <a:pt x="21710" y="1143"/>
                </a:cubicBezTo>
                <a:cubicBezTo>
                  <a:pt x="21348" y="716"/>
                  <a:pt x="20751" y="652"/>
                  <a:pt x="20196" y="631"/>
                </a:cubicBezTo>
                <a:cubicBezTo>
                  <a:pt x="13713" y="311"/>
                  <a:pt x="7294" y="76"/>
                  <a:pt x="811" y="12"/>
                </a:cubicBezTo>
                <a:cubicBezTo>
                  <a:pt x="780" y="4"/>
                  <a:pt x="749" y="0"/>
                  <a:pt x="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1" name="Google Shape;7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2" name="Google Shape;4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body" idx="1"/>
          </p:nvPr>
        </p:nvSpPr>
        <p:spPr>
          <a:xfrm>
            <a:off x="690225" y="1152475"/>
            <a:ext cx="77637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Anaheim"/>
              <a:buChar char="●"/>
              <a:defRPr sz="1400"/>
            </a:lvl1pPr>
            <a:lvl2pPr marL="914400" lvl="1" indent="-304800">
              <a:spcBef>
                <a:spcPts val="0"/>
              </a:spcBef>
              <a:spcAft>
                <a:spcPts val="0"/>
              </a:spcAft>
              <a:buClr>
                <a:srgbClr val="434343"/>
              </a:buClr>
              <a:buSzPts val="1200"/>
              <a:buFont typeface="Roboto Condensed Light"/>
              <a:buChar char="○"/>
              <a:defRPr sz="1400"/>
            </a:lvl2pPr>
            <a:lvl3pPr marL="1371600" lvl="2" indent="-304800">
              <a:spcBef>
                <a:spcPts val="0"/>
              </a:spcBef>
              <a:spcAft>
                <a:spcPts val="0"/>
              </a:spcAft>
              <a:buClr>
                <a:srgbClr val="434343"/>
              </a:buClr>
              <a:buSzPts val="1200"/>
              <a:buFont typeface="Roboto Condensed Light"/>
              <a:buChar char="■"/>
              <a:defRPr/>
            </a:lvl3pPr>
            <a:lvl4pPr marL="1828800" lvl="3" indent="-304800">
              <a:spcBef>
                <a:spcPts val="0"/>
              </a:spcBef>
              <a:spcAft>
                <a:spcPts val="0"/>
              </a:spcAft>
              <a:buClr>
                <a:srgbClr val="434343"/>
              </a:buClr>
              <a:buSzPts val="1200"/>
              <a:buFont typeface="Roboto Condensed Light"/>
              <a:buChar char="●"/>
              <a:defRPr/>
            </a:lvl4pPr>
            <a:lvl5pPr marL="2286000" lvl="4" indent="-304800">
              <a:spcBef>
                <a:spcPts val="0"/>
              </a:spcBef>
              <a:spcAft>
                <a:spcPts val="0"/>
              </a:spcAft>
              <a:buClr>
                <a:srgbClr val="434343"/>
              </a:buClr>
              <a:buSzPts val="1200"/>
              <a:buFont typeface="Roboto Condensed Light"/>
              <a:buChar char="○"/>
              <a:defRPr/>
            </a:lvl5pPr>
            <a:lvl6pPr marL="2743200" lvl="5" indent="-304800">
              <a:spcBef>
                <a:spcPts val="0"/>
              </a:spcBef>
              <a:spcAft>
                <a:spcPts val="0"/>
              </a:spcAft>
              <a:buClr>
                <a:srgbClr val="434343"/>
              </a:buClr>
              <a:buSzPts val="1200"/>
              <a:buFont typeface="Roboto Condensed Light"/>
              <a:buChar char="■"/>
              <a:defRPr/>
            </a:lvl6pPr>
            <a:lvl7pPr marL="3200400" lvl="6" indent="-304800">
              <a:spcBef>
                <a:spcPts val="0"/>
              </a:spcBef>
              <a:spcAft>
                <a:spcPts val="0"/>
              </a:spcAft>
              <a:buClr>
                <a:srgbClr val="434343"/>
              </a:buClr>
              <a:buSzPts val="1200"/>
              <a:buFont typeface="Roboto Condensed Light"/>
              <a:buChar char="●"/>
              <a:defRPr/>
            </a:lvl7pPr>
            <a:lvl8pPr marL="3657600" lvl="7" indent="-304800">
              <a:spcBef>
                <a:spcPts val="0"/>
              </a:spcBef>
              <a:spcAft>
                <a:spcPts val="0"/>
              </a:spcAft>
              <a:buClr>
                <a:srgbClr val="434343"/>
              </a:buClr>
              <a:buSzPts val="1200"/>
              <a:buFont typeface="Roboto Condensed Light"/>
              <a:buChar char="○"/>
              <a:defRPr/>
            </a:lvl8pPr>
            <a:lvl9pPr marL="4114800" lvl="8" indent="-304800">
              <a:spcBef>
                <a:spcPts val="0"/>
              </a:spcBef>
              <a:spcAft>
                <a:spcPts val="0"/>
              </a:spcAft>
              <a:buClr>
                <a:srgbClr val="434343"/>
              </a:buClr>
              <a:buSzPts val="1200"/>
              <a:buFont typeface="Roboto Condensed Light"/>
              <a:buChar char="■"/>
              <a:defRPr/>
            </a:lvl9pPr>
          </a:lstStyle>
          <a:p>
            <a:endParaRPr/>
          </a:p>
        </p:txBody>
      </p:sp>
      <p:sp>
        <p:nvSpPr>
          <p:cNvPr id="45" name="Google Shape;4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4"/>
          <p:cNvSpPr txBox="1">
            <a:spLocks noGrp="1"/>
          </p:cNvSpPr>
          <p:nvPr>
            <p:ph type="title"/>
          </p:nvPr>
        </p:nvSpPr>
        <p:spPr>
          <a:xfrm>
            <a:off x="1069950" y="377225"/>
            <a:ext cx="7004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1" name="Google Shape;5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1069950" y="377225"/>
            <a:ext cx="70041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6" name="Google Shape;5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7" name="Google Shape;5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0" name="Google Shape;6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5" name="Google Shape;6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68" name="Google Shape;6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1pPr>
            <a:lvl2pPr lvl="1">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2pPr>
            <a:lvl3pPr lvl="2">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3pPr>
            <a:lvl4pPr lvl="3">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4pPr>
            <a:lvl5pPr lvl="4">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5pPr>
            <a:lvl6pPr lvl="5">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6pPr>
            <a:lvl7pPr lvl="6">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7pPr>
            <a:lvl8pPr lvl="7">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8pPr>
            <a:lvl9pPr lvl="8">
              <a:spcBef>
                <a:spcPts val="0"/>
              </a:spcBef>
              <a:spcAft>
                <a:spcPts val="0"/>
              </a:spcAft>
              <a:buClr>
                <a:schemeClr val="dk1"/>
              </a:buClr>
              <a:buSzPts val="2800"/>
              <a:buFont typeface="Neucha"/>
              <a:buNone/>
              <a:defRPr sz="2800">
                <a:solidFill>
                  <a:schemeClr val="dk1"/>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1pPr>
            <a:lvl2pPr marL="914400" lvl="1"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2pPr>
            <a:lvl3pPr marL="1371600" lvl="2"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3pPr>
            <a:lvl4pPr marL="1828800" lvl="3"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4pPr>
            <a:lvl5pPr marL="2286000" lvl="4"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5pPr>
            <a:lvl6pPr marL="2743200" lvl="5"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6pPr>
            <a:lvl7pPr marL="3200400" lvl="6"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7pPr>
            <a:lvl8pPr marL="3657600" lvl="7"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8pPr>
            <a:lvl9pPr marL="4114800" lvl="8" indent="-304800">
              <a:lnSpc>
                <a:spcPct val="115000"/>
              </a:lnSpc>
              <a:spcBef>
                <a:spcPts val="0"/>
              </a:spcBef>
              <a:spcAft>
                <a:spcPts val="0"/>
              </a:spcAft>
              <a:buClr>
                <a:schemeClr val="lt1"/>
              </a:buClr>
              <a:buSzPts val="1200"/>
              <a:buFont typeface="Cairo"/>
              <a:buChar char="■"/>
              <a:defRPr sz="1200">
                <a:solidFill>
                  <a:schemeClr val="lt1"/>
                </a:solidFill>
                <a:latin typeface="Cairo"/>
                <a:ea typeface="Cairo"/>
                <a:cs typeface="Cairo"/>
                <a:sym typeface="Cai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7" name="Google Shape;77;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ucify.com/the-flow-towards-europ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ationalgeographic.com/culture/article/150919-data-points-refugees-migrants-maps-human-migrations-syria-world"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magazine.gr/2017/08/metanasteftikes-roes-pros-tin-evropi-diadrastikos-xartis-18792/"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LyCKOCW5E0" TargetMode="External"/><Relationship Id="rId7" Type="http://schemas.openxmlformats.org/officeDocument/2006/relationships/hyperlink" Target="https://www.youtube.com/watch?v=qPFc1JiMQI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youtube.com/watch?v=U_KbKwLBg0c" TargetMode="External"/><Relationship Id="rId5" Type="http://schemas.openxmlformats.org/officeDocument/2006/relationships/hyperlink" Target="https://www.youtube.com/watch?v=vXgi--4NfDE" TargetMode="External"/><Relationship Id="rId4" Type="http://schemas.openxmlformats.org/officeDocument/2006/relationships/hyperlink" Target="https://www.youtube.com/watch?v=nGp_JbJA9y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4p2qMJY7k-g" TargetMode="External"/><Relationship Id="rId2" Type="http://schemas.openxmlformats.org/officeDocument/2006/relationships/hyperlink" Target="https://www.youtube.com/watch?v=JIix-yVzheM&amp;t=50s" TargetMode="External"/><Relationship Id="rId1" Type="http://schemas.openxmlformats.org/officeDocument/2006/relationships/slideLayout" Target="../slideLayouts/slideLayout7.xml"/><Relationship Id="rId4" Type="http://schemas.openxmlformats.org/officeDocument/2006/relationships/hyperlink" Target="https://saferinternet4kids.gr/video/dontbeaneasycat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drive/my-drive" TargetMode="External"/><Relationship Id="rId2" Type="http://schemas.openxmlformats.org/officeDocument/2006/relationships/hyperlink" Target="https://e-learning.cinedu-gfc.gr/course/view.php?id=29#section-1"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theconversation.com/sea-level-rise-has-claimed-five-whole-islands-in-the-pacific-first-scientific-evidence-58511" TargetMode="External"/><Relationship Id="rId3" Type="http://schemas.openxmlformats.org/officeDocument/2006/relationships/hyperlink" Target="https://dharavislumindia.weebly.com/about-dharavi-slums.html" TargetMode="External"/><Relationship Id="rId7" Type="http://schemas.openxmlformats.org/officeDocument/2006/relationships/hyperlink" Target="http://theconversation.com/sea-level-rise-has-claimed-five-wholeislands-in-the-pacific-first-scientific-evidence-5851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apital.gr/epikairotita/1171232/tepco-zitaei-suggnomi-gia-to-puriniko-atuxima-sti-foukousima" TargetMode="External"/><Relationship Id="rId5" Type="http://schemas.openxmlformats.org/officeDocument/2006/relationships/hyperlink" Target="https://www.powergame.gr/green-power/88425/oie-i-xirasia-borei-na-einai-i-epomeni-pandimia/" TargetMode="External"/><Relationship Id="rId10" Type="http://schemas.openxmlformats.org/officeDocument/2006/relationships/hyperlink" Target="https://www.koutipandoras.gr/article/50000000-tonoys-neroy-etisios-katanalonoyn-ta-lignitika-ergostasia-tis-dei/" TargetMode="External"/><Relationship Id="rId4" Type="http://schemas.openxmlformats.org/officeDocument/2006/relationships/hyperlink" Target="http://www.discoveringtea.com/2010/09/21/deforestation-yunnan-dange" TargetMode="External"/><Relationship Id="rId9" Type="http://schemas.openxmlformats.org/officeDocument/2006/relationships/hyperlink" Target="http://apollonasnaxou.blogspot.com/2008/08/blog-pos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ad.bookcreator.com/VwJlYO0z2bcPrwk47LVfKS0cW2Y2/O0Qfj_V3Rf6C12RPnbiq1Q"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pyMdFUHWyG8"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youtube.com/watch?v=y-VNfbKEjRU" TargetMode="External"/><Relationship Id="rId4" Type="http://schemas.openxmlformats.org/officeDocument/2006/relationships/hyperlink" Target="https://www.youtube.com/watch?v=al78Pp-vc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ctrTitle"/>
          </p:nvPr>
        </p:nvSpPr>
        <p:spPr>
          <a:xfrm>
            <a:off x="4406910" y="629638"/>
            <a:ext cx="4029598" cy="315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Environmental Injustice</a:t>
            </a:r>
            <a:endParaRPr dirty="0"/>
          </a:p>
        </p:txBody>
      </p:sp>
      <p:grpSp>
        <p:nvGrpSpPr>
          <p:cNvPr id="85" name="Google Shape;85;p15"/>
          <p:cNvGrpSpPr/>
          <p:nvPr/>
        </p:nvGrpSpPr>
        <p:grpSpPr>
          <a:xfrm>
            <a:off x="1282327" y="1029987"/>
            <a:ext cx="2791212" cy="3083530"/>
            <a:chOff x="2055650" y="933575"/>
            <a:chExt cx="3474250" cy="3838100"/>
          </a:xfrm>
        </p:grpSpPr>
        <p:sp>
          <p:nvSpPr>
            <p:cNvPr id="86" name="Google Shape;86;p15"/>
            <p:cNvSpPr/>
            <p:nvPr/>
          </p:nvSpPr>
          <p:spPr>
            <a:xfrm>
              <a:off x="2454350" y="933575"/>
              <a:ext cx="3075550" cy="3838100"/>
            </a:xfrm>
            <a:custGeom>
              <a:avLst/>
              <a:gdLst/>
              <a:ahLst/>
              <a:cxnLst/>
              <a:rect l="l" t="t" r="r" b="b"/>
              <a:pathLst>
                <a:path w="123022" h="153524" extrusionOk="0">
                  <a:moveTo>
                    <a:pt x="87580" y="16061"/>
                  </a:moveTo>
                  <a:cubicBezTo>
                    <a:pt x="99249" y="23975"/>
                    <a:pt x="108236" y="35804"/>
                    <a:pt x="112368" y="49923"/>
                  </a:cubicBezTo>
                  <a:cubicBezTo>
                    <a:pt x="116992" y="65810"/>
                    <a:pt x="115165" y="82538"/>
                    <a:pt x="107222" y="97034"/>
                  </a:cubicBezTo>
                  <a:cubicBezTo>
                    <a:pt x="99278" y="111544"/>
                    <a:pt x="86159" y="122082"/>
                    <a:pt x="70287" y="126706"/>
                  </a:cubicBezTo>
                  <a:cubicBezTo>
                    <a:pt x="64604" y="128359"/>
                    <a:pt x="58763" y="129200"/>
                    <a:pt x="52906" y="129200"/>
                  </a:cubicBezTo>
                  <a:cubicBezTo>
                    <a:pt x="39425" y="129200"/>
                    <a:pt x="26655" y="124720"/>
                    <a:pt x="16247" y="117038"/>
                  </a:cubicBezTo>
                  <a:cubicBezTo>
                    <a:pt x="18030" y="114515"/>
                    <a:pt x="19798" y="112008"/>
                    <a:pt x="21581" y="109485"/>
                  </a:cubicBezTo>
                  <a:cubicBezTo>
                    <a:pt x="43586" y="78334"/>
                    <a:pt x="65576" y="47197"/>
                    <a:pt x="87580" y="16061"/>
                  </a:cubicBezTo>
                  <a:close/>
                  <a:moveTo>
                    <a:pt x="86948" y="1"/>
                  </a:moveTo>
                  <a:cubicBezTo>
                    <a:pt x="85234" y="1"/>
                    <a:pt x="84092" y="2713"/>
                    <a:pt x="85928" y="3957"/>
                  </a:cubicBezTo>
                  <a:cubicBezTo>
                    <a:pt x="87087" y="4739"/>
                    <a:pt x="88247" y="5522"/>
                    <a:pt x="89392" y="6319"/>
                  </a:cubicBezTo>
                  <a:cubicBezTo>
                    <a:pt x="85913" y="11233"/>
                    <a:pt x="82434" y="16162"/>
                    <a:pt x="78955" y="21076"/>
                  </a:cubicBezTo>
                  <a:cubicBezTo>
                    <a:pt x="55153" y="54779"/>
                    <a:pt x="31351" y="88481"/>
                    <a:pt x="7549" y="122169"/>
                  </a:cubicBezTo>
                  <a:cubicBezTo>
                    <a:pt x="6346" y="121357"/>
                    <a:pt x="5143" y="120531"/>
                    <a:pt x="3926" y="119705"/>
                  </a:cubicBezTo>
                  <a:cubicBezTo>
                    <a:pt x="3555" y="119453"/>
                    <a:pt x="3189" y="119344"/>
                    <a:pt x="2846" y="119344"/>
                  </a:cubicBezTo>
                  <a:cubicBezTo>
                    <a:pt x="1134" y="119344"/>
                    <a:pt x="0" y="122056"/>
                    <a:pt x="1824" y="123300"/>
                  </a:cubicBezTo>
                  <a:cubicBezTo>
                    <a:pt x="5187" y="125590"/>
                    <a:pt x="8550" y="127880"/>
                    <a:pt x="11913" y="130156"/>
                  </a:cubicBezTo>
                  <a:cubicBezTo>
                    <a:pt x="12288" y="130412"/>
                    <a:pt x="12660" y="130523"/>
                    <a:pt x="13007" y="130523"/>
                  </a:cubicBezTo>
                  <a:cubicBezTo>
                    <a:pt x="14722" y="130523"/>
                    <a:pt x="15847" y="127818"/>
                    <a:pt x="14015" y="126576"/>
                  </a:cubicBezTo>
                  <a:cubicBezTo>
                    <a:pt x="13000" y="125880"/>
                    <a:pt x="11985" y="125199"/>
                    <a:pt x="10970" y="124503"/>
                  </a:cubicBezTo>
                  <a:cubicBezTo>
                    <a:pt x="11608" y="123604"/>
                    <a:pt x="12246" y="122691"/>
                    <a:pt x="12884" y="121792"/>
                  </a:cubicBezTo>
                  <a:cubicBezTo>
                    <a:pt x="22915" y="129156"/>
                    <a:pt x="34932" y="133809"/>
                    <a:pt x="47717" y="134809"/>
                  </a:cubicBezTo>
                  <a:lnTo>
                    <a:pt x="47717" y="140840"/>
                  </a:lnTo>
                  <a:lnTo>
                    <a:pt x="42281" y="153523"/>
                  </a:lnTo>
                  <a:lnTo>
                    <a:pt x="63590" y="153523"/>
                  </a:lnTo>
                  <a:lnTo>
                    <a:pt x="58139" y="140840"/>
                  </a:lnTo>
                  <a:lnTo>
                    <a:pt x="58139" y="134809"/>
                  </a:lnTo>
                  <a:cubicBezTo>
                    <a:pt x="62792" y="134447"/>
                    <a:pt x="67402" y="133621"/>
                    <a:pt x="71910" y="132302"/>
                  </a:cubicBezTo>
                  <a:cubicBezTo>
                    <a:pt x="89276" y="127228"/>
                    <a:pt x="103627" y="115704"/>
                    <a:pt x="112324" y="99831"/>
                  </a:cubicBezTo>
                  <a:cubicBezTo>
                    <a:pt x="121022" y="83973"/>
                    <a:pt x="123022" y="65665"/>
                    <a:pt x="117948" y="48299"/>
                  </a:cubicBezTo>
                  <a:cubicBezTo>
                    <a:pt x="113455" y="32876"/>
                    <a:pt x="103656" y="19974"/>
                    <a:pt x="90929" y="11320"/>
                  </a:cubicBezTo>
                  <a:cubicBezTo>
                    <a:pt x="91566" y="10422"/>
                    <a:pt x="92190" y="9537"/>
                    <a:pt x="92813" y="8639"/>
                  </a:cubicBezTo>
                  <a:cubicBezTo>
                    <a:pt x="93886" y="9364"/>
                    <a:pt x="94944" y="10088"/>
                    <a:pt x="96016" y="10813"/>
                  </a:cubicBezTo>
                  <a:cubicBezTo>
                    <a:pt x="96390" y="11069"/>
                    <a:pt x="96759" y="11180"/>
                    <a:pt x="97105" y="11180"/>
                  </a:cubicBezTo>
                  <a:cubicBezTo>
                    <a:pt x="98815" y="11180"/>
                    <a:pt x="99951" y="8474"/>
                    <a:pt x="98118" y="7233"/>
                  </a:cubicBezTo>
                  <a:cubicBezTo>
                    <a:pt x="94755" y="4942"/>
                    <a:pt x="91392" y="2652"/>
                    <a:pt x="88029" y="362"/>
                  </a:cubicBezTo>
                  <a:cubicBezTo>
                    <a:pt x="87659" y="110"/>
                    <a:pt x="87292" y="1"/>
                    <a:pt x="86948"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055650" y="1070950"/>
              <a:ext cx="3307925" cy="2968425"/>
            </a:xfrm>
            <a:custGeom>
              <a:avLst/>
              <a:gdLst/>
              <a:ahLst/>
              <a:cxnLst/>
              <a:rect l="l" t="t" r="r" b="b"/>
              <a:pathLst>
                <a:path w="132317" h="118737" extrusionOk="0">
                  <a:moveTo>
                    <a:pt x="66143" y="1"/>
                  </a:moveTo>
                  <a:cubicBezTo>
                    <a:pt x="40444" y="1"/>
                    <a:pt x="16748" y="16825"/>
                    <a:pt x="9190" y="42746"/>
                  </a:cubicBezTo>
                  <a:cubicBezTo>
                    <a:pt x="0" y="74202"/>
                    <a:pt x="18062" y="107165"/>
                    <a:pt x="49532" y="116341"/>
                  </a:cubicBezTo>
                  <a:cubicBezTo>
                    <a:pt x="55085" y="117963"/>
                    <a:pt x="60685" y="118736"/>
                    <a:pt x="66192" y="118736"/>
                  </a:cubicBezTo>
                  <a:cubicBezTo>
                    <a:pt x="91885" y="118736"/>
                    <a:pt x="115573" y="101914"/>
                    <a:pt x="123141" y="75999"/>
                  </a:cubicBezTo>
                  <a:cubicBezTo>
                    <a:pt x="132316" y="44529"/>
                    <a:pt x="114255" y="11580"/>
                    <a:pt x="82785" y="2390"/>
                  </a:cubicBezTo>
                  <a:cubicBezTo>
                    <a:pt x="77238" y="772"/>
                    <a:pt x="71644" y="1"/>
                    <a:pt x="66143" y="1"/>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039000" y="1132850"/>
              <a:ext cx="1269125" cy="1696750"/>
            </a:xfrm>
            <a:custGeom>
              <a:avLst/>
              <a:gdLst/>
              <a:ahLst/>
              <a:cxnLst/>
              <a:rect l="l" t="t" r="r" b="b"/>
              <a:pathLst>
                <a:path w="50765" h="67870" extrusionOk="0">
                  <a:moveTo>
                    <a:pt x="3726" y="1"/>
                  </a:moveTo>
                  <a:cubicBezTo>
                    <a:pt x="1697" y="3987"/>
                    <a:pt x="1" y="11061"/>
                    <a:pt x="8176" y="17483"/>
                  </a:cubicBezTo>
                  <a:cubicBezTo>
                    <a:pt x="20425" y="27064"/>
                    <a:pt x="23585" y="27325"/>
                    <a:pt x="26354" y="43879"/>
                  </a:cubicBezTo>
                  <a:cubicBezTo>
                    <a:pt x="28238" y="55186"/>
                    <a:pt x="36443" y="65478"/>
                    <a:pt x="45155" y="67870"/>
                  </a:cubicBezTo>
                  <a:cubicBezTo>
                    <a:pt x="50765" y="38299"/>
                    <a:pt x="33152" y="8742"/>
                    <a:pt x="3726"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204250" y="1249550"/>
              <a:ext cx="1000950" cy="1423875"/>
            </a:xfrm>
            <a:custGeom>
              <a:avLst/>
              <a:gdLst/>
              <a:ahLst/>
              <a:cxnLst/>
              <a:rect l="l" t="t" r="r" b="b"/>
              <a:pathLst>
                <a:path w="40038" h="56955" extrusionOk="0">
                  <a:moveTo>
                    <a:pt x="1653" y="1"/>
                  </a:moveTo>
                  <a:lnTo>
                    <a:pt x="1653" y="1"/>
                  </a:lnTo>
                  <a:cubicBezTo>
                    <a:pt x="1" y="3262"/>
                    <a:pt x="204" y="7451"/>
                    <a:pt x="6872" y="12684"/>
                  </a:cubicBezTo>
                  <a:cubicBezTo>
                    <a:pt x="16874" y="20512"/>
                    <a:pt x="21019" y="23078"/>
                    <a:pt x="23281" y="36602"/>
                  </a:cubicBezTo>
                  <a:cubicBezTo>
                    <a:pt x="24817" y="45821"/>
                    <a:pt x="28354" y="55012"/>
                    <a:pt x="35457" y="56954"/>
                  </a:cubicBezTo>
                  <a:cubicBezTo>
                    <a:pt x="40038" y="32819"/>
                    <a:pt x="25673" y="7132"/>
                    <a:pt x="1653"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362425" y="1620275"/>
              <a:ext cx="1576825" cy="2259550"/>
            </a:xfrm>
            <a:custGeom>
              <a:avLst/>
              <a:gdLst/>
              <a:ahLst/>
              <a:cxnLst/>
              <a:rect l="l" t="t" r="r" b="b"/>
              <a:pathLst>
                <a:path w="63073" h="90382" extrusionOk="0">
                  <a:moveTo>
                    <a:pt x="27745" y="1"/>
                  </a:moveTo>
                  <a:cubicBezTo>
                    <a:pt x="27745" y="1"/>
                    <a:pt x="24918" y="16279"/>
                    <a:pt x="13887" y="18642"/>
                  </a:cubicBezTo>
                  <a:cubicBezTo>
                    <a:pt x="2856" y="21005"/>
                    <a:pt x="0" y="30877"/>
                    <a:pt x="3247" y="36675"/>
                  </a:cubicBezTo>
                  <a:cubicBezTo>
                    <a:pt x="7683" y="44575"/>
                    <a:pt x="18265" y="41937"/>
                    <a:pt x="19439" y="45894"/>
                  </a:cubicBezTo>
                  <a:cubicBezTo>
                    <a:pt x="20628" y="49837"/>
                    <a:pt x="12959" y="58926"/>
                    <a:pt x="15206" y="68594"/>
                  </a:cubicBezTo>
                  <a:cubicBezTo>
                    <a:pt x="17236" y="77292"/>
                    <a:pt x="29890" y="87410"/>
                    <a:pt x="40603" y="90381"/>
                  </a:cubicBezTo>
                  <a:cubicBezTo>
                    <a:pt x="43777" y="88787"/>
                    <a:pt x="46807" y="86917"/>
                    <a:pt x="49648" y="84772"/>
                  </a:cubicBezTo>
                  <a:cubicBezTo>
                    <a:pt x="51532" y="74030"/>
                    <a:pt x="46850" y="53040"/>
                    <a:pt x="44140" y="48373"/>
                  </a:cubicBezTo>
                  <a:cubicBezTo>
                    <a:pt x="40385" y="41937"/>
                    <a:pt x="28136" y="40893"/>
                    <a:pt x="29325" y="36675"/>
                  </a:cubicBezTo>
                  <a:cubicBezTo>
                    <a:pt x="29794" y="34989"/>
                    <a:pt x="31121" y="34136"/>
                    <a:pt x="32998" y="34136"/>
                  </a:cubicBezTo>
                  <a:cubicBezTo>
                    <a:pt x="35816" y="34136"/>
                    <a:pt x="39876" y="36058"/>
                    <a:pt x="44140" y="39965"/>
                  </a:cubicBezTo>
                  <a:cubicBezTo>
                    <a:pt x="51228" y="46459"/>
                    <a:pt x="54997" y="51547"/>
                    <a:pt x="59346" y="52069"/>
                  </a:cubicBezTo>
                  <a:cubicBezTo>
                    <a:pt x="59425" y="52079"/>
                    <a:pt x="59498" y="52084"/>
                    <a:pt x="59564" y="52084"/>
                  </a:cubicBezTo>
                  <a:cubicBezTo>
                    <a:pt x="63072" y="52084"/>
                    <a:pt x="47047" y="38254"/>
                    <a:pt x="47459" y="31268"/>
                  </a:cubicBezTo>
                  <a:cubicBezTo>
                    <a:pt x="47880" y="24165"/>
                    <a:pt x="51837" y="12568"/>
                    <a:pt x="2774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461350" y="1689500"/>
              <a:ext cx="1375625" cy="2080975"/>
            </a:xfrm>
            <a:custGeom>
              <a:avLst/>
              <a:gdLst/>
              <a:ahLst/>
              <a:cxnLst/>
              <a:rect l="l" t="t" r="r" b="b"/>
              <a:pathLst>
                <a:path w="55025" h="83239" extrusionOk="0">
                  <a:moveTo>
                    <a:pt x="25832" y="0"/>
                  </a:moveTo>
                  <a:cubicBezTo>
                    <a:pt x="25832" y="0"/>
                    <a:pt x="20222" y="15743"/>
                    <a:pt x="10626" y="17801"/>
                  </a:cubicBezTo>
                  <a:cubicBezTo>
                    <a:pt x="1030" y="19845"/>
                    <a:pt x="1" y="26296"/>
                    <a:pt x="1378" y="31905"/>
                  </a:cubicBezTo>
                  <a:cubicBezTo>
                    <a:pt x="2740" y="37515"/>
                    <a:pt x="16801" y="38066"/>
                    <a:pt x="17830" y="41502"/>
                  </a:cubicBezTo>
                  <a:cubicBezTo>
                    <a:pt x="18860" y="44937"/>
                    <a:pt x="11394" y="57577"/>
                    <a:pt x="13351" y="65999"/>
                  </a:cubicBezTo>
                  <a:cubicBezTo>
                    <a:pt x="15323" y="74407"/>
                    <a:pt x="28731" y="81988"/>
                    <a:pt x="38516" y="83206"/>
                  </a:cubicBezTo>
                  <a:cubicBezTo>
                    <a:pt x="38696" y="83228"/>
                    <a:pt x="38871" y="83239"/>
                    <a:pt x="39041" y="83239"/>
                  </a:cubicBezTo>
                  <a:cubicBezTo>
                    <a:pt x="48075" y="83239"/>
                    <a:pt x="41731" y="52328"/>
                    <a:pt x="38516" y="46821"/>
                  </a:cubicBezTo>
                  <a:cubicBezTo>
                    <a:pt x="35254" y="41226"/>
                    <a:pt x="21947" y="39530"/>
                    <a:pt x="23049" y="34268"/>
                  </a:cubicBezTo>
                  <a:cubicBezTo>
                    <a:pt x="23707" y="31160"/>
                    <a:pt x="26429" y="29436"/>
                    <a:pt x="29768" y="29436"/>
                  </a:cubicBezTo>
                  <a:cubicBezTo>
                    <a:pt x="32534" y="29436"/>
                    <a:pt x="35724" y="30620"/>
                    <a:pt x="38516" y="33181"/>
                  </a:cubicBezTo>
                  <a:cubicBezTo>
                    <a:pt x="44691" y="38834"/>
                    <a:pt x="47967" y="44836"/>
                    <a:pt x="51750" y="45299"/>
                  </a:cubicBezTo>
                  <a:cubicBezTo>
                    <a:pt x="51815" y="45307"/>
                    <a:pt x="51875" y="45311"/>
                    <a:pt x="51929" y="45311"/>
                  </a:cubicBezTo>
                  <a:cubicBezTo>
                    <a:pt x="55024" y="45311"/>
                    <a:pt x="41059" y="32494"/>
                    <a:pt x="41415" y="26412"/>
                  </a:cubicBezTo>
                  <a:cubicBezTo>
                    <a:pt x="41777" y="20222"/>
                    <a:pt x="46793" y="10945"/>
                    <a:pt x="258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196975" y="1112925"/>
              <a:ext cx="1371300" cy="1915650"/>
            </a:xfrm>
            <a:custGeom>
              <a:avLst/>
              <a:gdLst/>
              <a:ahLst/>
              <a:cxnLst/>
              <a:rect l="l" t="t" r="r" b="b"/>
              <a:pathLst>
                <a:path w="54852" h="76626" extrusionOk="0">
                  <a:moveTo>
                    <a:pt x="46604" y="1"/>
                  </a:moveTo>
                  <a:cubicBezTo>
                    <a:pt x="26614" y="4828"/>
                    <a:pt x="9698" y="19918"/>
                    <a:pt x="3537" y="41067"/>
                  </a:cubicBezTo>
                  <a:cubicBezTo>
                    <a:pt x="0" y="53171"/>
                    <a:pt x="508" y="65492"/>
                    <a:pt x="4262" y="76610"/>
                  </a:cubicBezTo>
                  <a:cubicBezTo>
                    <a:pt x="4542" y="76621"/>
                    <a:pt x="4819" y="76626"/>
                    <a:pt x="5093" y="76626"/>
                  </a:cubicBezTo>
                  <a:cubicBezTo>
                    <a:pt x="25599" y="76626"/>
                    <a:pt x="26649" y="48495"/>
                    <a:pt x="28136" y="36994"/>
                  </a:cubicBezTo>
                  <a:cubicBezTo>
                    <a:pt x="29716" y="24788"/>
                    <a:pt x="45517" y="24701"/>
                    <a:pt x="51460" y="17135"/>
                  </a:cubicBezTo>
                  <a:cubicBezTo>
                    <a:pt x="54852" y="12800"/>
                    <a:pt x="50735" y="5480"/>
                    <a:pt x="46604"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290825" y="1207150"/>
              <a:ext cx="1179975" cy="1687650"/>
            </a:xfrm>
            <a:custGeom>
              <a:avLst/>
              <a:gdLst/>
              <a:ahLst/>
              <a:cxnLst/>
              <a:rect l="l" t="t" r="r" b="b"/>
              <a:pathLst>
                <a:path w="47199" h="67506" extrusionOk="0">
                  <a:moveTo>
                    <a:pt x="40096" y="1"/>
                  </a:moveTo>
                  <a:cubicBezTo>
                    <a:pt x="22904" y="4161"/>
                    <a:pt x="8350" y="18714"/>
                    <a:pt x="3045" y="36907"/>
                  </a:cubicBezTo>
                  <a:cubicBezTo>
                    <a:pt x="1" y="47329"/>
                    <a:pt x="436" y="57925"/>
                    <a:pt x="3668" y="67493"/>
                  </a:cubicBezTo>
                  <a:cubicBezTo>
                    <a:pt x="3912" y="67501"/>
                    <a:pt x="4151" y="67506"/>
                    <a:pt x="4387" y="67506"/>
                  </a:cubicBezTo>
                  <a:cubicBezTo>
                    <a:pt x="21925" y="67506"/>
                    <a:pt x="18993" y="43311"/>
                    <a:pt x="20266" y="33413"/>
                  </a:cubicBezTo>
                  <a:cubicBezTo>
                    <a:pt x="21628" y="22904"/>
                    <a:pt x="39168" y="18888"/>
                    <a:pt x="44270" y="12365"/>
                  </a:cubicBezTo>
                  <a:cubicBezTo>
                    <a:pt x="47199" y="8640"/>
                    <a:pt x="43662" y="4712"/>
                    <a:pt x="40096"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2463325" y="2915650"/>
              <a:ext cx="1160050" cy="1120725"/>
            </a:xfrm>
            <a:custGeom>
              <a:avLst/>
              <a:gdLst/>
              <a:ahLst/>
              <a:cxnLst/>
              <a:rect l="l" t="t" r="r" b="b"/>
              <a:pathLst>
                <a:path w="46402" h="44829" extrusionOk="0">
                  <a:moveTo>
                    <a:pt x="27389" y="0"/>
                  </a:moveTo>
                  <a:cubicBezTo>
                    <a:pt x="26592" y="0"/>
                    <a:pt x="25721" y="513"/>
                    <a:pt x="24759" y="1689"/>
                  </a:cubicBezTo>
                  <a:cubicBezTo>
                    <a:pt x="20309" y="7154"/>
                    <a:pt x="6669" y="14417"/>
                    <a:pt x="1" y="17765"/>
                  </a:cubicBezTo>
                  <a:cubicBezTo>
                    <a:pt x="7466" y="29347"/>
                    <a:pt x="18961" y="38392"/>
                    <a:pt x="33225" y="42553"/>
                  </a:cubicBezTo>
                  <a:cubicBezTo>
                    <a:pt x="37602" y="43843"/>
                    <a:pt x="42024" y="44568"/>
                    <a:pt x="46401" y="44829"/>
                  </a:cubicBezTo>
                  <a:cubicBezTo>
                    <a:pt x="45821" y="37595"/>
                    <a:pt x="37820" y="26100"/>
                    <a:pt x="35921" y="20563"/>
                  </a:cubicBezTo>
                  <a:cubicBezTo>
                    <a:pt x="33659" y="13934"/>
                    <a:pt x="31539" y="0"/>
                    <a:pt x="27389"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581100" y="3029500"/>
              <a:ext cx="924500" cy="893075"/>
            </a:xfrm>
            <a:custGeom>
              <a:avLst/>
              <a:gdLst/>
              <a:ahLst/>
              <a:cxnLst/>
              <a:rect l="l" t="t" r="r" b="b"/>
              <a:pathLst>
                <a:path w="36980" h="35723" extrusionOk="0">
                  <a:moveTo>
                    <a:pt x="21827" y="0"/>
                  </a:moveTo>
                  <a:cubicBezTo>
                    <a:pt x="21191" y="0"/>
                    <a:pt x="20496" y="411"/>
                    <a:pt x="19729" y="1354"/>
                  </a:cubicBezTo>
                  <a:cubicBezTo>
                    <a:pt x="16178" y="5688"/>
                    <a:pt x="5306" y="11486"/>
                    <a:pt x="1" y="14153"/>
                  </a:cubicBezTo>
                  <a:cubicBezTo>
                    <a:pt x="5944" y="23387"/>
                    <a:pt x="15105" y="30591"/>
                    <a:pt x="26470" y="33911"/>
                  </a:cubicBezTo>
                  <a:cubicBezTo>
                    <a:pt x="29978" y="34940"/>
                    <a:pt x="33486" y="35520"/>
                    <a:pt x="36979" y="35723"/>
                  </a:cubicBezTo>
                  <a:cubicBezTo>
                    <a:pt x="36515" y="29954"/>
                    <a:pt x="30137" y="20792"/>
                    <a:pt x="28630" y="16386"/>
                  </a:cubicBezTo>
                  <a:cubicBezTo>
                    <a:pt x="26830" y="11109"/>
                    <a:pt x="25133" y="0"/>
                    <a:pt x="21827"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710325" y="2969100"/>
              <a:ext cx="1424225" cy="1070175"/>
            </a:xfrm>
            <a:custGeom>
              <a:avLst/>
              <a:gdLst/>
              <a:ahLst/>
              <a:cxnLst/>
              <a:rect l="l" t="t" r="r" b="b"/>
              <a:pathLst>
                <a:path w="56969" h="42807" extrusionOk="0">
                  <a:moveTo>
                    <a:pt x="0" y="42807"/>
                  </a:moveTo>
                  <a:lnTo>
                    <a:pt x="0" y="42807"/>
                  </a:lnTo>
                  <a:lnTo>
                    <a:pt x="0" y="42807"/>
                  </a:lnTo>
                  <a:lnTo>
                    <a:pt x="0" y="42807"/>
                  </a:lnTo>
                  <a:close/>
                  <a:moveTo>
                    <a:pt x="0" y="42807"/>
                  </a:moveTo>
                  <a:cubicBezTo>
                    <a:pt x="25600" y="42807"/>
                    <a:pt x="49213" y="26107"/>
                    <a:pt x="56867" y="363"/>
                  </a:cubicBezTo>
                  <a:cubicBezTo>
                    <a:pt x="49213" y="26107"/>
                    <a:pt x="25600" y="42807"/>
                    <a:pt x="0" y="42807"/>
                  </a:cubicBezTo>
                  <a:close/>
                  <a:moveTo>
                    <a:pt x="56954" y="73"/>
                  </a:moveTo>
                  <a:lnTo>
                    <a:pt x="56954" y="73"/>
                  </a:lnTo>
                  <a:cubicBezTo>
                    <a:pt x="56954" y="59"/>
                    <a:pt x="56954" y="44"/>
                    <a:pt x="56954" y="44"/>
                  </a:cubicBezTo>
                  <a:cubicBezTo>
                    <a:pt x="56954" y="44"/>
                    <a:pt x="56954" y="59"/>
                    <a:pt x="56954" y="73"/>
                  </a:cubicBezTo>
                  <a:lnTo>
                    <a:pt x="56954" y="73"/>
                  </a:lnTo>
                  <a:close/>
                  <a:moveTo>
                    <a:pt x="56968" y="15"/>
                  </a:moveTo>
                  <a:cubicBezTo>
                    <a:pt x="56968" y="1"/>
                    <a:pt x="56968" y="1"/>
                    <a:pt x="56968" y="1"/>
                  </a:cubicBezTo>
                  <a:cubicBezTo>
                    <a:pt x="56968" y="1"/>
                    <a:pt x="56968" y="1"/>
                    <a:pt x="56968" y="15"/>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299000" y="2037750"/>
              <a:ext cx="1927950" cy="2001525"/>
            </a:xfrm>
            <a:custGeom>
              <a:avLst/>
              <a:gdLst/>
              <a:ahLst/>
              <a:cxnLst/>
              <a:rect l="l" t="t" r="r" b="b"/>
              <a:pathLst>
                <a:path w="77118" h="80061" extrusionOk="0">
                  <a:moveTo>
                    <a:pt x="72059" y="1"/>
                  </a:moveTo>
                  <a:cubicBezTo>
                    <a:pt x="75726" y="9858"/>
                    <a:pt x="76813" y="20773"/>
                    <a:pt x="74755" y="31674"/>
                  </a:cubicBezTo>
                  <a:cubicBezTo>
                    <a:pt x="69710" y="30297"/>
                    <a:pt x="64840" y="26267"/>
                    <a:pt x="61274" y="20918"/>
                  </a:cubicBezTo>
                  <a:cubicBezTo>
                    <a:pt x="59766" y="23005"/>
                    <a:pt x="58201" y="24948"/>
                    <a:pt x="56563" y="26789"/>
                  </a:cubicBezTo>
                  <a:cubicBezTo>
                    <a:pt x="60332" y="31485"/>
                    <a:pt x="63970" y="35385"/>
                    <a:pt x="62100" y="35385"/>
                  </a:cubicBezTo>
                  <a:cubicBezTo>
                    <a:pt x="62028" y="35385"/>
                    <a:pt x="61955" y="35385"/>
                    <a:pt x="61883" y="35370"/>
                  </a:cubicBezTo>
                  <a:cubicBezTo>
                    <a:pt x="59201" y="35051"/>
                    <a:pt x="56737" y="32993"/>
                    <a:pt x="53591" y="29934"/>
                  </a:cubicBezTo>
                  <a:cubicBezTo>
                    <a:pt x="51808" y="31717"/>
                    <a:pt x="49953" y="33384"/>
                    <a:pt x="48054" y="34921"/>
                  </a:cubicBezTo>
                  <a:cubicBezTo>
                    <a:pt x="50677" y="42603"/>
                    <a:pt x="53764" y="58994"/>
                    <a:pt x="52186" y="68069"/>
                  </a:cubicBezTo>
                  <a:lnTo>
                    <a:pt x="52186" y="68069"/>
                  </a:lnTo>
                  <a:cubicBezTo>
                    <a:pt x="61971" y="60697"/>
                    <a:pt x="69565" y="50245"/>
                    <a:pt x="73320" y="37617"/>
                  </a:cubicBezTo>
                  <a:cubicBezTo>
                    <a:pt x="73349" y="37516"/>
                    <a:pt x="73378" y="37429"/>
                    <a:pt x="73407" y="37327"/>
                  </a:cubicBezTo>
                  <a:cubicBezTo>
                    <a:pt x="73407" y="37313"/>
                    <a:pt x="73407" y="37298"/>
                    <a:pt x="73407" y="37298"/>
                  </a:cubicBezTo>
                  <a:cubicBezTo>
                    <a:pt x="73421" y="37284"/>
                    <a:pt x="73421" y="37269"/>
                    <a:pt x="73421" y="37269"/>
                  </a:cubicBezTo>
                  <a:cubicBezTo>
                    <a:pt x="73421" y="37255"/>
                    <a:pt x="73421" y="37255"/>
                    <a:pt x="73421" y="37255"/>
                  </a:cubicBezTo>
                  <a:cubicBezTo>
                    <a:pt x="77118" y="24513"/>
                    <a:pt x="76364" y="11539"/>
                    <a:pt x="72059" y="1"/>
                  </a:cubicBezTo>
                  <a:close/>
                  <a:moveTo>
                    <a:pt x="52186" y="68069"/>
                  </a:moveTo>
                  <a:cubicBezTo>
                    <a:pt x="50789" y="69122"/>
                    <a:pt x="49347" y="70111"/>
                    <a:pt x="47865" y="71036"/>
                  </a:cubicBezTo>
                  <a:lnTo>
                    <a:pt x="47865" y="71036"/>
                  </a:lnTo>
                  <a:cubicBezTo>
                    <a:pt x="49347" y="70115"/>
                    <a:pt x="50789" y="69127"/>
                    <a:pt x="52185" y="68073"/>
                  </a:cubicBezTo>
                  <a:cubicBezTo>
                    <a:pt x="52185" y="68071"/>
                    <a:pt x="52185" y="68070"/>
                    <a:pt x="52186" y="68069"/>
                  </a:cubicBezTo>
                  <a:close/>
                  <a:moveTo>
                    <a:pt x="7132" y="52649"/>
                  </a:moveTo>
                  <a:lnTo>
                    <a:pt x="7132" y="52649"/>
                  </a:lnTo>
                  <a:cubicBezTo>
                    <a:pt x="5335" y="52983"/>
                    <a:pt x="3567" y="53243"/>
                    <a:pt x="1813" y="53490"/>
                  </a:cubicBezTo>
                  <a:cubicBezTo>
                    <a:pt x="2045" y="54273"/>
                    <a:pt x="2262" y="55012"/>
                    <a:pt x="2494" y="55679"/>
                  </a:cubicBezTo>
                  <a:cubicBezTo>
                    <a:pt x="4393" y="61216"/>
                    <a:pt x="12394" y="72711"/>
                    <a:pt x="12974" y="79945"/>
                  </a:cubicBezTo>
                  <a:cubicBezTo>
                    <a:pt x="8669" y="79698"/>
                    <a:pt x="4320" y="78973"/>
                    <a:pt x="1" y="77741"/>
                  </a:cubicBezTo>
                  <a:lnTo>
                    <a:pt x="1" y="77741"/>
                  </a:lnTo>
                  <a:cubicBezTo>
                    <a:pt x="5480" y="79321"/>
                    <a:pt x="11017" y="80061"/>
                    <a:pt x="16453" y="80061"/>
                  </a:cubicBezTo>
                  <a:cubicBezTo>
                    <a:pt x="27703" y="80061"/>
                    <a:pt x="38569" y="76836"/>
                    <a:pt x="47865" y="71036"/>
                  </a:cubicBezTo>
                  <a:lnTo>
                    <a:pt x="47865" y="71036"/>
                  </a:lnTo>
                  <a:cubicBezTo>
                    <a:pt x="46331" y="71989"/>
                    <a:pt x="44754" y="72871"/>
                    <a:pt x="43140" y="73682"/>
                  </a:cubicBezTo>
                  <a:cubicBezTo>
                    <a:pt x="36646" y="71870"/>
                    <a:pt x="29427" y="67435"/>
                    <a:pt x="24295" y="62289"/>
                  </a:cubicBezTo>
                  <a:lnTo>
                    <a:pt x="16250" y="62289"/>
                  </a:lnTo>
                  <a:cubicBezTo>
                    <a:pt x="14670" y="62289"/>
                    <a:pt x="13380" y="60999"/>
                    <a:pt x="13380" y="59419"/>
                  </a:cubicBezTo>
                  <a:lnTo>
                    <a:pt x="13380" y="58810"/>
                  </a:lnTo>
                  <a:cubicBezTo>
                    <a:pt x="13380" y="57911"/>
                    <a:pt x="13815" y="57114"/>
                    <a:pt x="14453" y="56592"/>
                  </a:cubicBezTo>
                  <a:lnTo>
                    <a:pt x="9959" y="56592"/>
                  </a:lnTo>
                  <a:cubicBezTo>
                    <a:pt x="8379" y="56592"/>
                    <a:pt x="7089" y="55302"/>
                    <a:pt x="7089" y="53722"/>
                  </a:cubicBezTo>
                  <a:lnTo>
                    <a:pt x="7089" y="53113"/>
                  </a:lnTo>
                  <a:cubicBezTo>
                    <a:pt x="7089" y="52954"/>
                    <a:pt x="7104" y="52809"/>
                    <a:pt x="7132" y="52649"/>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4830825" y="2037750"/>
              <a:ext cx="388525" cy="791850"/>
            </a:xfrm>
            <a:custGeom>
              <a:avLst/>
              <a:gdLst/>
              <a:ahLst/>
              <a:cxnLst/>
              <a:rect l="l" t="t" r="r" b="b"/>
              <a:pathLst>
                <a:path w="15541" h="31674" extrusionOk="0">
                  <a:moveTo>
                    <a:pt x="10786" y="1"/>
                  </a:moveTo>
                  <a:cubicBezTo>
                    <a:pt x="10380" y="1146"/>
                    <a:pt x="9959" y="2262"/>
                    <a:pt x="9524" y="3364"/>
                  </a:cubicBezTo>
                  <a:cubicBezTo>
                    <a:pt x="11423" y="10481"/>
                    <a:pt x="11800" y="18033"/>
                    <a:pt x="10394" y="25426"/>
                  </a:cubicBezTo>
                  <a:cubicBezTo>
                    <a:pt x="6785" y="24440"/>
                    <a:pt x="4103" y="21585"/>
                    <a:pt x="2132" y="17801"/>
                  </a:cubicBezTo>
                  <a:cubicBezTo>
                    <a:pt x="1436" y="18874"/>
                    <a:pt x="726" y="19918"/>
                    <a:pt x="1" y="20918"/>
                  </a:cubicBezTo>
                  <a:cubicBezTo>
                    <a:pt x="3567" y="26267"/>
                    <a:pt x="8437" y="30297"/>
                    <a:pt x="13482" y="31674"/>
                  </a:cubicBezTo>
                  <a:cubicBezTo>
                    <a:pt x="15540" y="20773"/>
                    <a:pt x="14453" y="9858"/>
                    <a:pt x="10786" y="1"/>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4884100" y="2121825"/>
              <a:ext cx="241750" cy="551600"/>
            </a:xfrm>
            <a:custGeom>
              <a:avLst/>
              <a:gdLst/>
              <a:ahLst/>
              <a:cxnLst/>
              <a:rect l="l" t="t" r="r" b="b"/>
              <a:pathLst>
                <a:path w="9670" h="22064" extrusionOk="0">
                  <a:moveTo>
                    <a:pt x="7393" y="1"/>
                  </a:moveTo>
                  <a:cubicBezTo>
                    <a:pt x="5277" y="5335"/>
                    <a:pt x="2784" y="10133"/>
                    <a:pt x="1" y="14438"/>
                  </a:cubicBezTo>
                  <a:cubicBezTo>
                    <a:pt x="1972" y="18222"/>
                    <a:pt x="4654" y="21077"/>
                    <a:pt x="8263" y="22063"/>
                  </a:cubicBezTo>
                  <a:cubicBezTo>
                    <a:pt x="9669" y="14670"/>
                    <a:pt x="9292" y="7118"/>
                    <a:pt x="7393" y="1"/>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740400" y="2707450"/>
              <a:ext cx="1157850" cy="1172375"/>
            </a:xfrm>
            <a:custGeom>
              <a:avLst/>
              <a:gdLst/>
              <a:ahLst/>
              <a:cxnLst/>
              <a:rect l="l" t="t" r="r" b="b"/>
              <a:pathLst>
                <a:path w="46314" h="46895" extrusionOk="0">
                  <a:moveTo>
                    <a:pt x="38907" y="1"/>
                  </a:moveTo>
                  <a:cubicBezTo>
                    <a:pt x="38849" y="73"/>
                    <a:pt x="38776" y="146"/>
                    <a:pt x="38718" y="218"/>
                  </a:cubicBezTo>
                  <a:cubicBezTo>
                    <a:pt x="40690" y="2798"/>
                    <a:pt x="41922" y="4596"/>
                    <a:pt x="40762" y="4596"/>
                  </a:cubicBezTo>
                  <a:cubicBezTo>
                    <a:pt x="40704" y="4596"/>
                    <a:pt x="40646" y="4581"/>
                    <a:pt x="40588" y="4581"/>
                  </a:cubicBezTo>
                  <a:cubicBezTo>
                    <a:pt x="39284" y="4422"/>
                    <a:pt x="38037" y="3596"/>
                    <a:pt x="36718" y="2364"/>
                  </a:cubicBezTo>
                  <a:cubicBezTo>
                    <a:pt x="36457" y="2625"/>
                    <a:pt x="36196" y="2900"/>
                    <a:pt x="35935" y="3146"/>
                  </a:cubicBezTo>
                  <a:cubicBezTo>
                    <a:pt x="39081" y="6205"/>
                    <a:pt x="41545" y="8263"/>
                    <a:pt x="44227" y="8582"/>
                  </a:cubicBezTo>
                  <a:cubicBezTo>
                    <a:pt x="44299" y="8597"/>
                    <a:pt x="44372" y="8597"/>
                    <a:pt x="44444" y="8597"/>
                  </a:cubicBezTo>
                  <a:cubicBezTo>
                    <a:pt x="46314" y="8597"/>
                    <a:pt x="42676" y="4697"/>
                    <a:pt x="38907" y="1"/>
                  </a:cubicBezTo>
                  <a:close/>
                  <a:moveTo>
                    <a:pt x="1885" y="22904"/>
                  </a:moveTo>
                  <a:cubicBezTo>
                    <a:pt x="1261" y="23092"/>
                    <a:pt x="624" y="23281"/>
                    <a:pt x="0" y="23455"/>
                  </a:cubicBezTo>
                  <a:lnTo>
                    <a:pt x="1914" y="23455"/>
                  </a:lnTo>
                  <a:cubicBezTo>
                    <a:pt x="1899" y="23266"/>
                    <a:pt x="1885" y="23092"/>
                    <a:pt x="1885" y="22904"/>
                  </a:cubicBezTo>
                  <a:close/>
                  <a:moveTo>
                    <a:pt x="30398" y="8133"/>
                  </a:moveTo>
                  <a:cubicBezTo>
                    <a:pt x="29847" y="8582"/>
                    <a:pt x="29296" y="9017"/>
                    <a:pt x="28731" y="9437"/>
                  </a:cubicBezTo>
                  <a:cubicBezTo>
                    <a:pt x="31963" y="19164"/>
                    <a:pt x="35732" y="42517"/>
                    <a:pt x="27890" y="42517"/>
                  </a:cubicBezTo>
                  <a:cubicBezTo>
                    <a:pt x="27716" y="42517"/>
                    <a:pt x="27542" y="42502"/>
                    <a:pt x="27354" y="42488"/>
                  </a:cubicBezTo>
                  <a:cubicBezTo>
                    <a:pt x="21903" y="41806"/>
                    <a:pt x="15337" y="39168"/>
                    <a:pt x="10249" y="35501"/>
                  </a:cubicBezTo>
                  <a:lnTo>
                    <a:pt x="6639" y="35501"/>
                  </a:lnTo>
                  <a:cubicBezTo>
                    <a:pt x="11771" y="40647"/>
                    <a:pt x="18990" y="45082"/>
                    <a:pt x="25484" y="46894"/>
                  </a:cubicBezTo>
                  <a:cubicBezTo>
                    <a:pt x="28658" y="45300"/>
                    <a:pt x="31688" y="43430"/>
                    <a:pt x="34529" y="41285"/>
                  </a:cubicBezTo>
                  <a:cubicBezTo>
                    <a:pt x="36109" y="32210"/>
                    <a:pt x="33021" y="15816"/>
                    <a:pt x="30398" y="8133"/>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787500" y="2712900"/>
              <a:ext cx="1000950" cy="1057475"/>
            </a:xfrm>
            <a:custGeom>
              <a:avLst/>
              <a:gdLst/>
              <a:ahLst/>
              <a:cxnLst/>
              <a:rect l="l" t="t" r="r" b="b"/>
              <a:pathLst>
                <a:path w="40038" h="42299" extrusionOk="0">
                  <a:moveTo>
                    <a:pt x="36834" y="0"/>
                  </a:moveTo>
                  <a:cubicBezTo>
                    <a:pt x="36167" y="739"/>
                    <a:pt x="35501" y="1450"/>
                    <a:pt x="34834" y="2146"/>
                  </a:cubicBezTo>
                  <a:cubicBezTo>
                    <a:pt x="36153" y="3378"/>
                    <a:pt x="37400" y="4204"/>
                    <a:pt x="38704" y="4363"/>
                  </a:cubicBezTo>
                  <a:cubicBezTo>
                    <a:pt x="38762" y="4363"/>
                    <a:pt x="38820" y="4378"/>
                    <a:pt x="38878" y="4378"/>
                  </a:cubicBezTo>
                  <a:cubicBezTo>
                    <a:pt x="40038" y="4378"/>
                    <a:pt x="38806" y="2580"/>
                    <a:pt x="36834" y="0"/>
                  </a:cubicBezTo>
                  <a:close/>
                  <a:moveTo>
                    <a:pt x="26847" y="9219"/>
                  </a:moveTo>
                  <a:cubicBezTo>
                    <a:pt x="18512" y="15598"/>
                    <a:pt x="9264" y="19874"/>
                    <a:pt x="1" y="22686"/>
                  </a:cubicBezTo>
                  <a:cubicBezTo>
                    <a:pt x="1" y="22874"/>
                    <a:pt x="15" y="23048"/>
                    <a:pt x="30" y="23237"/>
                  </a:cubicBezTo>
                  <a:lnTo>
                    <a:pt x="17874" y="23237"/>
                  </a:lnTo>
                  <a:cubicBezTo>
                    <a:pt x="19454" y="23237"/>
                    <a:pt x="20730" y="24527"/>
                    <a:pt x="20730" y="26107"/>
                  </a:cubicBezTo>
                  <a:lnTo>
                    <a:pt x="20730" y="26716"/>
                  </a:lnTo>
                  <a:cubicBezTo>
                    <a:pt x="20730" y="27615"/>
                    <a:pt x="20309" y="28412"/>
                    <a:pt x="19657" y="28934"/>
                  </a:cubicBezTo>
                  <a:lnTo>
                    <a:pt x="24165" y="28934"/>
                  </a:lnTo>
                  <a:cubicBezTo>
                    <a:pt x="25745" y="28934"/>
                    <a:pt x="27021" y="30224"/>
                    <a:pt x="27021" y="31804"/>
                  </a:cubicBezTo>
                  <a:lnTo>
                    <a:pt x="27021" y="32413"/>
                  </a:lnTo>
                  <a:cubicBezTo>
                    <a:pt x="27021" y="33993"/>
                    <a:pt x="25745" y="35283"/>
                    <a:pt x="24165" y="35283"/>
                  </a:cubicBezTo>
                  <a:lnTo>
                    <a:pt x="8365" y="35283"/>
                  </a:lnTo>
                  <a:cubicBezTo>
                    <a:pt x="13453" y="38950"/>
                    <a:pt x="20019" y="41588"/>
                    <a:pt x="25470" y="42270"/>
                  </a:cubicBezTo>
                  <a:cubicBezTo>
                    <a:pt x="25658" y="42284"/>
                    <a:pt x="25832" y="42299"/>
                    <a:pt x="26006" y="42299"/>
                  </a:cubicBezTo>
                  <a:cubicBezTo>
                    <a:pt x="33848" y="42299"/>
                    <a:pt x="30079" y="18946"/>
                    <a:pt x="26847" y="9219"/>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297925" y="3980900"/>
              <a:ext cx="1100" cy="25"/>
            </a:xfrm>
            <a:custGeom>
              <a:avLst/>
              <a:gdLst/>
              <a:ahLst/>
              <a:cxnLst/>
              <a:rect l="l" t="t" r="r" b="b"/>
              <a:pathLst>
                <a:path w="44" h="1" extrusionOk="0">
                  <a:moveTo>
                    <a:pt x="44" y="1"/>
                  </a:moveTo>
                  <a:cubicBezTo>
                    <a:pt x="29" y="1"/>
                    <a:pt x="29" y="1"/>
                    <a:pt x="29" y="1"/>
                  </a:cubicBezTo>
                  <a:cubicBezTo>
                    <a:pt x="29" y="1"/>
                    <a:pt x="29" y="1"/>
                    <a:pt x="44" y="1"/>
                  </a:cubicBezTo>
                  <a:close/>
                  <a:moveTo>
                    <a:pt x="0" y="1"/>
                  </a:moveTo>
                  <a:lnTo>
                    <a:pt x="0" y="1"/>
                  </a:lnTo>
                  <a:cubicBezTo>
                    <a:pt x="0" y="1"/>
                    <a:pt x="0" y="1"/>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2477100" y="3380775"/>
              <a:ext cx="763950" cy="582400"/>
            </a:xfrm>
            <a:custGeom>
              <a:avLst/>
              <a:gdLst/>
              <a:ahLst/>
              <a:cxnLst/>
              <a:rect l="l" t="t" r="r" b="b"/>
              <a:pathLst>
                <a:path w="30558" h="23296" extrusionOk="0">
                  <a:moveTo>
                    <a:pt x="0" y="1"/>
                  </a:moveTo>
                  <a:lnTo>
                    <a:pt x="0" y="1"/>
                  </a:lnTo>
                  <a:cubicBezTo>
                    <a:pt x="7089" y="10612"/>
                    <a:pt x="17613" y="18990"/>
                    <a:pt x="30557" y="23295"/>
                  </a:cubicBezTo>
                  <a:cubicBezTo>
                    <a:pt x="17613" y="18990"/>
                    <a:pt x="7103" y="10612"/>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77100" y="3374975"/>
              <a:ext cx="1146275" cy="661400"/>
            </a:xfrm>
            <a:custGeom>
              <a:avLst/>
              <a:gdLst/>
              <a:ahLst/>
              <a:cxnLst/>
              <a:rect l="l" t="t" r="r" b="b"/>
              <a:pathLst>
                <a:path w="45851" h="26456" extrusionOk="0">
                  <a:moveTo>
                    <a:pt x="34689" y="1"/>
                  </a:moveTo>
                  <a:cubicBezTo>
                    <a:pt x="33819" y="117"/>
                    <a:pt x="32964" y="218"/>
                    <a:pt x="32108" y="320"/>
                  </a:cubicBezTo>
                  <a:cubicBezTo>
                    <a:pt x="32340" y="1132"/>
                    <a:pt x="32558" y="1900"/>
                    <a:pt x="32790" y="2567"/>
                  </a:cubicBezTo>
                  <a:cubicBezTo>
                    <a:pt x="34297" y="6973"/>
                    <a:pt x="40675" y="16135"/>
                    <a:pt x="41139" y="21904"/>
                  </a:cubicBezTo>
                  <a:cubicBezTo>
                    <a:pt x="37646" y="21701"/>
                    <a:pt x="34138" y="21121"/>
                    <a:pt x="30630" y="20092"/>
                  </a:cubicBezTo>
                  <a:cubicBezTo>
                    <a:pt x="19410" y="16816"/>
                    <a:pt x="10321" y="9728"/>
                    <a:pt x="4378" y="668"/>
                  </a:cubicBezTo>
                  <a:cubicBezTo>
                    <a:pt x="2784" y="537"/>
                    <a:pt x="1320" y="392"/>
                    <a:pt x="0" y="233"/>
                  </a:cubicBezTo>
                  <a:lnTo>
                    <a:pt x="0" y="233"/>
                  </a:lnTo>
                  <a:cubicBezTo>
                    <a:pt x="7103" y="10844"/>
                    <a:pt x="17613" y="19222"/>
                    <a:pt x="30557" y="23527"/>
                  </a:cubicBezTo>
                  <a:cubicBezTo>
                    <a:pt x="30572" y="23527"/>
                    <a:pt x="30586" y="23527"/>
                    <a:pt x="30586" y="23542"/>
                  </a:cubicBezTo>
                  <a:lnTo>
                    <a:pt x="30601" y="23542"/>
                  </a:lnTo>
                  <a:cubicBezTo>
                    <a:pt x="30615" y="23542"/>
                    <a:pt x="30615" y="23542"/>
                    <a:pt x="30630" y="23556"/>
                  </a:cubicBezTo>
                  <a:lnTo>
                    <a:pt x="30659" y="23556"/>
                  </a:lnTo>
                  <a:cubicBezTo>
                    <a:pt x="30673" y="23571"/>
                    <a:pt x="30673" y="23571"/>
                    <a:pt x="30688" y="23571"/>
                  </a:cubicBezTo>
                  <a:lnTo>
                    <a:pt x="30702" y="23571"/>
                  </a:lnTo>
                  <a:cubicBezTo>
                    <a:pt x="30702" y="23571"/>
                    <a:pt x="30717" y="23585"/>
                    <a:pt x="30731" y="23585"/>
                  </a:cubicBezTo>
                  <a:cubicBezTo>
                    <a:pt x="31369" y="23788"/>
                    <a:pt x="32021" y="23991"/>
                    <a:pt x="32674" y="24180"/>
                  </a:cubicBezTo>
                  <a:cubicBezTo>
                    <a:pt x="32717" y="24194"/>
                    <a:pt x="32775" y="24223"/>
                    <a:pt x="32833" y="24238"/>
                  </a:cubicBezTo>
                  <a:lnTo>
                    <a:pt x="32877" y="24238"/>
                  </a:lnTo>
                  <a:cubicBezTo>
                    <a:pt x="32877" y="24238"/>
                    <a:pt x="32877" y="24252"/>
                    <a:pt x="32877" y="24252"/>
                  </a:cubicBezTo>
                  <a:cubicBezTo>
                    <a:pt x="37196" y="25484"/>
                    <a:pt x="41545" y="26209"/>
                    <a:pt x="45850" y="26456"/>
                  </a:cubicBezTo>
                  <a:cubicBezTo>
                    <a:pt x="45270" y="19222"/>
                    <a:pt x="37269" y="7727"/>
                    <a:pt x="35370" y="2190"/>
                  </a:cubicBezTo>
                  <a:cubicBezTo>
                    <a:pt x="35138" y="1523"/>
                    <a:pt x="34921" y="784"/>
                    <a:pt x="34689" y="1"/>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586550" y="3382950"/>
              <a:ext cx="919050" cy="539625"/>
            </a:xfrm>
            <a:custGeom>
              <a:avLst/>
              <a:gdLst/>
              <a:ahLst/>
              <a:cxnLst/>
              <a:rect l="l" t="t" r="r" b="b"/>
              <a:pathLst>
                <a:path w="36762" h="21585" extrusionOk="0">
                  <a:moveTo>
                    <a:pt x="27730" y="1"/>
                  </a:moveTo>
                  <a:cubicBezTo>
                    <a:pt x="22222" y="610"/>
                    <a:pt x="16960" y="842"/>
                    <a:pt x="12191" y="842"/>
                  </a:cubicBezTo>
                  <a:cubicBezTo>
                    <a:pt x="7625" y="842"/>
                    <a:pt x="3494" y="639"/>
                    <a:pt x="0" y="349"/>
                  </a:cubicBezTo>
                  <a:lnTo>
                    <a:pt x="0" y="349"/>
                  </a:lnTo>
                  <a:cubicBezTo>
                    <a:pt x="5943" y="9409"/>
                    <a:pt x="15032" y="16497"/>
                    <a:pt x="26252" y="19773"/>
                  </a:cubicBezTo>
                  <a:cubicBezTo>
                    <a:pt x="29760" y="20802"/>
                    <a:pt x="33268" y="21382"/>
                    <a:pt x="36761" y="21585"/>
                  </a:cubicBezTo>
                  <a:cubicBezTo>
                    <a:pt x="36297" y="15816"/>
                    <a:pt x="29919" y="6654"/>
                    <a:pt x="28412" y="2248"/>
                  </a:cubicBezTo>
                  <a:cubicBezTo>
                    <a:pt x="28180" y="1581"/>
                    <a:pt x="27962" y="813"/>
                    <a:pt x="27730" y="1"/>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213650" y="1939550"/>
              <a:ext cx="145700" cy="158375"/>
            </a:xfrm>
            <a:custGeom>
              <a:avLst/>
              <a:gdLst/>
              <a:ahLst/>
              <a:cxnLst/>
              <a:rect l="l" t="t" r="r" b="b"/>
              <a:pathLst>
                <a:path w="5828" h="6335" extrusionOk="0">
                  <a:moveTo>
                    <a:pt x="2870" y="0"/>
                  </a:moveTo>
                  <a:cubicBezTo>
                    <a:pt x="1290" y="0"/>
                    <a:pt x="0" y="1276"/>
                    <a:pt x="0" y="2856"/>
                  </a:cubicBezTo>
                  <a:lnTo>
                    <a:pt x="0" y="3479"/>
                  </a:lnTo>
                  <a:cubicBezTo>
                    <a:pt x="0" y="5045"/>
                    <a:pt x="1290" y="6335"/>
                    <a:pt x="2870" y="6335"/>
                  </a:cubicBezTo>
                  <a:lnTo>
                    <a:pt x="3378" y="6335"/>
                  </a:lnTo>
                  <a:cubicBezTo>
                    <a:pt x="3378" y="6320"/>
                    <a:pt x="3378" y="6320"/>
                    <a:pt x="3378" y="6306"/>
                  </a:cubicBezTo>
                  <a:cubicBezTo>
                    <a:pt x="3392" y="6306"/>
                    <a:pt x="3392" y="6292"/>
                    <a:pt x="3392" y="6292"/>
                  </a:cubicBezTo>
                  <a:cubicBezTo>
                    <a:pt x="3392" y="6292"/>
                    <a:pt x="3392" y="6277"/>
                    <a:pt x="3392" y="6277"/>
                  </a:cubicBezTo>
                  <a:cubicBezTo>
                    <a:pt x="3392" y="6263"/>
                    <a:pt x="3392" y="6263"/>
                    <a:pt x="3407" y="6248"/>
                  </a:cubicBezTo>
                  <a:cubicBezTo>
                    <a:pt x="3407" y="6248"/>
                    <a:pt x="3407" y="6248"/>
                    <a:pt x="3407" y="6234"/>
                  </a:cubicBezTo>
                  <a:cubicBezTo>
                    <a:pt x="3407" y="6234"/>
                    <a:pt x="3407" y="6219"/>
                    <a:pt x="3407" y="6219"/>
                  </a:cubicBezTo>
                  <a:cubicBezTo>
                    <a:pt x="3407" y="6219"/>
                    <a:pt x="3421" y="6205"/>
                    <a:pt x="3421" y="6205"/>
                  </a:cubicBezTo>
                  <a:cubicBezTo>
                    <a:pt x="3421" y="6205"/>
                    <a:pt x="3421" y="6190"/>
                    <a:pt x="3421" y="6190"/>
                  </a:cubicBezTo>
                  <a:cubicBezTo>
                    <a:pt x="3421" y="6176"/>
                    <a:pt x="3421" y="6176"/>
                    <a:pt x="3421" y="6176"/>
                  </a:cubicBezTo>
                  <a:cubicBezTo>
                    <a:pt x="4117" y="4045"/>
                    <a:pt x="4929" y="1986"/>
                    <a:pt x="582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876825" y="1939550"/>
              <a:ext cx="324000" cy="300800"/>
            </a:xfrm>
            <a:custGeom>
              <a:avLst/>
              <a:gdLst/>
              <a:ahLst/>
              <a:cxnLst/>
              <a:rect l="l" t="t" r="r" b="b"/>
              <a:pathLst>
                <a:path w="12960" h="12032" extrusionOk="0">
                  <a:moveTo>
                    <a:pt x="2102" y="0"/>
                  </a:moveTo>
                  <a:cubicBezTo>
                    <a:pt x="1537" y="1146"/>
                    <a:pt x="1145" y="2450"/>
                    <a:pt x="942" y="3929"/>
                  </a:cubicBezTo>
                  <a:cubicBezTo>
                    <a:pt x="667" y="6132"/>
                    <a:pt x="392" y="8930"/>
                    <a:pt x="0" y="12032"/>
                  </a:cubicBezTo>
                  <a:lnTo>
                    <a:pt x="10089" y="12032"/>
                  </a:lnTo>
                  <a:cubicBezTo>
                    <a:pt x="11669" y="12032"/>
                    <a:pt x="12959" y="10742"/>
                    <a:pt x="12959" y="9176"/>
                  </a:cubicBezTo>
                  <a:lnTo>
                    <a:pt x="12959" y="8553"/>
                  </a:lnTo>
                  <a:cubicBezTo>
                    <a:pt x="12959" y="6973"/>
                    <a:pt x="11669" y="5683"/>
                    <a:pt x="10089" y="5683"/>
                  </a:cubicBezTo>
                  <a:lnTo>
                    <a:pt x="5596" y="5683"/>
                  </a:lnTo>
                  <a:cubicBezTo>
                    <a:pt x="6233" y="5161"/>
                    <a:pt x="6668" y="4364"/>
                    <a:pt x="6668" y="3479"/>
                  </a:cubicBezTo>
                  <a:lnTo>
                    <a:pt x="6668" y="2856"/>
                  </a:lnTo>
                  <a:cubicBezTo>
                    <a:pt x="6668" y="1276"/>
                    <a:pt x="5378" y="0"/>
                    <a:pt x="3798"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298075" y="1939550"/>
              <a:ext cx="631325" cy="300800"/>
            </a:xfrm>
            <a:custGeom>
              <a:avLst/>
              <a:gdLst/>
              <a:ahLst/>
              <a:cxnLst/>
              <a:rect l="l" t="t" r="r" b="b"/>
              <a:pathLst>
                <a:path w="25253" h="12032" extrusionOk="0">
                  <a:moveTo>
                    <a:pt x="2450" y="0"/>
                  </a:moveTo>
                  <a:cubicBezTo>
                    <a:pt x="1552" y="1986"/>
                    <a:pt x="740" y="4045"/>
                    <a:pt x="44" y="6176"/>
                  </a:cubicBezTo>
                  <a:cubicBezTo>
                    <a:pt x="44" y="6176"/>
                    <a:pt x="44" y="6176"/>
                    <a:pt x="44" y="6190"/>
                  </a:cubicBezTo>
                  <a:cubicBezTo>
                    <a:pt x="44" y="6190"/>
                    <a:pt x="44" y="6190"/>
                    <a:pt x="44" y="6205"/>
                  </a:cubicBezTo>
                  <a:cubicBezTo>
                    <a:pt x="44" y="6205"/>
                    <a:pt x="30" y="6219"/>
                    <a:pt x="30" y="6219"/>
                  </a:cubicBezTo>
                  <a:cubicBezTo>
                    <a:pt x="30" y="6219"/>
                    <a:pt x="30" y="6234"/>
                    <a:pt x="30" y="6234"/>
                  </a:cubicBezTo>
                  <a:cubicBezTo>
                    <a:pt x="30" y="6248"/>
                    <a:pt x="30" y="6248"/>
                    <a:pt x="30" y="6248"/>
                  </a:cubicBezTo>
                  <a:cubicBezTo>
                    <a:pt x="15" y="6263"/>
                    <a:pt x="15" y="6263"/>
                    <a:pt x="15" y="6277"/>
                  </a:cubicBezTo>
                  <a:cubicBezTo>
                    <a:pt x="15" y="6277"/>
                    <a:pt x="15" y="6292"/>
                    <a:pt x="15" y="6292"/>
                  </a:cubicBezTo>
                  <a:cubicBezTo>
                    <a:pt x="15" y="6292"/>
                    <a:pt x="15" y="6306"/>
                    <a:pt x="1" y="6306"/>
                  </a:cubicBezTo>
                  <a:cubicBezTo>
                    <a:pt x="1" y="6320"/>
                    <a:pt x="1" y="6320"/>
                    <a:pt x="1" y="6335"/>
                  </a:cubicBezTo>
                  <a:lnTo>
                    <a:pt x="3132" y="6335"/>
                  </a:lnTo>
                  <a:cubicBezTo>
                    <a:pt x="3827" y="4161"/>
                    <a:pt x="4654" y="2044"/>
                    <a:pt x="5596" y="0"/>
                  </a:cubicBezTo>
                  <a:close/>
                  <a:moveTo>
                    <a:pt x="21469" y="0"/>
                  </a:moveTo>
                  <a:cubicBezTo>
                    <a:pt x="20700" y="1247"/>
                    <a:pt x="20179" y="2610"/>
                    <a:pt x="19976" y="4117"/>
                  </a:cubicBezTo>
                  <a:cubicBezTo>
                    <a:pt x="19700" y="6219"/>
                    <a:pt x="19628" y="8988"/>
                    <a:pt x="19497" y="12032"/>
                  </a:cubicBezTo>
                  <a:lnTo>
                    <a:pt x="23150" y="12032"/>
                  </a:lnTo>
                  <a:cubicBezTo>
                    <a:pt x="23542" y="8930"/>
                    <a:pt x="23817" y="6132"/>
                    <a:pt x="24092" y="3929"/>
                  </a:cubicBezTo>
                  <a:cubicBezTo>
                    <a:pt x="24295" y="2450"/>
                    <a:pt x="24687" y="1146"/>
                    <a:pt x="25252"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371275" y="1939550"/>
              <a:ext cx="463525" cy="300800"/>
            </a:xfrm>
            <a:custGeom>
              <a:avLst/>
              <a:gdLst/>
              <a:ahLst/>
              <a:cxnLst/>
              <a:rect l="l" t="t" r="r" b="b"/>
              <a:pathLst>
                <a:path w="18541" h="12032" extrusionOk="0">
                  <a:moveTo>
                    <a:pt x="2668" y="0"/>
                  </a:moveTo>
                  <a:cubicBezTo>
                    <a:pt x="1726" y="2044"/>
                    <a:pt x="899" y="4161"/>
                    <a:pt x="204" y="6335"/>
                  </a:cubicBezTo>
                  <a:lnTo>
                    <a:pt x="1073" y="6335"/>
                  </a:lnTo>
                  <a:cubicBezTo>
                    <a:pt x="421" y="6871"/>
                    <a:pt x="1" y="7654"/>
                    <a:pt x="1" y="8553"/>
                  </a:cubicBezTo>
                  <a:lnTo>
                    <a:pt x="1" y="9176"/>
                  </a:lnTo>
                  <a:cubicBezTo>
                    <a:pt x="1" y="10742"/>
                    <a:pt x="1276" y="12032"/>
                    <a:pt x="2856" y="12032"/>
                  </a:cubicBezTo>
                  <a:lnTo>
                    <a:pt x="16569" y="12032"/>
                  </a:lnTo>
                  <a:cubicBezTo>
                    <a:pt x="16700" y="8988"/>
                    <a:pt x="16772" y="6219"/>
                    <a:pt x="17048" y="4117"/>
                  </a:cubicBezTo>
                  <a:cubicBezTo>
                    <a:pt x="17251" y="2610"/>
                    <a:pt x="17772" y="1247"/>
                    <a:pt x="18541"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477300" y="3293800"/>
              <a:ext cx="258400" cy="60200"/>
            </a:xfrm>
            <a:custGeom>
              <a:avLst/>
              <a:gdLst/>
              <a:ahLst/>
              <a:cxnLst/>
              <a:rect l="l" t="t" r="r" b="b"/>
              <a:pathLst>
                <a:path w="10336" h="2408" extrusionOk="0">
                  <a:moveTo>
                    <a:pt x="2827" y="1"/>
                  </a:moveTo>
                  <a:cubicBezTo>
                    <a:pt x="1407" y="1"/>
                    <a:pt x="218" y="1045"/>
                    <a:pt x="0" y="2407"/>
                  </a:cubicBezTo>
                  <a:cubicBezTo>
                    <a:pt x="3407" y="1798"/>
                    <a:pt x="6857" y="1030"/>
                    <a:pt x="10336" y="59"/>
                  </a:cubicBezTo>
                  <a:cubicBezTo>
                    <a:pt x="10321" y="44"/>
                    <a:pt x="10321" y="15"/>
                    <a:pt x="10321"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735325" y="3293800"/>
              <a:ext cx="5100" cy="1475"/>
            </a:xfrm>
            <a:custGeom>
              <a:avLst/>
              <a:gdLst/>
              <a:ahLst/>
              <a:cxnLst/>
              <a:rect l="l" t="t" r="r" b="b"/>
              <a:pathLst>
                <a:path w="204" h="59" extrusionOk="0">
                  <a:moveTo>
                    <a:pt x="0" y="1"/>
                  </a:moveTo>
                  <a:cubicBezTo>
                    <a:pt x="0" y="15"/>
                    <a:pt x="0" y="44"/>
                    <a:pt x="15" y="59"/>
                  </a:cubicBezTo>
                  <a:cubicBezTo>
                    <a:pt x="73" y="44"/>
                    <a:pt x="145" y="15"/>
                    <a:pt x="203" y="1"/>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476225" y="3295250"/>
              <a:ext cx="430175" cy="299725"/>
            </a:xfrm>
            <a:custGeom>
              <a:avLst/>
              <a:gdLst/>
              <a:ahLst/>
              <a:cxnLst/>
              <a:rect l="l" t="t" r="r" b="b"/>
              <a:pathLst>
                <a:path w="17207" h="11989" extrusionOk="0">
                  <a:moveTo>
                    <a:pt x="10379" y="1"/>
                  </a:moveTo>
                  <a:cubicBezTo>
                    <a:pt x="6900" y="972"/>
                    <a:pt x="3450" y="1740"/>
                    <a:pt x="43" y="2349"/>
                  </a:cubicBezTo>
                  <a:cubicBezTo>
                    <a:pt x="15" y="2509"/>
                    <a:pt x="0" y="2654"/>
                    <a:pt x="0" y="2813"/>
                  </a:cubicBezTo>
                  <a:lnTo>
                    <a:pt x="0" y="3422"/>
                  </a:lnTo>
                  <a:cubicBezTo>
                    <a:pt x="0" y="5002"/>
                    <a:pt x="1290" y="6292"/>
                    <a:pt x="2870" y="6292"/>
                  </a:cubicBezTo>
                  <a:lnTo>
                    <a:pt x="7364" y="6292"/>
                  </a:lnTo>
                  <a:cubicBezTo>
                    <a:pt x="6726" y="6814"/>
                    <a:pt x="6291" y="7611"/>
                    <a:pt x="6291" y="8510"/>
                  </a:cubicBezTo>
                  <a:lnTo>
                    <a:pt x="6291" y="9119"/>
                  </a:lnTo>
                  <a:cubicBezTo>
                    <a:pt x="6291" y="10699"/>
                    <a:pt x="7581" y="11989"/>
                    <a:pt x="9161" y="11989"/>
                  </a:cubicBezTo>
                  <a:lnTo>
                    <a:pt x="17206" y="11989"/>
                  </a:lnTo>
                  <a:cubicBezTo>
                    <a:pt x="13901" y="8655"/>
                    <a:pt x="11452" y="5016"/>
                    <a:pt x="10654" y="1595"/>
                  </a:cubicBezTo>
                  <a:cubicBezTo>
                    <a:pt x="10538" y="1059"/>
                    <a:pt x="10437" y="537"/>
                    <a:pt x="10379" y="1"/>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735675" y="3293800"/>
              <a:ext cx="260950" cy="301175"/>
            </a:xfrm>
            <a:custGeom>
              <a:avLst/>
              <a:gdLst/>
              <a:ahLst/>
              <a:cxnLst/>
              <a:rect l="l" t="t" r="r" b="b"/>
              <a:pathLst>
                <a:path w="10438" h="12047" extrusionOk="0">
                  <a:moveTo>
                    <a:pt x="189" y="1"/>
                  </a:moveTo>
                  <a:cubicBezTo>
                    <a:pt x="131" y="15"/>
                    <a:pt x="59" y="44"/>
                    <a:pt x="1" y="59"/>
                  </a:cubicBezTo>
                  <a:cubicBezTo>
                    <a:pt x="59" y="595"/>
                    <a:pt x="160" y="1117"/>
                    <a:pt x="276" y="1653"/>
                  </a:cubicBezTo>
                  <a:cubicBezTo>
                    <a:pt x="1074" y="5074"/>
                    <a:pt x="3523" y="8713"/>
                    <a:pt x="6828" y="12047"/>
                  </a:cubicBezTo>
                  <a:lnTo>
                    <a:pt x="10438" y="12047"/>
                  </a:lnTo>
                  <a:cubicBezTo>
                    <a:pt x="6379" y="9119"/>
                    <a:pt x="3262" y="5553"/>
                    <a:pt x="2378" y="1827"/>
                  </a:cubicBezTo>
                  <a:cubicBezTo>
                    <a:pt x="2248" y="1233"/>
                    <a:pt x="2161" y="624"/>
                    <a:pt x="2103" y="1"/>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88225" y="3293800"/>
              <a:ext cx="674800" cy="301175"/>
            </a:xfrm>
            <a:custGeom>
              <a:avLst/>
              <a:gdLst/>
              <a:ahLst/>
              <a:cxnLst/>
              <a:rect l="l" t="t" r="r" b="b"/>
              <a:pathLst>
                <a:path w="26992" h="12047" extrusionOk="0">
                  <a:moveTo>
                    <a:pt x="1" y="1"/>
                  </a:moveTo>
                  <a:cubicBezTo>
                    <a:pt x="59" y="624"/>
                    <a:pt x="146" y="1233"/>
                    <a:pt x="276" y="1827"/>
                  </a:cubicBezTo>
                  <a:cubicBezTo>
                    <a:pt x="1160" y="5553"/>
                    <a:pt x="4277" y="9119"/>
                    <a:pt x="8336" y="12047"/>
                  </a:cubicBezTo>
                  <a:lnTo>
                    <a:pt x="24136" y="12047"/>
                  </a:lnTo>
                  <a:cubicBezTo>
                    <a:pt x="25716" y="12047"/>
                    <a:pt x="26992" y="10757"/>
                    <a:pt x="26992" y="9177"/>
                  </a:cubicBezTo>
                  <a:lnTo>
                    <a:pt x="26992" y="8568"/>
                  </a:lnTo>
                  <a:cubicBezTo>
                    <a:pt x="26992" y="6988"/>
                    <a:pt x="25716" y="5698"/>
                    <a:pt x="24136" y="5698"/>
                  </a:cubicBezTo>
                  <a:lnTo>
                    <a:pt x="19628" y="5698"/>
                  </a:lnTo>
                  <a:cubicBezTo>
                    <a:pt x="20280" y="5176"/>
                    <a:pt x="20701" y="4379"/>
                    <a:pt x="20701" y="3480"/>
                  </a:cubicBezTo>
                  <a:lnTo>
                    <a:pt x="20701" y="2871"/>
                  </a:lnTo>
                  <a:cubicBezTo>
                    <a:pt x="20701" y="1291"/>
                    <a:pt x="19425" y="1"/>
                    <a:pt x="17845" y="1"/>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319850" y="1788800"/>
              <a:ext cx="350475" cy="301175"/>
            </a:xfrm>
            <a:custGeom>
              <a:avLst/>
              <a:gdLst/>
              <a:ahLst/>
              <a:cxnLst/>
              <a:rect l="l" t="t" r="r" b="b"/>
              <a:pathLst>
                <a:path w="14019" h="12047" extrusionOk="0">
                  <a:moveTo>
                    <a:pt x="1" y="0"/>
                  </a:moveTo>
                  <a:cubicBezTo>
                    <a:pt x="5263" y="4262"/>
                    <a:pt x="7756" y="8335"/>
                    <a:pt x="8858" y="12046"/>
                  </a:cubicBezTo>
                  <a:lnTo>
                    <a:pt x="14018" y="12046"/>
                  </a:lnTo>
                  <a:cubicBezTo>
                    <a:pt x="12612" y="6059"/>
                    <a:pt x="10887" y="2914"/>
                    <a:pt x="793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4518100" y="1788800"/>
              <a:ext cx="538525" cy="301175"/>
            </a:xfrm>
            <a:custGeom>
              <a:avLst/>
              <a:gdLst/>
              <a:ahLst/>
              <a:cxnLst/>
              <a:rect l="l" t="t" r="r" b="b"/>
              <a:pathLst>
                <a:path w="21541" h="12047" extrusionOk="0">
                  <a:moveTo>
                    <a:pt x="19395" y="5784"/>
                  </a:moveTo>
                  <a:cubicBezTo>
                    <a:pt x="20077" y="7335"/>
                    <a:pt x="20685" y="8915"/>
                    <a:pt x="21207" y="10524"/>
                  </a:cubicBezTo>
                  <a:cubicBezTo>
                    <a:pt x="21425" y="10118"/>
                    <a:pt x="21541" y="9669"/>
                    <a:pt x="21541" y="9176"/>
                  </a:cubicBezTo>
                  <a:lnTo>
                    <a:pt x="21541" y="8567"/>
                  </a:lnTo>
                  <a:cubicBezTo>
                    <a:pt x="21541" y="7234"/>
                    <a:pt x="20627" y="6103"/>
                    <a:pt x="19395" y="5784"/>
                  </a:cubicBezTo>
                  <a:close/>
                  <a:moveTo>
                    <a:pt x="0" y="0"/>
                  </a:moveTo>
                  <a:cubicBezTo>
                    <a:pt x="2957" y="2914"/>
                    <a:pt x="4682" y="6059"/>
                    <a:pt x="6088" y="12046"/>
                  </a:cubicBezTo>
                  <a:lnTo>
                    <a:pt x="10161" y="12046"/>
                  </a:lnTo>
                  <a:cubicBezTo>
                    <a:pt x="8944" y="6451"/>
                    <a:pt x="7248" y="3001"/>
                    <a:pt x="4653"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634425" y="1788800"/>
              <a:ext cx="413875" cy="301175"/>
            </a:xfrm>
            <a:custGeom>
              <a:avLst/>
              <a:gdLst/>
              <a:ahLst/>
              <a:cxnLst/>
              <a:rect l="l" t="t" r="r" b="b"/>
              <a:pathLst>
                <a:path w="16555" h="12047" extrusionOk="0">
                  <a:moveTo>
                    <a:pt x="0" y="0"/>
                  </a:moveTo>
                  <a:cubicBezTo>
                    <a:pt x="2595" y="3001"/>
                    <a:pt x="4291" y="6451"/>
                    <a:pt x="5508" y="12046"/>
                  </a:cubicBezTo>
                  <a:lnTo>
                    <a:pt x="14032" y="12046"/>
                  </a:lnTo>
                  <a:cubicBezTo>
                    <a:pt x="15119" y="12046"/>
                    <a:pt x="16076" y="11423"/>
                    <a:pt x="16554" y="10524"/>
                  </a:cubicBezTo>
                  <a:cubicBezTo>
                    <a:pt x="16032" y="8915"/>
                    <a:pt x="15424" y="7335"/>
                    <a:pt x="14742" y="5784"/>
                  </a:cubicBezTo>
                  <a:cubicBezTo>
                    <a:pt x="14510" y="5726"/>
                    <a:pt x="14278" y="5697"/>
                    <a:pt x="14032" y="5697"/>
                  </a:cubicBezTo>
                  <a:lnTo>
                    <a:pt x="9524" y="5697"/>
                  </a:lnTo>
                  <a:cubicBezTo>
                    <a:pt x="10176" y="5175"/>
                    <a:pt x="10596" y="4378"/>
                    <a:pt x="10596" y="3479"/>
                  </a:cubicBezTo>
                  <a:lnTo>
                    <a:pt x="10596" y="2870"/>
                  </a:lnTo>
                  <a:cubicBezTo>
                    <a:pt x="10596" y="1290"/>
                    <a:pt x="9321" y="0"/>
                    <a:pt x="7741"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4273100" y="1788800"/>
              <a:ext cx="268200" cy="301175"/>
            </a:xfrm>
            <a:custGeom>
              <a:avLst/>
              <a:gdLst/>
              <a:ahLst/>
              <a:cxnLst/>
              <a:rect l="l" t="t" r="r" b="b"/>
              <a:pathLst>
                <a:path w="10728" h="12047" extrusionOk="0">
                  <a:moveTo>
                    <a:pt x="1" y="0"/>
                  </a:moveTo>
                  <a:cubicBezTo>
                    <a:pt x="6234" y="4363"/>
                    <a:pt x="8640" y="8422"/>
                    <a:pt x="9409" y="12046"/>
                  </a:cubicBezTo>
                  <a:lnTo>
                    <a:pt x="10728" y="12046"/>
                  </a:lnTo>
                  <a:cubicBezTo>
                    <a:pt x="9626" y="8335"/>
                    <a:pt x="7133" y="4262"/>
                    <a:pt x="1871"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4069800" y="1788800"/>
              <a:ext cx="438525" cy="301175"/>
            </a:xfrm>
            <a:custGeom>
              <a:avLst/>
              <a:gdLst/>
              <a:ahLst/>
              <a:cxnLst/>
              <a:rect l="l" t="t" r="r" b="b"/>
              <a:pathLst>
                <a:path w="17541" h="12047" extrusionOk="0">
                  <a:moveTo>
                    <a:pt x="2871" y="0"/>
                  </a:moveTo>
                  <a:cubicBezTo>
                    <a:pt x="1291" y="0"/>
                    <a:pt x="1" y="1290"/>
                    <a:pt x="1" y="2870"/>
                  </a:cubicBezTo>
                  <a:lnTo>
                    <a:pt x="1" y="3479"/>
                  </a:lnTo>
                  <a:cubicBezTo>
                    <a:pt x="1" y="5059"/>
                    <a:pt x="1291" y="6349"/>
                    <a:pt x="2871" y="6349"/>
                  </a:cubicBezTo>
                  <a:lnTo>
                    <a:pt x="7365" y="6349"/>
                  </a:lnTo>
                  <a:cubicBezTo>
                    <a:pt x="6727" y="6871"/>
                    <a:pt x="6292" y="7668"/>
                    <a:pt x="6292" y="8567"/>
                  </a:cubicBezTo>
                  <a:lnTo>
                    <a:pt x="6292" y="9176"/>
                  </a:lnTo>
                  <a:cubicBezTo>
                    <a:pt x="6292" y="10756"/>
                    <a:pt x="7582" y="12046"/>
                    <a:pt x="9162" y="12046"/>
                  </a:cubicBezTo>
                  <a:lnTo>
                    <a:pt x="17541" y="12046"/>
                  </a:lnTo>
                  <a:cubicBezTo>
                    <a:pt x="16772" y="8422"/>
                    <a:pt x="14366" y="4363"/>
                    <a:pt x="8133"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2142250" y="1867800"/>
              <a:ext cx="986825" cy="301175"/>
            </a:xfrm>
            <a:custGeom>
              <a:avLst/>
              <a:gdLst/>
              <a:ahLst/>
              <a:cxnLst/>
              <a:rect l="l" t="t" r="r" b="b"/>
              <a:pathLst>
                <a:path w="39473" h="12047" extrusionOk="0">
                  <a:moveTo>
                    <a:pt x="2856" y="0"/>
                  </a:moveTo>
                  <a:cubicBezTo>
                    <a:pt x="1291" y="0"/>
                    <a:pt x="0" y="1290"/>
                    <a:pt x="0" y="2870"/>
                  </a:cubicBezTo>
                  <a:lnTo>
                    <a:pt x="0" y="3479"/>
                  </a:lnTo>
                  <a:cubicBezTo>
                    <a:pt x="0" y="5059"/>
                    <a:pt x="1291" y="6349"/>
                    <a:pt x="2856" y="6349"/>
                  </a:cubicBezTo>
                  <a:lnTo>
                    <a:pt x="7364" y="6349"/>
                  </a:lnTo>
                  <a:cubicBezTo>
                    <a:pt x="6712" y="6871"/>
                    <a:pt x="6292" y="7668"/>
                    <a:pt x="6292" y="8567"/>
                  </a:cubicBezTo>
                  <a:lnTo>
                    <a:pt x="6292" y="9176"/>
                  </a:lnTo>
                  <a:cubicBezTo>
                    <a:pt x="6292" y="10756"/>
                    <a:pt x="7582" y="12046"/>
                    <a:pt x="9162" y="12046"/>
                  </a:cubicBezTo>
                  <a:lnTo>
                    <a:pt x="36617" y="12046"/>
                  </a:lnTo>
                  <a:cubicBezTo>
                    <a:pt x="38182" y="12046"/>
                    <a:pt x="39472" y="10756"/>
                    <a:pt x="39472" y="9176"/>
                  </a:cubicBezTo>
                  <a:lnTo>
                    <a:pt x="39472" y="8567"/>
                  </a:lnTo>
                  <a:cubicBezTo>
                    <a:pt x="39472" y="6987"/>
                    <a:pt x="38182" y="5697"/>
                    <a:pt x="36617" y="5697"/>
                  </a:cubicBezTo>
                  <a:lnTo>
                    <a:pt x="32108" y="5697"/>
                  </a:lnTo>
                  <a:cubicBezTo>
                    <a:pt x="32761" y="5175"/>
                    <a:pt x="33181" y="4378"/>
                    <a:pt x="33181" y="3479"/>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404825" y="3222050"/>
              <a:ext cx="986825" cy="301175"/>
            </a:xfrm>
            <a:custGeom>
              <a:avLst/>
              <a:gdLst/>
              <a:ahLst/>
              <a:cxnLst/>
              <a:rect l="l" t="t" r="r" b="b"/>
              <a:pathLst>
                <a:path w="39473" h="12047" extrusionOk="0">
                  <a:moveTo>
                    <a:pt x="2856" y="1"/>
                  </a:moveTo>
                  <a:cubicBezTo>
                    <a:pt x="1276" y="1"/>
                    <a:pt x="0" y="1291"/>
                    <a:pt x="0" y="2871"/>
                  </a:cubicBezTo>
                  <a:lnTo>
                    <a:pt x="0" y="3494"/>
                  </a:lnTo>
                  <a:cubicBezTo>
                    <a:pt x="0" y="5060"/>
                    <a:pt x="1276" y="6350"/>
                    <a:pt x="2856" y="6350"/>
                  </a:cubicBezTo>
                  <a:lnTo>
                    <a:pt x="7364" y="6350"/>
                  </a:lnTo>
                  <a:cubicBezTo>
                    <a:pt x="6712" y="6886"/>
                    <a:pt x="6291" y="7669"/>
                    <a:pt x="6291" y="8568"/>
                  </a:cubicBezTo>
                  <a:lnTo>
                    <a:pt x="6291" y="9191"/>
                  </a:lnTo>
                  <a:cubicBezTo>
                    <a:pt x="6291" y="10757"/>
                    <a:pt x="7582" y="12047"/>
                    <a:pt x="9147" y="12047"/>
                  </a:cubicBezTo>
                  <a:lnTo>
                    <a:pt x="36602" y="12047"/>
                  </a:lnTo>
                  <a:cubicBezTo>
                    <a:pt x="38182" y="12047"/>
                    <a:pt x="39472" y="10757"/>
                    <a:pt x="39472" y="9191"/>
                  </a:cubicBezTo>
                  <a:lnTo>
                    <a:pt x="39472" y="8568"/>
                  </a:lnTo>
                  <a:cubicBezTo>
                    <a:pt x="39472" y="6988"/>
                    <a:pt x="38182" y="5698"/>
                    <a:pt x="36602" y="5698"/>
                  </a:cubicBezTo>
                  <a:lnTo>
                    <a:pt x="32108" y="5698"/>
                  </a:lnTo>
                  <a:cubicBezTo>
                    <a:pt x="32761" y="5176"/>
                    <a:pt x="33181" y="4378"/>
                    <a:pt x="33181" y="3494"/>
                  </a:cubicBezTo>
                  <a:lnTo>
                    <a:pt x="33181" y="2871"/>
                  </a:lnTo>
                  <a:cubicBezTo>
                    <a:pt x="33181" y="1291"/>
                    <a:pt x="31891" y="1"/>
                    <a:pt x="30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998425" y="1717050"/>
              <a:ext cx="986800" cy="301150"/>
            </a:xfrm>
            <a:custGeom>
              <a:avLst/>
              <a:gdLst/>
              <a:ahLst/>
              <a:cxnLst/>
              <a:rect l="l" t="t" r="r" b="b"/>
              <a:pathLst>
                <a:path w="39472" h="12046" extrusionOk="0">
                  <a:moveTo>
                    <a:pt x="2856" y="0"/>
                  </a:moveTo>
                  <a:cubicBezTo>
                    <a:pt x="1276" y="0"/>
                    <a:pt x="0" y="1290"/>
                    <a:pt x="0" y="2870"/>
                  </a:cubicBezTo>
                  <a:lnTo>
                    <a:pt x="0" y="3493"/>
                  </a:lnTo>
                  <a:cubicBezTo>
                    <a:pt x="0" y="5059"/>
                    <a:pt x="1276" y="6349"/>
                    <a:pt x="2856" y="6349"/>
                  </a:cubicBezTo>
                  <a:lnTo>
                    <a:pt x="7364" y="6349"/>
                  </a:lnTo>
                  <a:cubicBezTo>
                    <a:pt x="6712" y="6885"/>
                    <a:pt x="6291" y="7668"/>
                    <a:pt x="6291" y="8567"/>
                  </a:cubicBezTo>
                  <a:lnTo>
                    <a:pt x="6291" y="9190"/>
                  </a:lnTo>
                  <a:cubicBezTo>
                    <a:pt x="6291" y="10756"/>
                    <a:pt x="7581" y="12046"/>
                    <a:pt x="9147" y="12046"/>
                  </a:cubicBezTo>
                  <a:lnTo>
                    <a:pt x="36602" y="12046"/>
                  </a:lnTo>
                  <a:cubicBezTo>
                    <a:pt x="38182" y="12046"/>
                    <a:pt x="39472" y="10756"/>
                    <a:pt x="39472" y="9190"/>
                  </a:cubicBezTo>
                  <a:lnTo>
                    <a:pt x="39472" y="8567"/>
                  </a:lnTo>
                  <a:cubicBezTo>
                    <a:pt x="39472" y="6987"/>
                    <a:pt x="38182" y="5697"/>
                    <a:pt x="36602" y="5697"/>
                  </a:cubicBezTo>
                  <a:lnTo>
                    <a:pt x="32108" y="5697"/>
                  </a:lnTo>
                  <a:cubicBezTo>
                    <a:pt x="32760" y="5175"/>
                    <a:pt x="33181" y="4378"/>
                    <a:pt x="33181" y="3493"/>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653031-0391-A892-3095-E08D2F359108}"/>
              </a:ext>
            </a:extLst>
          </p:cNvPr>
          <p:cNvSpPr>
            <a:spLocks noGrp="1"/>
          </p:cNvSpPr>
          <p:nvPr>
            <p:ph type="title"/>
          </p:nvPr>
        </p:nvSpPr>
        <p:spPr>
          <a:xfrm>
            <a:off x="84768" y="0"/>
            <a:ext cx="8520600" cy="841800"/>
          </a:xfrm>
        </p:spPr>
        <p:txBody>
          <a:bodyPr/>
          <a:lstStyle/>
          <a:p>
            <a:r>
              <a:rPr lang="en-US" dirty="0">
                <a:solidFill>
                  <a:schemeClr val="tx2">
                    <a:lumMod val="20000"/>
                    <a:lumOff val="80000"/>
                  </a:schemeClr>
                </a:solidFill>
              </a:rPr>
              <a:t>Questionnaire </a:t>
            </a:r>
            <a:endParaRPr lang="el-GR" dirty="0">
              <a:solidFill>
                <a:schemeClr val="tx2">
                  <a:lumMod val="20000"/>
                  <a:lumOff val="80000"/>
                </a:schemeClr>
              </a:solidFill>
            </a:endParaRPr>
          </a:p>
        </p:txBody>
      </p:sp>
      <p:sp>
        <p:nvSpPr>
          <p:cNvPr id="3" name="TextBox 2">
            <a:extLst>
              <a:ext uri="{FF2B5EF4-FFF2-40B4-BE49-F238E27FC236}">
                <a16:creationId xmlns:a16="http://schemas.microsoft.com/office/drawing/2014/main" id="{DE1A41C1-8576-92B0-E82A-9B2CDCB245D6}"/>
              </a:ext>
            </a:extLst>
          </p:cNvPr>
          <p:cNvSpPr txBox="1"/>
          <p:nvPr/>
        </p:nvSpPr>
        <p:spPr>
          <a:xfrm>
            <a:off x="427165" y="754213"/>
            <a:ext cx="8329717" cy="3693319"/>
          </a:xfrm>
          <a:prstGeom prst="rect">
            <a:avLst/>
          </a:prstGeom>
          <a:noFill/>
        </p:spPr>
        <p:txBody>
          <a:bodyPr wrap="square" rtlCol="0">
            <a:spAutoFit/>
          </a:bodyPr>
          <a:lstStyle/>
          <a:p>
            <a:r>
              <a:rPr lang="en-US" sz="1800" dirty="0">
                <a:solidFill>
                  <a:schemeClr val="accent6"/>
                </a:solidFill>
              </a:rPr>
              <a:t>1</a:t>
            </a:r>
            <a:r>
              <a:rPr lang="en-US" sz="1800" dirty="0">
                <a:solidFill>
                  <a:schemeClr val="accent6"/>
                </a:solidFill>
                <a:latin typeface="Neucha" panose="020B0604020202020204" charset="0"/>
              </a:rPr>
              <a:t>. </a:t>
            </a:r>
            <a:r>
              <a:rPr lang="el-GR" sz="1800" dirty="0">
                <a:solidFill>
                  <a:schemeClr val="accent6"/>
                </a:solidFill>
                <a:latin typeface="Neucha" panose="020B0604020202020204" charset="0"/>
              </a:rPr>
              <a:t>Αυτός που μετακινείται σε άλλον τόπο της ίδιας χώρας ή σε ξένη χώρα με σκοπό να βρει μια καλύτερη εργασία.</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 Μετανάστης Πρόσφυγας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2. Αυτός που αναγκάζεται να φύγει από την πατρίδα του διότι διώκεται για τα πολιτικά, θρησκευτικά ή άλλα πιστεύω του.</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 Μετανάστης Πρόσφυγας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3. Δεν μπορεί να επιστρέψει και να ζήσει με ασφάλεια στη χώρα του παρά μόνο αν αλλάξουν οι συνθήκες που τον ανάγκασαν να την εγκαταλείψει.</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 Μετανάστης Πρόσφυγας</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4. Εγκαταλείπει τη χώρα του επειδή αυτή βρίσκεται σε εμπόλεμη κατάσταση ή επειδή ο ίδιος ανήκει σε κάποια κοινωνική ομάδα που διώκεται και ζητάει προστασία από μια άλλη χώρα.</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 Μετανάστης Πρόσφυγας </a:t>
            </a:r>
            <a:endParaRPr lang="en-US" sz="1800" dirty="0">
              <a:solidFill>
                <a:schemeClr val="accent6"/>
              </a:solidFill>
              <a:latin typeface="Neucha" panose="020B0604020202020204" charset="0"/>
            </a:endParaRPr>
          </a:p>
        </p:txBody>
      </p:sp>
    </p:spTree>
    <p:extLst>
      <p:ext uri="{BB962C8B-B14F-4D97-AF65-F5344CB8AC3E}">
        <p14:creationId xmlns:p14="http://schemas.microsoft.com/office/powerpoint/2010/main" val="331549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263E99-60F4-51FA-B805-7F02095C7C6C}"/>
              </a:ext>
            </a:extLst>
          </p:cNvPr>
          <p:cNvSpPr txBox="1"/>
          <p:nvPr/>
        </p:nvSpPr>
        <p:spPr>
          <a:xfrm>
            <a:off x="241822" y="186481"/>
            <a:ext cx="8660355" cy="4770537"/>
          </a:xfrm>
          <a:prstGeom prst="rect">
            <a:avLst/>
          </a:prstGeom>
          <a:noFill/>
        </p:spPr>
        <p:txBody>
          <a:bodyPr wrap="square">
            <a:spAutoFit/>
          </a:bodyPr>
          <a:lstStyle/>
          <a:p>
            <a:endParaRPr lang="en-US" sz="1600" dirty="0">
              <a:latin typeface="Neucha" panose="020B0604020202020204" charset="0"/>
            </a:endParaRPr>
          </a:p>
          <a:p>
            <a:r>
              <a:rPr lang="el-GR" sz="1800" dirty="0">
                <a:solidFill>
                  <a:schemeClr val="accent6"/>
                </a:solidFill>
                <a:latin typeface="Neucha" panose="020B0604020202020204" charset="0"/>
              </a:rPr>
              <a:t>5. Πρέπει να προστατεύεται σύμφωνα με την Οικουμενική Διακήρυξη των Δικαιωμάτων του Ανθρώπου.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Μετανάστης Πρόσφυγας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6. Μπορεί να πάρει άσυλο στη χώρα υποδοχής.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Μετανάστης Πρόσφυγας</a:t>
            </a:r>
          </a:p>
          <a:p>
            <a:r>
              <a:rPr lang="el-GR" sz="1800" dirty="0">
                <a:solidFill>
                  <a:schemeClr val="accent6"/>
                </a:solidFill>
                <a:latin typeface="Neucha" panose="020B0604020202020204" charset="0"/>
              </a:rPr>
              <a:t>7. Πρέπει να ακολουθεί τους νόμους της χώρας υποδοχής.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Μετανάστης Πρόσφυγας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8. Ένας άνθρωπος που έρχεται στην Ευρώπη από το Αφγανιστάν και το Ιράκ μπορεί να είναι...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Μετανάστης Πρόσφυγας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9. Εκεί που ζει είναι ασφαλής αλλά επιλέγει να μετακινηθεί σε μια άλλη περιοχή της χώρας του ή σε μια άλλη χώρα διότι εκεί βρίσκεται η υπόλοιπη οικογένειά του.</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 Μετανάστης Πρόσφυγας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10. Μετακινείται σε μια άλλη χώρα επειδή στη δική του απειλείται με φυλάκιση διότι κατηγορείται για κάποιο αδίκημα (π.χ. κλοπή). </a:t>
            </a:r>
            <a:endParaRPr lang="en-US" sz="1800" dirty="0">
              <a:solidFill>
                <a:schemeClr val="accent6"/>
              </a:solidFill>
              <a:latin typeface="Neucha" panose="020B0604020202020204" charset="0"/>
            </a:endParaRPr>
          </a:p>
          <a:p>
            <a:r>
              <a:rPr lang="el-GR" sz="1800" dirty="0">
                <a:solidFill>
                  <a:schemeClr val="accent6"/>
                </a:solidFill>
                <a:latin typeface="Neucha" panose="020B0604020202020204" charset="0"/>
              </a:rPr>
              <a:t> Μετανάστης Πρόσφυγας</a:t>
            </a:r>
          </a:p>
        </p:txBody>
      </p:sp>
    </p:spTree>
    <p:extLst>
      <p:ext uri="{BB962C8B-B14F-4D97-AF65-F5344CB8AC3E}">
        <p14:creationId xmlns:p14="http://schemas.microsoft.com/office/powerpoint/2010/main" val="97037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6">
            <a:extLst>
              <a:ext uri="{FF2B5EF4-FFF2-40B4-BE49-F238E27FC236}">
                <a16:creationId xmlns:a16="http://schemas.microsoft.com/office/drawing/2014/main" id="{DC1EF819-F20B-D498-1E30-1DBAFA418D81}"/>
              </a:ext>
            </a:extLst>
          </p:cNvPr>
          <p:cNvGraphicFramePr>
            <a:graphicFrameLocks noGrp="1"/>
          </p:cNvGraphicFramePr>
          <p:nvPr>
            <p:extLst>
              <p:ext uri="{D42A27DB-BD31-4B8C-83A1-F6EECF244321}">
                <p14:modId xmlns:p14="http://schemas.microsoft.com/office/powerpoint/2010/main" val="446731789"/>
              </p:ext>
            </p:extLst>
          </p:nvPr>
        </p:nvGraphicFramePr>
        <p:xfrm>
          <a:off x="317241" y="286139"/>
          <a:ext cx="8533082" cy="4326358"/>
        </p:xfrm>
        <a:graphic>
          <a:graphicData uri="http://schemas.openxmlformats.org/drawingml/2006/table">
            <a:tbl>
              <a:tblPr firstRow="1" bandRow="1">
                <a:tableStyleId>{5C22544A-7EE6-4342-B048-85BDC9FD1C3A}</a:tableStyleId>
              </a:tblPr>
              <a:tblGrid>
                <a:gridCol w="2005061">
                  <a:extLst>
                    <a:ext uri="{9D8B030D-6E8A-4147-A177-3AD203B41FA5}">
                      <a16:colId xmlns:a16="http://schemas.microsoft.com/office/drawing/2014/main" val="481838980"/>
                    </a:ext>
                  </a:extLst>
                </a:gridCol>
                <a:gridCol w="6528021">
                  <a:extLst>
                    <a:ext uri="{9D8B030D-6E8A-4147-A177-3AD203B41FA5}">
                      <a16:colId xmlns:a16="http://schemas.microsoft.com/office/drawing/2014/main" val="2531066241"/>
                    </a:ext>
                  </a:extLst>
                </a:gridCol>
              </a:tblGrid>
              <a:tr h="302998">
                <a:tc>
                  <a:txBody>
                    <a:bodyPr/>
                    <a:lstStyle/>
                    <a:p>
                      <a:r>
                        <a:rPr lang="el-GR" sz="1200" dirty="0">
                          <a:solidFill>
                            <a:schemeClr val="accent6"/>
                          </a:solidFill>
                          <a:latin typeface="Neucha" panose="020B0604020202020204" charset="0"/>
                        </a:rPr>
                        <a:t>Όρος/έννοια </a:t>
                      </a:r>
                    </a:p>
                  </a:txBody>
                  <a:tcPr>
                    <a:solidFill>
                      <a:srgbClr val="6BA42C"/>
                    </a:solidFill>
                  </a:tcPr>
                </a:tc>
                <a:tc>
                  <a:txBody>
                    <a:bodyPr/>
                    <a:lstStyle/>
                    <a:p>
                      <a:r>
                        <a:rPr lang="el-GR" sz="1200" dirty="0">
                          <a:solidFill>
                            <a:schemeClr val="accent6"/>
                          </a:solidFill>
                          <a:latin typeface="Neucha" panose="020B0604020202020204" charset="0"/>
                        </a:rPr>
                        <a:t>Ορισμός σύμφωνα με διεθνείς συνθήκες</a:t>
                      </a:r>
                    </a:p>
                  </a:txBody>
                  <a:tcPr>
                    <a:solidFill>
                      <a:srgbClr val="6BA42C"/>
                    </a:solidFill>
                  </a:tcPr>
                </a:tc>
                <a:extLst>
                  <a:ext uri="{0D108BD9-81ED-4DB2-BD59-A6C34878D82A}">
                    <a16:rowId xmlns:a16="http://schemas.microsoft.com/office/drawing/2014/main" val="1692281025"/>
                  </a:ext>
                </a:extLst>
              </a:tr>
              <a:tr h="976509">
                <a:tc>
                  <a:txBody>
                    <a:bodyPr/>
                    <a:lstStyle/>
                    <a:p>
                      <a:r>
                        <a:rPr lang="el-GR" sz="1200" dirty="0">
                          <a:solidFill>
                            <a:schemeClr val="accent1">
                              <a:lumMod val="75000"/>
                            </a:schemeClr>
                          </a:solidFill>
                          <a:latin typeface="Neucha" panose="020B0604020202020204" charset="0"/>
                        </a:rPr>
                        <a:t>Αιτούντες Άσυλο </a:t>
                      </a:r>
                    </a:p>
                  </a:txBody>
                  <a:tcPr/>
                </a:tc>
                <a:tc>
                  <a:txBody>
                    <a:bodyPr/>
                    <a:lstStyle/>
                    <a:p>
                      <a:r>
                        <a:rPr lang="el-GR" sz="1200" dirty="0">
                          <a:solidFill>
                            <a:schemeClr val="accent1">
                              <a:lumMod val="75000"/>
                            </a:schemeClr>
                          </a:solidFill>
                          <a:latin typeface="Neucha" panose="020B0604020202020204" charset="0"/>
                        </a:rPr>
                        <a:t>Άτομα που έχουν ζητήσει άσυλο σε μια χώρα, και βρίσκονται σε αναμονή της απόφασης της αίτησής τους για να αποκτήσουν το καθεστώς του πρόσφυγα, υπό τις σχετικές διεθνείς και εθνικές οδηγίες. Σε περίπτωση αρνητικής απόφασης πρέπει να αναχωρήσουν από τη χώρα και ίσως και να απελαθούν, εκτός και αν η άδεια παραμονής τους έχει δοθεί για ανθρωπιστικούς ή άλλους σχετικούς λόγους</a:t>
                      </a:r>
                    </a:p>
                  </a:txBody>
                  <a:tcPr/>
                </a:tc>
                <a:extLst>
                  <a:ext uri="{0D108BD9-81ED-4DB2-BD59-A6C34878D82A}">
                    <a16:rowId xmlns:a16="http://schemas.microsoft.com/office/drawing/2014/main" val="1331319292"/>
                  </a:ext>
                </a:extLst>
              </a:tr>
              <a:tr h="621415">
                <a:tc>
                  <a:txBody>
                    <a:bodyPr/>
                    <a:lstStyle/>
                    <a:p>
                      <a:r>
                        <a:rPr lang="el-GR" sz="1200" dirty="0">
                          <a:solidFill>
                            <a:schemeClr val="accent1">
                              <a:lumMod val="75000"/>
                            </a:schemeClr>
                          </a:solidFill>
                          <a:latin typeface="Neucha" panose="020B0604020202020204" charset="0"/>
                        </a:rPr>
                        <a:t>Διεθνής προστασία </a:t>
                      </a:r>
                    </a:p>
                  </a:txBody>
                  <a:tcPr/>
                </a:tc>
                <a:tc>
                  <a:txBody>
                    <a:bodyPr/>
                    <a:lstStyle/>
                    <a:p>
                      <a:r>
                        <a:rPr lang="el-GR" sz="1200" dirty="0">
                          <a:solidFill>
                            <a:schemeClr val="accent1">
                              <a:lumMod val="75000"/>
                            </a:schemeClr>
                          </a:solidFill>
                          <a:latin typeface="Neucha" panose="020B0604020202020204" charset="0"/>
                        </a:rPr>
                        <a:t>Νομική προστασία, βασισμένη στην εντολή, που παρέχεται από μια συνθήκη σε έναν οργανισμό, να διασφαλίσει τα δικαιώματα που αναγνωρίζουν έγγραφα, όπως είναι η Συνθήκη για τους Πρόσφυγες (1951), οι Συνθήκες της Γενεύης (1949) και τα Πρωτόκολλα (1977)</a:t>
                      </a:r>
                    </a:p>
                  </a:txBody>
                  <a:tcPr/>
                </a:tc>
                <a:extLst>
                  <a:ext uri="{0D108BD9-81ED-4DB2-BD59-A6C34878D82A}">
                    <a16:rowId xmlns:a16="http://schemas.microsoft.com/office/drawing/2014/main" val="4200236235"/>
                  </a:ext>
                </a:extLst>
              </a:tr>
              <a:tr h="1154056">
                <a:tc>
                  <a:txBody>
                    <a:bodyPr/>
                    <a:lstStyle/>
                    <a:p>
                      <a:r>
                        <a:rPr lang="el-GR" sz="1200" dirty="0">
                          <a:solidFill>
                            <a:schemeClr val="accent1">
                              <a:lumMod val="75000"/>
                            </a:schemeClr>
                          </a:solidFill>
                          <a:latin typeface="Neucha" panose="020B0604020202020204" charset="0"/>
                        </a:rPr>
                        <a:t>Μετανάστης</a:t>
                      </a:r>
                    </a:p>
                  </a:txBody>
                  <a:tcPr/>
                </a:tc>
                <a:tc>
                  <a:txBody>
                    <a:bodyPr/>
                    <a:lstStyle/>
                    <a:p>
                      <a:r>
                        <a:rPr lang="el-GR" sz="1200" dirty="0">
                          <a:solidFill>
                            <a:schemeClr val="accent1">
                              <a:lumMod val="75000"/>
                            </a:schemeClr>
                          </a:solidFill>
                          <a:latin typeface="Neucha" panose="020B0604020202020204" charset="0"/>
                        </a:rPr>
                        <a:t>Σε διεθνές επίπεδο, δεν υπάρχει ένας οικουμενικά αποδεκτός προσδιορισμός της έννοιας του «μετανάστη». Ο όρος συνήθως γίνεται κατανοητός, προκειμένου να καλύψει τις περιπτώσεις όπου η απόφαση για μετανάστευση λαμβάνεται ελεύθερα από το άτομο, δίχως την μεσολάβηση εξωγενών παραγόντων. Συνεπώς, αυτός ο όρος αναφέρεται στα άτομα και τα μέλη της οικογένειας που μετακινούνται σε μια άλλη χώρα ή περιοχή για να αναζητήσουν καλύτερες υλικές και κοινωνικές συνθήκες. </a:t>
                      </a:r>
                    </a:p>
                  </a:txBody>
                  <a:tcPr/>
                </a:tc>
                <a:extLst>
                  <a:ext uri="{0D108BD9-81ED-4DB2-BD59-A6C34878D82A}">
                    <a16:rowId xmlns:a16="http://schemas.microsoft.com/office/drawing/2014/main" val="1329453248"/>
                  </a:ext>
                </a:extLst>
              </a:tr>
              <a:tr h="1154056">
                <a:tc>
                  <a:txBody>
                    <a:bodyPr/>
                    <a:lstStyle/>
                    <a:p>
                      <a:r>
                        <a:rPr lang="el-GR" sz="1200" dirty="0">
                          <a:solidFill>
                            <a:schemeClr val="accent1">
                              <a:lumMod val="75000"/>
                            </a:schemeClr>
                          </a:solidFill>
                          <a:latin typeface="Neucha" panose="020B0604020202020204" charset="0"/>
                        </a:rPr>
                        <a:t>Πρόσφυγας</a:t>
                      </a:r>
                    </a:p>
                  </a:txBody>
                  <a:tcPr/>
                </a:tc>
                <a:tc>
                  <a:txBody>
                    <a:bodyPr/>
                    <a:lstStyle/>
                    <a:p>
                      <a:r>
                        <a:rPr lang="el-GR" sz="1200" dirty="0">
                          <a:solidFill>
                            <a:schemeClr val="accent1">
                              <a:lumMod val="75000"/>
                            </a:schemeClr>
                          </a:solidFill>
                          <a:latin typeface="Neucha" panose="020B0604020202020204" charset="0"/>
                        </a:rPr>
                        <a:t>Ο πρόσφυγας είναι αναγκασμένος να μετακινηθεί για λόγους όπως ο φόβος δίωξής του που οφείλεται σε πόλεμο, στη θρησκεία του, ή στις πολιτικές του πεποιθήσεις. Επίσης για περιβαλλοντικούς λόγους όπως η </a:t>
                      </a:r>
                      <a:r>
                        <a:rPr lang="el-GR" sz="1200" dirty="0" err="1">
                          <a:solidFill>
                            <a:schemeClr val="accent1">
                              <a:lumMod val="75000"/>
                            </a:schemeClr>
                          </a:solidFill>
                          <a:latin typeface="Neucha" panose="020B0604020202020204" charset="0"/>
                        </a:rPr>
                        <a:t>αποδάσωση</a:t>
                      </a:r>
                      <a:r>
                        <a:rPr lang="el-GR" sz="1200" dirty="0">
                          <a:solidFill>
                            <a:schemeClr val="accent1">
                              <a:lumMod val="75000"/>
                            </a:schemeClr>
                          </a:solidFill>
                          <a:latin typeface="Neucha" panose="020B0604020202020204" charset="0"/>
                        </a:rPr>
                        <a:t>, η παγκόσμια υπερθέρμανση, φυσικές καταστροφές, πυρηνικά και βιομηχανικά ατυχήματα. Πρόκειται για το άτομο το οποίο δικαιούται την προστασία των Ηνωμένων Εθνών - Ύπατη Αρμοστεία -, καθώς πληροί τις προϋποθέσεις του ψηφίσματος της Ύπατης Αρμοστείας του ΟΗΕ για τους Πρόσφυγες</a:t>
                      </a:r>
                    </a:p>
                  </a:txBody>
                  <a:tcPr/>
                </a:tc>
                <a:extLst>
                  <a:ext uri="{0D108BD9-81ED-4DB2-BD59-A6C34878D82A}">
                    <a16:rowId xmlns:a16="http://schemas.microsoft.com/office/drawing/2014/main" val="4216623571"/>
                  </a:ext>
                </a:extLst>
              </a:tr>
            </a:tbl>
          </a:graphicData>
        </a:graphic>
      </p:graphicFrame>
    </p:spTree>
    <p:extLst>
      <p:ext uri="{BB962C8B-B14F-4D97-AF65-F5344CB8AC3E}">
        <p14:creationId xmlns:p14="http://schemas.microsoft.com/office/powerpoint/2010/main" val="235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31"/>
          <p:cNvSpPr txBox="1">
            <a:spLocks noGrp="1"/>
          </p:cNvSpPr>
          <p:nvPr>
            <p:ph type="title"/>
          </p:nvPr>
        </p:nvSpPr>
        <p:spPr>
          <a:xfrm>
            <a:off x="1015503" y="197015"/>
            <a:ext cx="7004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Tracing the migrating flows</a:t>
            </a:r>
            <a:endParaRPr dirty="0"/>
          </a:p>
        </p:txBody>
      </p:sp>
      <p:sp>
        <p:nvSpPr>
          <p:cNvPr id="1769" name="Google Shape;1769;p31"/>
          <p:cNvSpPr txBox="1"/>
          <p:nvPr/>
        </p:nvSpPr>
        <p:spPr>
          <a:xfrm>
            <a:off x="5747135" y="1575350"/>
            <a:ext cx="2526900" cy="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latin typeface="Cairo"/>
              <a:ea typeface="Cairo"/>
              <a:cs typeface="Cairo"/>
              <a:sym typeface="Cairo"/>
            </a:endParaRPr>
          </a:p>
        </p:txBody>
      </p:sp>
      <p:pic>
        <p:nvPicPr>
          <p:cNvPr id="7" name="Εικόνα 6">
            <a:hlinkClick r:id="rId3"/>
            <a:extLst>
              <a:ext uri="{FF2B5EF4-FFF2-40B4-BE49-F238E27FC236}">
                <a16:creationId xmlns:a16="http://schemas.microsoft.com/office/drawing/2014/main" id="{5EF2404E-708A-0F41-B38B-D0C37D5C1561}"/>
              </a:ext>
            </a:extLst>
          </p:cNvPr>
          <p:cNvPicPr>
            <a:picLocks noChangeAspect="1"/>
          </p:cNvPicPr>
          <p:nvPr/>
        </p:nvPicPr>
        <p:blipFill>
          <a:blip r:embed="rId4"/>
          <a:stretch>
            <a:fillRect/>
          </a:stretch>
        </p:blipFill>
        <p:spPr>
          <a:xfrm>
            <a:off x="869965" y="949925"/>
            <a:ext cx="7295177" cy="40492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hlinkClick r:id="rId2"/>
            <a:extLst>
              <a:ext uri="{FF2B5EF4-FFF2-40B4-BE49-F238E27FC236}">
                <a16:creationId xmlns:a16="http://schemas.microsoft.com/office/drawing/2014/main" id="{F0A3D24D-E687-47B0-2902-F9DC7A879B39}"/>
              </a:ext>
            </a:extLst>
          </p:cNvPr>
          <p:cNvPicPr>
            <a:picLocks noChangeAspect="1"/>
          </p:cNvPicPr>
          <p:nvPr/>
        </p:nvPicPr>
        <p:blipFill>
          <a:blip r:embed="rId3"/>
          <a:stretch>
            <a:fillRect/>
          </a:stretch>
        </p:blipFill>
        <p:spPr>
          <a:xfrm>
            <a:off x="287001" y="180210"/>
            <a:ext cx="8663440" cy="4852327"/>
          </a:xfrm>
          <a:prstGeom prst="rect">
            <a:avLst/>
          </a:prstGeom>
        </p:spPr>
      </p:pic>
    </p:spTree>
    <p:extLst>
      <p:ext uri="{BB962C8B-B14F-4D97-AF65-F5344CB8AC3E}">
        <p14:creationId xmlns:p14="http://schemas.microsoft.com/office/powerpoint/2010/main" val="84971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D2EB5FD-ABFD-7326-2042-DC74208AEE15}"/>
              </a:ext>
            </a:extLst>
          </p:cNvPr>
          <p:cNvPicPr>
            <a:picLocks noChangeAspect="1"/>
          </p:cNvPicPr>
          <p:nvPr/>
        </p:nvPicPr>
        <p:blipFill>
          <a:blip r:embed="rId2"/>
          <a:stretch>
            <a:fillRect/>
          </a:stretch>
        </p:blipFill>
        <p:spPr>
          <a:xfrm>
            <a:off x="329551" y="213582"/>
            <a:ext cx="8484897" cy="4692141"/>
          </a:xfrm>
          <a:prstGeom prst="rect">
            <a:avLst/>
          </a:prstGeom>
        </p:spPr>
      </p:pic>
    </p:spTree>
    <p:extLst>
      <p:ext uri="{BB962C8B-B14F-4D97-AF65-F5344CB8AC3E}">
        <p14:creationId xmlns:p14="http://schemas.microsoft.com/office/powerpoint/2010/main" val="346678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D8A92D9-1AA3-CD32-0A15-8DDEFAF1FB03}"/>
              </a:ext>
            </a:extLst>
          </p:cNvPr>
          <p:cNvPicPr>
            <a:picLocks noChangeAspect="1"/>
          </p:cNvPicPr>
          <p:nvPr/>
        </p:nvPicPr>
        <p:blipFill>
          <a:blip r:embed="rId2"/>
          <a:stretch>
            <a:fillRect/>
          </a:stretch>
        </p:blipFill>
        <p:spPr>
          <a:xfrm>
            <a:off x="48127" y="66173"/>
            <a:ext cx="8771020" cy="4385511"/>
          </a:xfrm>
          <a:prstGeom prst="rect">
            <a:avLst/>
          </a:prstGeom>
        </p:spPr>
      </p:pic>
      <p:sp>
        <p:nvSpPr>
          <p:cNvPr id="6" name="TextBox 5">
            <a:extLst>
              <a:ext uri="{FF2B5EF4-FFF2-40B4-BE49-F238E27FC236}">
                <a16:creationId xmlns:a16="http://schemas.microsoft.com/office/drawing/2014/main" id="{92C2D973-1BA6-2E85-0013-A899FE3BB1F7}"/>
              </a:ext>
            </a:extLst>
          </p:cNvPr>
          <p:cNvSpPr txBox="1"/>
          <p:nvPr/>
        </p:nvSpPr>
        <p:spPr>
          <a:xfrm>
            <a:off x="2009273" y="4554592"/>
            <a:ext cx="5125453" cy="738664"/>
          </a:xfrm>
          <a:prstGeom prst="rect">
            <a:avLst/>
          </a:prstGeom>
          <a:noFill/>
        </p:spPr>
        <p:txBody>
          <a:bodyPr wrap="square">
            <a:spAutoFit/>
          </a:bodyPr>
          <a:lstStyle/>
          <a:p>
            <a:pPr rtl="0">
              <a:spcBef>
                <a:spcPts val="0"/>
              </a:spcBef>
              <a:spcAft>
                <a:spcPts val="0"/>
              </a:spcAft>
            </a:pPr>
            <a:r>
              <a:rPr lang="en-GB" sz="1400" b="1" i="0" u="sng" strike="noStrike" dirty="0" err="1">
                <a:solidFill>
                  <a:srgbClr val="000000"/>
                </a:solidFill>
                <a:effectLst/>
                <a:latin typeface="Open Sans" panose="020B0606030504020204" pitchFamily="34" charset="0"/>
                <a:hlinkClick r:id="rId3"/>
              </a:rPr>
              <a:t>Αsylum</a:t>
            </a:r>
            <a:r>
              <a:rPr lang="en-GB" sz="1400" b="1" i="0" u="sng" strike="noStrike" dirty="0">
                <a:solidFill>
                  <a:srgbClr val="000000"/>
                </a:solidFill>
                <a:effectLst/>
                <a:latin typeface="Open Sans" panose="020B0606030504020204" pitchFamily="34" charset="0"/>
                <a:hlinkClick r:id="rId3"/>
              </a:rPr>
              <a:t> seekers</a:t>
            </a:r>
            <a:r>
              <a:rPr lang="en-GB" sz="1400" b="0" i="0" u="sng" strike="noStrike" dirty="0">
                <a:solidFill>
                  <a:srgbClr val="000000"/>
                </a:solidFill>
                <a:effectLst/>
                <a:latin typeface="Open Sans" panose="020B0606030504020204" pitchFamily="34" charset="0"/>
                <a:hlinkClick r:id="rId3"/>
              </a:rPr>
              <a:t> to </a:t>
            </a:r>
            <a:r>
              <a:rPr lang="en-GB" sz="1400" b="1" i="0" u="sng" strike="noStrike" dirty="0">
                <a:solidFill>
                  <a:srgbClr val="000000"/>
                </a:solidFill>
                <a:effectLst/>
                <a:latin typeface="Open Sans" panose="020B0606030504020204" pitchFamily="34" charset="0"/>
                <a:hlinkClick r:id="rId3"/>
              </a:rPr>
              <a:t>European countries</a:t>
            </a:r>
            <a:r>
              <a:rPr lang="en-GB" sz="1400" b="0" i="0" u="sng" strike="noStrike" dirty="0">
                <a:solidFill>
                  <a:srgbClr val="000000"/>
                </a:solidFill>
                <a:effectLst/>
                <a:latin typeface="Open Sans" panose="020B0606030504020204" pitchFamily="34" charset="0"/>
                <a:hlinkClick r:id="rId3"/>
              </a:rPr>
              <a:t> over time</a:t>
            </a:r>
            <a:r>
              <a:rPr lang="en-GB" sz="1400" b="0" i="0" u="none" strike="noStrike" dirty="0">
                <a:solidFill>
                  <a:srgbClr val="000000"/>
                </a:solidFill>
                <a:effectLst/>
                <a:latin typeface="Open Sans" panose="020B0606030504020204" pitchFamily="34" charset="0"/>
              </a:rPr>
              <a:t>.</a:t>
            </a:r>
            <a:endParaRPr lang="en-GB" b="0" dirty="0">
              <a:effectLst/>
            </a:endParaRPr>
          </a:p>
          <a:p>
            <a:br>
              <a:rPr lang="en-GB" dirty="0"/>
            </a:br>
            <a:endParaRPr lang="el-GR" dirty="0"/>
          </a:p>
        </p:txBody>
      </p:sp>
    </p:spTree>
    <p:extLst>
      <p:ext uri="{BB962C8B-B14F-4D97-AF65-F5344CB8AC3E}">
        <p14:creationId xmlns:p14="http://schemas.microsoft.com/office/powerpoint/2010/main" val="245045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26"/>
          <p:cNvSpPr txBox="1">
            <a:spLocks noGrp="1"/>
          </p:cNvSpPr>
          <p:nvPr>
            <p:ph type="title"/>
          </p:nvPr>
        </p:nvSpPr>
        <p:spPr>
          <a:xfrm>
            <a:off x="263236" y="336324"/>
            <a:ext cx="865909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b="1" dirty="0">
                <a:solidFill>
                  <a:schemeClr val="accent1"/>
                </a:solidFill>
              </a:rPr>
              <a:t>Activity 6a</a:t>
            </a:r>
            <a:br>
              <a:rPr lang="en-US" sz="2400" b="1" dirty="0">
                <a:solidFill>
                  <a:schemeClr val="accent1"/>
                </a:solidFill>
              </a:rPr>
            </a:br>
            <a:r>
              <a:rPr lang="en-US" sz="2400" b="1" dirty="0">
                <a:solidFill>
                  <a:schemeClr val="accent1"/>
                </a:solidFill>
              </a:rPr>
              <a:t>Read the following 3 articles and in teams write down:</a:t>
            </a:r>
            <a:br>
              <a:rPr lang="en-US" sz="2400" b="1" dirty="0">
                <a:solidFill>
                  <a:schemeClr val="accent1"/>
                </a:solidFill>
              </a:rPr>
            </a:br>
            <a:r>
              <a:rPr lang="en-US" sz="2400" b="1" dirty="0">
                <a:solidFill>
                  <a:schemeClr val="accent1"/>
                </a:solidFill>
              </a:rPr>
              <a:t>“Which was the reason  that forced people to leave their countries?”</a:t>
            </a:r>
            <a:endParaRPr sz="2400" b="1" dirty="0">
              <a:solidFill>
                <a:schemeClr val="accent1"/>
              </a:solidFill>
            </a:endParaRPr>
          </a:p>
        </p:txBody>
      </p:sp>
      <p:grpSp>
        <p:nvGrpSpPr>
          <p:cNvPr id="1032" name="Google Shape;1032;p26"/>
          <p:cNvGrpSpPr/>
          <p:nvPr/>
        </p:nvGrpSpPr>
        <p:grpSpPr>
          <a:xfrm>
            <a:off x="2156443" y="2018214"/>
            <a:ext cx="4706424" cy="3098675"/>
            <a:chOff x="2218788" y="1351100"/>
            <a:chExt cx="4706424" cy="3098675"/>
          </a:xfrm>
        </p:grpSpPr>
        <p:sp>
          <p:nvSpPr>
            <p:cNvPr id="1033" name="Google Shape;1033;p26"/>
            <p:cNvSpPr/>
            <p:nvPr/>
          </p:nvSpPr>
          <p:spPr>
            <a:xfrm>
              <a:off x="2230930" y="2075078"/>
              <a:ext cx="112175" cy="122443"/>
            </a:xfrm>
            <a:custGeom>
              <a:avLst/>
              <a:gdLst/>
              <a:ahLst/>
              <a:cxnLst/>
              <a:rect l="l" t="t" r="r" b="b"/>
              <a:pathLst>
                <a:path w="1737" h="1773" extrusionOk="0">
                  <a:moveTo>
                    <a:pt x="1062" y="1"/>
                  </a:moveTo>
                  <a:cubicBezTo>
                    <a:pt x="1053" y="1"/>
                    <a:pt x="1046" y="11"/>
                    <a:pt x="1042" y="34"/>
                  </a:cubicBezTo>
                  <a:cubicBezTo>
                    <a:pt x="1026" y="126"/>
                    <a:pt x="960" y="142"/>
                    <a:pt x="849" y="142"/>
                  </a:cubicBezTo>
                  <a:cubicBezTo>
                    <a:pt x="741" y="142"/>
                    <a:pt x="708" y="8"/>
                    <a:pt x="567" y="8"/>
                  </a:cubicBezTo>
                  <a:cubicBezTo>
                    <a:pt x="423" y="8"/>
                    <a:pt x="315" y="67"/>
                    <a:pt x="207" y="194"/>
                  </a:cubicBezTo>
                  <a:cubicBezTo>
                    <a:pt x="99" y="319"/>
                    <a:pt x="181" y="352"/>
                    <a:pt x="272" y="443"/>
                  </a:cubicBezTo>
                  <a:cubicBezTo>
                    <a:pt x="367" y="535"/>
                    <a:pt x="298" y="660"/>
                    <a:pt x="298" y="660"/>
                  </a:cubicBezTo>
                  <a:cubicBezTo>
                    <a:pt x="298" y="660"/>
                    <a:pt x="285" y="657"/>
                    <a:pt x="264" y="657"/>
                  </a:cubicBezTo>
                  <a:cubicBezTo>
                    <a:pt x="211" y="657"/>
                    <a:pt x="115" y="677"/>
                    <a:pt x="115" y="827"/>
                  </a:cubicBezTo>
                  <a:cubicBezTo>
                    <a:pt x="115" y="1036"/>
                    <a:pt x="17" y="1072"/>
                    <a:pt x="33" y="1171"/>
                  </a:cubicBezTo>
                  <a:cubicBezTo>
                    <a:pt x="49" y="1269"/>
                    <a:pt x="151" y="1200"/>
                    <a:pt x="174" y="1252"/>
                  </a:cubicBezTo>
                  <a:cubicBezTo>
                    <a:pt x="200" y="1305"/>
                    <a:pt x="167" y="1387"/>
                    <a:pt x="167" y="1387"/>
                  </a:cubicBezTo>
                  <a:lnTo>
                    <a:pt x="0" y="1629"/>
                  </a:lnTo>
                  <a:lnTo>
                    <a:pt x="33" y="1764"/>
                  </a:lnTo>
                  <a:cubicBezTo>
                    <a:pt x="55" y="1769"/>
                    <a:pt x="73" y="1772"/>
                    <a:pt x="90" y="1772"/>
                  </a:cubicBezTo>
                  <a:cubicBezTo>
                    <a:pt x="183" y="1772"/>
                    <a:pt x="213" y="1687"/>
                    <a:pt x="282" y="1610"/>
                  </a:cubicBezTo>
                  <a:cubicBezTo>
                    <a:pt x="367" y="1515"/>
                    <a:pt x="423" y="1433"/>
                    <a:pt x="551" y="1282"/>
                  </a:cubicBezTo>
                  <a:cubicBezTo>
                    <a:pt x="675" y="1131"/>
                    <a:pt x="859" y="1066"/>
                    <a:pt x="1036" y="987"/>
                  </a:cubicBezTo>
                  <a:cubicBezTo>
                    <a:pt x="1095" y="961"/>
                    <a:pt x="1139" y="949"/>
                    <a:pt x="1179" y="949"/>
                  </a:cubicBezTo>
                  <a:cubicBezTo>
                    <a:pt x="1256" y="949"/>
                    <a:pt x="1318" y="994"/>
                    <a:pt x="1445" y="1069"/>
                  </a:cubicBezTo>
                  <a:cubicBezTo>
                    <a:pt x="1508" y="1108"/>
                    <a:pt x="1554" y="1125"/>
                    <a:pt x="1589" y="1125"/>
                  </a:cubicBezTo>
                  <a:cubicBezTo>
                    <a:pt x="1657" y="1125"/>
                    <a:pt x="1680" y="1057"/>
                    <a:pt x="1704" y="961"/>
                  </a:cubicBezTo>
                  <a:cubicBezTo>
                    <a:pt x="1737" y="820"/>
                    <a:pt x="1461" y="771"/>
                    <a:pt x="1350" y="696"/>
                  </a:cubicBezTo>
                  <a:cubicBezTo>
                    <a:pt x="1242" y="620"/>
                    <a:pt x="1196" y="470"/>
                    <a:pt x="1160" y="260"/>
                  </a:cubicBezTo>
                  <a:cubicBezTo>
                    <a:pt x="1133" y="101"/>
                    <a:pt x="1089" y="1"/>
                    <a:pt x="1062"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4" name="Google Shape;1034;p26"/>
            <p:cNvGrpSpPr/>
            <p:nvPr/>
          </p:nvGrpSpPr>
          <p:grpSpPr>
            <a:xfrm>
              <a:off x="2218788" y="1351100"/>
              <a:ext cx="4706424" cy="3098675"/>
              <a:chOff x="2218788" y="1351100"/>
              <a:chExt cx="4706424" cy="3098675"/>
            </a:xfrm>
          </p:grpSpPr>
          <p:sp>
            <p:nvSpPr>
              <p:cNvPr id="1035" name="Google Shape;1035;p26"/>
              <p:cNvSpPr/>
              <p:nvPr/>
            </p:nvSpPr>
            <p:spPr>
              <a:xfrm>
                <a:off x="5449111" y="3153828"/>
                <a:ext cx="103715" cy="94267"/>
              </a:xfrm>
              <a:custGeom>
                <a:avLst/>
                <a:gdLst/>
                <a:ahLst/>
                <a:cxnLst/>
                <a:rect l="l" t="t" r="r" b="b"/>
                <a:pathLst>
                  <a:path w="1606" h="1365" extrusionOk="0">
                    <a:moveTo>
                      <a:pt x="1489" y="0"/>
                    </a:moveTo>
                    <a:cubicBezTo>
                      <a:pt x="1486" y="0"/>
                      <a:pt x="1483" y="0"/>
                      <a:pt x="1481" y="1"/>
                    </a:cubicBezTo>
                    <a:cubicBezTo>
                      <a:pt x="1432" y="4"/>
                      <a:pt x="1402" y="53"/>
                      <a:pt x="1373" y="96"/>
                    </a:cubicBezTo>
                    <a:cubicBezTo>
                      <a:pt x="1349" y="127"/>
                      <a:pt x="1315" y="158"/>
                      <a:pt x="1279" y="158"/>
                    </a:cubicBezTo>
                    <a:cubicBezTo>
                      <a:pt x="1270" y="158"/>
                      <a:pt x="1261" y="156"/>
                      <a:pt x="1251" y="151"/>
                    </a:cubicBezTo>
                    <a:cubicBezTo>
                      <a:pt x="1202" y="125"/>
                      <a:pt x="1199" y="43"/>
                      <a:pt x="1147" y="37"/>
                    </a:cubicBezTo>
                    <a:cubicBezTo>
                      <a:pt x="1133" y="37"/>
                      <a:pt x="1120" y="40"/>
                      <a:pt x="1111" y="46"/>
                    </a:cubicBezTo>
                    <a:cubicBezTo>
                      <a:pt x="1045" y="73"/>
                      <a:pt x="993" y="122"/>
                      <a:pt x="963" y="187"/>
                    </a:cubicBezTo>
                    <a:cubicBezTo>
                      <a:pt x="947" y="223"/>
                      <a:pt x="937" y="266"/>
                      <a:pt x="904" y="286"/>
                    </a:cubicBezTo>
                    <a:cubicBezTo>
                      <a:pt x="888" y="293"/>
                      <a:pt x="872" y="296"/>
                      <a:pt x="856" y="296"/>
                    </a:cubicBezTo>
                    <a:cubicBezTo>
                      <a:pt x="836" y="296"/>
                      <a:pt x="817" y="291"/>
                      <a:pt x="799" y="282"/>
                    </a:cubicBezTo>
                    <a:cubicBezTo>
                      <a:pt x="770" y="266"/>
                      <a:pt x="734" y="253"/>
                      <a:pt x="698" y="246"/>
                    </a:cubicBezTo>
                    <a:cubicBezTo>
                      <a:pt x="665" y="246"/>
                      <a:pt x="629" y="256"/>
                      <a:pt x="596" y="273"/>
                    </a:cubicBezTo>
                    <a:lnTo>
                      <a:pt x="282" y="410"/>
                    </a:lnTo>
                    <a:cubicBezTo>
                      <a:pt x="216" y="440"/>
                      <a:pt x="144" y="469"/>
                      <a:pt x="105" y="535"/>
                    </a:cubicBezTo>
                    <a:cubicBezTo>
                      <a:pt x="66" y="600"/>
                      <a:pt x="69" y="685"/>
                      <a:pt x="33" y="751"/>
                    </a:cubicBezTo>
                    <a:cubicBezTo>
                      <a:pt x="23" y="770"/>
                      <a:pt x="13" y="790"/>
                      <a:pt x="7" y="810"/>
                    </a:cubicBezTo>
                    <a:cubicBezTo>
                      <a:pt x="0" y="833"/>
                      <a:pt x="0" y="852"/>
                      <a:pt x="7" y="875"/>
                    </a:cubicBezTo>
                    <a:lnTo>
                      <a:pt x="16" y="967"/>
                    </a:lnTo>
                    <a:cubicBezTo>
                      <a:pt x="13" y="1114"/>
                      <a:pt x="111" y="1245"/>
                      <a:pt x="252" y="1285"/>
                    </a:cubicBezTo>
                    <a:cubicBezTo>
                      <a:pt x="314" y="1318"/>
                      <a:pt x="377" y="1340"/>
                      <a:pt x="446" y="1357"/>
                    </a:cubicBezTo>
                    <a:cubicBezTo>
                      <a:pt x="472" y="1362"/>
                      <a:pt x="499" y="1364"/>
                      <a:pt x="527" y="1364"/>
                    </a:cubicBezTo>
                    <a:cubicBezTo>
                      <a:pt x="654" y="1364"/>
                      <a:pt x="782" y="1312"/>
                      <a:pt x="901" y="1255"/>
                    </a:cubicBezTo>
                    <a:cubicBezTo>
                      <a:pt x="976" y="1219"/>
                      <a:pt x="1058" y="1173"/>
                      <a:pt x="1094" y="1098"/>
                    </a:cubicBezTo>
                    <a:cubicBezTo>
                      <a:pt x="1114" y="1055"/>
                      <a:pt x="1114" y="1006"/>
                      <a:pt x="1130" y="964"/>
                    </a:cubicBezTo>
                    <a:cubicBezTo>
                      <a:pt x="1169" y="862"/>
                      <a:pt x="1271" y="803"/>
                      <a:pt x="1353" y="731"/>
                    </a:cubicBezTo>
                    <a:cubicBezTo>
                      <a:pt x="1517" y="587"/>
                      <a:pt x="1605" y="374"/>
                      <a:pt x="1595" y="158"/>
                    </a:cubicBezTo>
                    <a:cubicBezTo>
                      <a:pt x="1595" y="122"/>
                      <a:pt x="1589" y="86"/>
                      <a:pt x="1569" y="53"/>
                    </a:cubicBezTo>
                    <a:cubicBezTo>
                      <a:pt x="1554" y="20"/>
                      <a:pt x="1522" y="0"/>
                      <a:pt x="1489"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5897835" y="2905895"/>
                <a:ext cx="85698" cy="171752"/>
              </a:xfrm>
              <a:custGeom>
                <a:avLst/>
                <a:gdLst/>
                <a:ahLst/>
                <a:cxnLst/>
                <a:rect l="l" t="t" r="r" b="b"/>
                <a:pathLst>
                  <a:path w="1327" h="2487" extrusionOk="0">
                    <a:moveTo>
                      <a:pt x="975" y="0"/>
                    </a:moveTo>
                    <a:cubicBezTo>
                      <a:pt x="960" y="0"/>
                      <a:pt x="945" y="2"/>
                      <a:pt x="931" y="7"/>
                    </a:cubicBezTo>
                    <a:cubicBezTo>
                      <a:pt x="701" y="69"/>
                      <a:pt x="537" y="275"/>
                      <a:pt x="528" y="511"/>
                    </a:cubicBezTo>
                    <a:cubicBezTo>
                      <a:pt x="528" y="557"/>
                      <a:pt x="531" y="610"/>
                      <a:pt x="501" y="646"/>
                    </a:cubicBezTo>
                    <a:cubicBezTo>
                      <a:pt x="475" y="685"/>
                      <a:pt x="429" y="695"/>
                      <a:pt x="393" y="718"/>
                    </a:cubicBezTo>
                    <a:cubicBezTo>
                      <a:pt x="351" y="747"/>
                      <a:pt x="328" y="793"/>
                      <a:pt x="324" y="845"/>
                    </a:cubicBezTo>
                    <a:cubicBezTo>
                      <a:pt x="324" y="868"/>
                      <a:pt x="324" y="891"/>
                      <a:pt x="318" y="914"/>
                    </a:cubicBezTo>
                    <a:cubicBezTo>
                      <a:pt x="295" y="1012"/>
                      <a:pt x="138" y="999"/>
                      <a:pt x="79" y="1081"/>
                    </a:cubicBezTo>
                    <a:cubicBezTo>
                      <a:pt x="20" y="1163"/>
                      <a:pt x="95" y="1288"/>
                      <a:pt x="59" y="1386"/>
                    </a:cubicBezTo>
                    <a:cubicBezTo>
                      <a:pt x="49" y="1409"/>
                      <a:pt x="36" y="1425"/>
                      <a:pt x="26" y="1451"/>
                    </a:cubicBezTo>
                    <a:cubicBezTo>
                      <a:pt x="0" y="1520"/>
                      <a:pt x="10" y="1599"/>
                      <a:pt x="49" y="1664"/>
                    </a:cubicBezTo>
                    <a:cubicBezTo>
                      <a:pt x="82" y="1730"/>
                      <a:pt x="131" y="1789"/>
                      <a:pt x="167" y="1854"/>
                    </a:cubicBezTo>
                    <a:cubicBezTo>
                      <a:pt x="239" y="2002"/>
                      <a:pt x="236" y="2175"/>
                      <a:pt x="256" y="2339"/>
                    </a:cubicBezTo>
                    <a:cubicBezTo>
                      <a:pt x="266" y="2392"/>
                      <a:pt x="279" y="2451"/>
                      <a:pt x="324" y="2477"/>
                    </a:cubicBezTo>
                    <a:cubicBezTo>
                      <a:pt x="338" y="2484"/>
                      <a:pt x="353" y="2487"/>
                      <a:pt x="368" y="2487"/>
                    </a:cubicBezTo>
                    <a:cubicBezTo>
                      <a:pt x="416" y="2487"/>
                      <a:pt x="466" y="2453"/>
                      <a:pt x="492" y="2408"/>
                    </a:cubicBezTo>
                    <a:cubicBezTo>
                      <a:pt x="518" y="2349"/>
                      <a:pt x="531" y="2284"/>
                      <a:pt x="534" y="2215"/>
                    </a:cubicBezTo>
                    <a:cubicBezTo>
                      <a:pt x="551" y="2100"/>
                      <a:pt x="583" y="1985"/>
                      <a:pt x="623" y="1877"/>
                    </a:cubicBezTo>
                    <a:cubicBezTo>
                      <a:pt x="646" y="1795"/>
                      <a:pt x="682" y="1717"/>
                      <a:pt x="727" y="1648"/>
                    </a:cubicBezTo>
                    <a:cubicBezTo>
                      <a:pt x="757" y="1605"/>
                      <a:pt x="796" y="1569"/>
                      <a:pt x="829" y="1527"/>
                    </a:cubicBezTo>
                    <a:cubicBezTo>
                      <a:pt x="950" y="1386"/>
                      <a:pt x="1016" y="1206"/>
                      <a:pt x="1019" y="1022"/>
                    </a:cubicBezTo>
                    <a:cubicBezTo>
                      <a:pt x="1016" y="970"/>
                      <a:pt x="1019" y="917"/>
                      <a:pt x="1022" y="865"/>
                    </a:cubicBezTo>
                    <a:cubicBezTo>
                      <a:pt x="1052" y="741"/>
                      <a:pt x="1104" y="623"/>
                      <a:pt x="1183" y="518"/>
                    </a:cubicBezTo>
                    <a:cubicBezTo>
                      <a:pt x="1235" y="462"/>
                      <a:pt x="1317" y="416"/>
                      <a:pt x="1324" y="338"/>
                    </a:cubicBezTo>
                    <a:cubicBezTo>
                      <a:pt x="1327" y="279"/>
                      <a:pt x="1281" y="226"/>
                      <a:pt x="1235" y="190"/>
                    </a:cubicBezTo>
                    <a:cubicBezTo>
                      <a:pt x="1183" y="157"/>
                      <a:pt x="1134" y="121"/>
                      <a:pt x="1091" y="79"/>
                    </a:cubicBezTo>
                    <a:cubicBezTo>
                      <a:pt x="1078" y="53"/>
                      <a:pt x="1055" y="30"/>
                      <a:pt x="1032" y="13"/>
                    </a:cubicBezTo>
                    <a:cubicBezTo>
                      <a:pt x="1014" y="4"/>
                      <a:pt x="994" y="0"/>
                      <a:pt x="97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4324588" y="3594789"/>
                <a:ext cx="96741" cy="171407"/>
              </a:xfrm>
              <a:custGeom>
                <a:avLst/>
                <a:gdLst/>
                <a:ahLst/>
                <a:cxnLst/>
                <a:rect l="l" t="t" r="r" b="b"/>
                <a:pathLst>
                  <a:path w="1498" h="2482" extrusionOk="0">
                    <a:moveTo>
                      <a:pt x="482" y="0"/>
                    </a:moveTo>
                    <a:cubicBezTo>
                      <a:pt x="429" y="0"/>
                      <a:pt x="379" y="37"/>
                      <a:pt x="354" y="92"/>
                    </a:cubicBezTo>
                    <a:cubicBezTo>
                      <a:pt x="335" y="138"/>
                      <a:pt x="348" y="197"/>
                      <a:pt x="322" y="253"/>
                    </a:cubicBezTo>
                    <a:cubicBezTo>
                      <a:pt x="292" y="305"/>
                      <a:pt x="227" y="344"/>
                      <a:pt x="240" y="416"/>
                    </a:cubicBezTo>
                    <a:cubicBezTo>
                      <a:pt x="243" y="449"/>
                      <a:pt x="266" y="485"/>
                      <a:pt x="250" y="511"/>
                    </a:cubicBezTo>
                    <a:cubicBezTo>
                      <a:pt x="236" y="534"/>
                      <a:pt x="207" y="541"/>
                      <a:pt x="184" y="554"/>
                    </a:cubicBezTo>
                    <a:cubicBezTo>
                      <a:pt x="122" y="593"/>
                      <a:pt x="145" y="692"/>
                      <a:pt x="174" y="764"/>
                    </a:cubicBezTo>
                    <a:cubicBezTo>
                      <a:pt x="204" y="836"/>
                      <a:pt x="214" y="937"/>
                      <a:pt x="145" y="970"/>
                    </a:cubicBezTo>
                    <a:cubicBezTo>
                      <a:pt x="112" y="983"/>
                      <a:pt x="69" y="973"/>
                      <a:pt x="40" y="993"/>
                    </a:cubicBezTo>
                    <a:cubicBezTo>
                      <a:pt x="7" y="1013"/>
                      <a:pt x="1" y="1068"/>
                      <a:pt x="1" y="1111"/>
                    </a:cubicBezTo>
                    <a:lnTo>
                      <a:pt x="17" y="1579"/>
                    </a:lnTo>
                    <a:cubicBezTo>
                      <a:pt x="4" y="1756"/>
                      <a:pt x="69" y="1927"/>
                      <a:pt x="191" y="2051"/>
                    </a:cubicBezTo>
                    <a:lnTo>
                      <a:pt x="413" y="2343"/>
                    </a:lnTo>
                    <a:cubicBezTo>
                      <a:pt x="465" y="2408"/>
                      <a:pt x="534" y="2482"/>
                      <a:pt x="612" y="2482"/>
                    </a:cubicBezTo>
                    <a:cubicBezTo>
                      <a:pt x="623" y="2482"/>
                      <a:pt x="634" y="2480"/>
                      <a:pt x="646" y="2477"/>
                    </a:cubicBezTo>
                    <a:cubicBezTo>
                      <a:pt x="718" y="2454"/>
                      <a:pt x="754" y="2372"/>
                      <a:pt x="816" y="2330"/>
                    </a:cubicBezTo>
                    <a:cubicBezTo>
                      <a:pt x="863" y="2298"/>
                      <a:pt x="921" y="2292"/>
                      <a:pt x="980" y="2292"/>
                    </a:cubicBezTo>
                    <a:cubicBezTo>
                      <a:pt x="1020" y="2292"/>
                      <a:pt x="1060" y="2295"/>
                      <a:pt x="1098" y="2295"/>
                    </a:cubicBezTo>
                    <a:cubicBezTo>
                      <a:pt x="1173" y="2295"/>
                      <a:pt x="1240" y="2285"/>
                      <a:pt x="1281" y="2225"/>
                    </a:cubicBezTo>
                    <a:cubicBezTo>
                      <a:pt x="1327" y="2156"/>
                      <a:pt x="1304" y="2061"/>
                      <a:pt x="1314" y="1979"/>
                    </a:cubicBezTo>
                    <a:cubicBezTo>
                      <a:pt x="1324" y="1884"/>
                      <a:pt x="1383" y="1805"/>
                      <a:pt x="1426" y="1720"/>
                    </a:cubicBezTo>
                    <a:cubicBezTo>
                      <a:pt x="1468" y="1638"/>
                      <a:pt x="1498" y="1533"/>
                      <a:pt x="1452" y="1452"/>
                    </a:cubicBezTo>
                    <a:cubicBezTo>
                      <a:pt x="1393" y="1340"/>
                      <a:pt x="1223" y="1317"/>
                      <a:pt x="1177" y="1199"/>
                    </a:cubicBezTo>
                    <a:cubicBezTo>
                      <a:pt x="1134" y="1088"/>
                      <a:pt x="1216" y="931"/>
                      <a:pt x="1121" y="859"/>
                    </a:cubicBezTo>
                    <a:cubicBezTo>
                      <a:pt x="1078" y="829"/>
                      <a:pt x="1019" y="829"/>
                      <a:pt x="983" y="793"/>
                    </a:cubicBezTo>
                    <a:cubicBezTo>
                      <a:pt x="934" y="741"/>
                      <a:pt x="967" y="652"/>
                      <a:pt x="954" y="580"/>
                    </a:cubicBezTo>
                    <a:cubicBezTo>
                      <a:pt x="938" y="452"/>
                      <a:pt x="784" y="393"/>
                      <a:pt x="708" y="289"/>
                    </a:cubicBezTo>
                    <a:cubicBezTo>
                      <a:pt x="659" y="220"/>
                      <a:pt x="646" y="131"/>
                      <a:pt x="594" y="63"/>
                    </a:cubicBezTo>
                    <a:cubicBezTo>
                      <a:pt x="559" y="19"/>
                      <a:pt x="520" y="0"/>
                      <a:pt x="482"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6322857" y="2663418"/>
                <a:ext cx="13626" cy="27693"/>
              </a:xfrm>
              <a:custGeom>
                <a:avLst/>
                <a:gdLst/>
                <a:ahLst/>
                <a:cxnLst/>
                <a:rect l="l" t="t" r="r" b="b"/>
                <a:pathLst>
                  <a:path w="211" h="401" extrusionOk="0">
                    <a:moveTo>
                      <a:pt x="136" y="1"/>
                    </a:moveTo>
                    <a:cubicBezTo>
                      <a:pt x="76" y="1"/>
                      <a:pt x="0" y="74"/>
                      <a:pt x="14" y="199"/>
                    </a:cubicBezTo>
                    <a:cubicBezTo>
                      <a:pt x="17" y="242"/>
                      <a:pt x="17" y="281"/>
                      <a:pt x="10" y="320"/>
                    </a:cubicBezTo>
                    <a:cubicBezTo>
                      <a:pt x="6" y="368"/>
                      <a:pt x="55" y="400"/>
                      <a:pt x="101" y="400"/>
                    </a:cubicBezTo>
                    <a:cubicBezTo>
                      <a:pt x="118" y="400"/>
                      <a:pt x="135" y="396"/>
                      <a:pt x="148" y="386"/>
                    </a:cubicBezTo>
                    <a:cubicBezTo>
                      <a:pt x="181" y="360"/>
                      <a:pt x="174" y="304"/>
                      <a:pt x="177" y="268"/>
                    </a:cubicBezTo>
                    <a:cubicBezTo>
                      <a:pt x="181" y="212"/>
                      <a:pt x="190" y="163"/>
                      <a:pt x="200" y="111"/>
                    </a:cubicBezTo>
                    <a:cubicBezTo>
                      <a:pt x="210" y="75"/>
                      <a:pt x="197" y="39"/>
                      <a:pt x="174" y="13"/>
                    </a:cubicBezTo>
                    <a:cubicBezTo>
                      <a:pt x="163" y="5"/>
                      <a:pt x="150" y="1"/>
                      <a:pt x="136"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6248392" y="2765906"/>
                <a:ext cx="25832" cy="27002"/>
              </a:xfrm>
              <a:custGeom>
                <a:avLst/>
                <a:gdLst/>
                <a:ahLst/>
                <a:cxnLst/>
                <a:rect l="l" t="t" r="r" b="b"/>
                <a:pathLst>
                  <a:path w="400" h="391" extrusionOk="0">
                    <a:moveTo>
                      <a:pt x="340" y="0"/>
                    </a:moveTo>
                    <a:cubicBezTo>
                      <a:pt x="297" y="0"/>
                      <a:pt x="256" y="19"/>
                      <a:pt x="226" y="49"/>
                    </a:cubicBezTo>
                    <a:cubicBezTo>
                      <a:pt x="213" y="62"/>
                      <a:pt x="203" y="78"/>
                      <a:pt x="194" y="91"/>
                    </a:cubicBezTo>
                    <a:cubicBezTo>
                      <a:pt x="167" y="134"/>
                      <a:pt x="131" y="173"/>
                      <a:pt x="92" y="203"/>
                    </a:cubicBezTo>
                    <a:cubicBezTo>
                      <a:pt x="66" y="219"/>
                      <a:pt x="43" y="239"/>
                      <a:pt x="23" y="265"/>
                    </a:cubicBezTo>
                    <a:cubicBezTo>
                      <a:pt x="4" y="288"/>
                      <a:pt x="0" y="320"/>
                      <a:pt x="17" y="350"/>
                    </a:cubicBezTo>
                    <a:cubicBezTo>
                      <a:pt x="36" y="370"/>
                      <a:pt x="63" y="383"/>
                      <a:pt x="92" y="383"/>
                    </a:cubicBezTo>
                    <a:cubicBezTo>
                      <a:pt x="105" y="388"/>
                      <a:pt x="118" y="390"/>
                      <a:pt x="131" y="390"/>
                    </a:cubicBezTo>
                    <a:cubicBezTo>
                      <a:pt x="144" y="390"/>
                      <a:pt x="158" y="388"/>
                      <a:pt x="171" y="383"/>
                    </a:cubicBezTo>
                    <a:cubicBezTo>
                      <a:pt x="187" y="376"/>
                      <a:pt x="200" y="366"/>
                      <a:pt x="213" y="353"/>
                    </a:cubicBezTo>
                    <a:cubicBezTo>
                      <a:pt x="256" y="320"/>
                      <a:pt x="289" y="278"/>
                      <a:pt x="318" y="232"/>
                    </a:cubicBezTo>
                    <a:cubicBezTo>
                      <a:pt x="331" y="203"/>
                      <a:pt x="341" y="170"/>
                      <a:pt x="354" y="140"/>
                    </a:cubicBezTo>
                    <a:cubicBezTo>
                      <a:pt x="371" y="101"/>
                      <a:pt x="400" y="62"/>
                      <a:pt x="390" y="22"/>
                    </a:cubicBezTo>
                    <a:cubicBezTo>
                      <a:pt x="390" y="16"/>
                      <a:pt x="387" y="13"/>
                      <a:pt x="384" y="9"/>
                    </a:cubicBezTo>
                    <a:cubicBezTo>
                      <a:pt x="380" y="6"/>
                      <a:pt x="374" y="3"/>
                      <a:pt x="367" y="3"/>
                    </a:cubicBezTo>
                    <a:cubicBezTo>
                      <a:pt x="358" y="1"/>
                      <a:pt x="349" y="0"/>
                      <a:pt x="340"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6238640" y="2798780"/>
                <a:ext cx="11947" cy="12155"/>
              </a:xfrm>
              <a:custGeom>
                <a:avLst/>
                <a:gdLst/>
                <a:ahLst/>
                <a:cxnLst/>
                <a:rect l="l" t="t" r="r" b="b"/>
                <a:pathLst>
                  <a:path w="185" h="176" extrusionOk="0">
                    <a:moveTo>
                      <a:pt x="97" y="1"/>
                    </a:moveTo>
                    <a:cubicBezTo>
                      <a:pt x="92" y="1"/>
                      <a:pt x="87" y="1"/>
                      <a:pt x="83" y="2"/>
                    </a:cubicBezTo>
                    <a:cubicBezTo>
                      <a:pt x="73" y="5"/>
                      <a:pt x="66" y="8"/>
                      <a:pt x="56" y="15"/>
                    </a:cubicBezTo>
                    <a:cubicBezTo>
                      <a:pt x="30" y="28"/>
                      <a:pt x="10" y="48"/>
                      <a:pt x="1" y="77"/>
                    </a:cubicBezTo>
                    <a:cubicBezTo>
                      <a:pt x="1" y="87"/>
                      <a:pt x="1" y="100"/>
                      <a:pt x="1" y="113"/>
                    </a:cubicBezTo>
                    <a:cubicBezTo>
                      <a:pt x="1" y="126"/>
                      <a:pt x="7" y="139"/>
                      <a:pt x="7" y="152"/>
                    </a:cubicBezTo>
                    <a:cubicBezTo>
                      <a:pt x="7" y="159"/>
                      <a:pt x="10" y="162"/>
                      <a:pt x="10" y="165"/>
                    </a:cubicBezTo>
                    <a:cubicBezTo>
                      <a:pt x="14" y="165"/>
                      <a:pt x="17" y="169"/>
                      <a:pt x="20" y="169"/>
                    </a:cubicBezTo>
                    <a:cubicBezTo>
                      <a:pt x="43" y="175"/>
                      <a:pt x="69" y="175"/>
                      <a:pt x="92" y="175"/>
                    </a:cubicBezTo>
                    <a:cubicBezTo>
                      <a:pt x="115" y="175"/>
                      <a:pt x="138" y="165"/>
                      <a:pt x="158" y="149"/>
                    </a:cubicBezTo>
                    <a:cubicBezTo>
                      <a:pt x="174" y="120"/>
                      <a:pt x="184" y="87"/>
                      <a:pt x="178" y="54"/>
                    </a:cubicBezTo>
                    <a:cubicBezTo>
                      <a:pt x="178" y="48"/>
                      <a:pt x="178" y="44"/>
                      <a:pt x="174" y="38"/>
                    </a:cubicBezTo>
                    <a:cubicBezTo>
                      <a:pt x="171" y="31"/>
                      <a:pt x="164" y="28"/>
                      <a:pt x="161" y="25"/>
                    </a:cubicBezTo>
                    <a:cubicBezTo>
                      <a:pt x="142" y="8"/>
                      <a:pt x="120" y="1"/>
                      <a:pt x="97"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6226369" y="2815285"/>
                <a:ext cx="12335" cy="12155"/>
              </a:xfrm>
              <a:custGeom>
                <a:avLst/>
                <a:gdLst/>
                <a:ahLst/>
                <a:cxnLst/>
                <a:rect l="l" t="t" r="r" b="b"/>
                <a:pathLst>
                  <a:path w="191" h="176" extrusionOk="0">
                    <a:moveTo>
                      <a:pt x="105" y="0"/>
                    </a:moveTo>
                    <a:cubicBezTo>
                      <a:pt x="59" y="0"/>
                      <a:pt x="14" y="34"/>
                      <a:pt x="7" y="87"/>
                    </a:cubicBezTo>
                    <a:cubicBezTo>
                      <a:pt x="0" y="134"/>
                      <a:pt x="58" y="175"/>
                      <a:pt x="106" y="175"/>
                    </a:cubicBezTo>
                    <a:cubicBezTo>
                      <a:pt x="125" y="175"/>
                      <a:pt x="143" y="169"/>
                      <a:pt x="155" y="153"/>
                    </a:cubicBezTo>
                    <a:cubicBezTo>
                      <a:pt x="164" y="136"/>
                      <a:pt x="174" y="116"/>
                      <a:pt x="184" y="100"/>
                    </a:cubicBezTo>
                    <a:cubicBezTo>
                      <a:pt x="187" y="90"/>
                      <a:pt x="191" y="77"/>
                      <a:pt x="191" y="64"/>
                    </a:cubicBezTo>
                    <a:cubicBezTo>
                      <a:pt x="191" y="44"/>
                      <a:pt x="178" y="28"/>
                      <a:pt x="161" y="18"/>
                    </a:cubicBezTo>
                    <a:cubicBezTo>
                      <a:pt x="144" y="6"/>
                      <a:pt x="124" y="0"/>
                      <a:pt x="10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6190397" y="2835590"/>
                <a:ext cx="36875" cy="44751"/>
              </a:xfrm>
              <a:custGeom>
                <a:avLst/>
                <a:gdLst/>
                <a:ahLst/>
                <a:cxnLst/>
                <a:rect l="l" t="t" r="r" b="b"/>
                <a:pathLst>
                  <a:path w="571" h="648" extrusionOk="0">
                    <a:moveTo>
                      <a:pt x="510" y="0"/>
                    </a:moveTo>
                    <a:cubicBezTo>
                      <a:pt x="477" y="0"/>
                      <a:pt x="446" y="55"/>
                      <a:pt x="427" y="75"/>
                    </a:cubicBezTo>
                    <a:cubicBezTo>
                      <a:pt x="397" y="101"/>
                      <a:pt x="361" y="124"/>
                      <a:pt x="322" y="140"/>
                    </a:cubicBezTo>
                    <a:cubicBezTo>
                      <a:pt x="282" y="157"/>
                      <a:pt x="253" y="193"/>
                      <a:pt x="243" y="235"/>
                    </a:cubicBezTo>
                    <a:cubicBezTo>
                      <a:pt x="243" y="255"/>
                      <a:pt x="250" y="275"/>
                      <a:pt x="243" y="298"/>
                    </a:cubicBezTo>
                    <a:cubicBezTo>
                      <a:pt x="243" y="337"/>
                      <a:pt x="204" y="363"/>
                      <a:pt x="174" y="389"/>
                    </a:cubicBezTo>
                    <a:cubicBezTo>
                      <a:pt x="106" y="445"/>
                      <a:pt x="50" y="514"/>
                      <a:pt x="14" y="592"/>
                    </a:cubicBezTo>
                    <a:cubicBezTo>
                      <a:pt x="7" y="609"/>
                      <a:pt x="1" y="632"/>
                      <a:pt x="14" y="641"/>
                    </a:cubicBezTo>
                    <a:cubicBezTo>
                      <a:pt x="17" y="645"/>
                      <a:pt x="20" y="645"/>
                      <a:pt x="27" y="645"/>
                    </a:cubicBezTo>
                    <a:cubicBezTo>
                      <a:pt x="41" y="647"/>
                      <a:pt x="55" y="648"/>
                      <a:pt x="69" y="648"/>
                    </a:cubicBezTo>
                    <a:cubicBezTo>
                      <a:pt x="121" y="648"/>
                      <a:pt x="173" y="634"/>
                      <a:pt x="217" y="605"/>
                    </a:cubicBezTo>
                    <a:cubicBezTo>
                      <a:pt x="273" y="566"/>
                      <a:pt x="325" y="524"/>
                      <a:pt x="371" y="474"/>
                    </a:cubicBezTo>
                    <a:lnTo>
                      <a:pt x="466" y="376"/>
                    </a:lnTo>
                    <a:cubicBezTo>
                      <a:pt x="486" y="360"/>
                      <a:pt x="502" y="337"/>
                      <a:pt x="515" y="317"/>
                    </a:cubicBezTo>
                    <a:cubicBezTo>
                      <a:pt x="528" y="288"/>
                      <a:pt x="535" y="258"/>
                      <a:pt x="538" y="229"/>
                    </a:cubicBezTo>
                    <a:cubicBezTo>
                      <a:pt x="541" y="189"/>
                      <a:pt x="571" y="29"/>
                      <a:pt x="528" y="6"/>
                    </a:cubicBezTo>
                    <a:cubicBezTo>
                      <a:pt x="522" y="2"/>
                      <a:pt x="516" y="0"/>
                      <a:pt x="510"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6034041" y="2955827"/>
                <a:ext cx="14078" cy="12569"/>
              </a:xfrm>
              <a:custGeom>
                <a:avLst/>
                <a:gdLst/>
                <a:ahLst/>
                <a:cxnLst/>
                <a:rect l="l" t="t" r="r" b="b"/>
                <a:pathLst>
                  <a:path w="218" h="182" extrusionOk="0">
                    <a:moveTo>
                      <a:pt x="171" y="1"/>
                    </a:moveTo>
                    <a:cubicBezTo>
                      <a:pt x="143" y="1"/>
                      <a:pt x="115" y="31"/>
                      <a:pt x="84" y="31"/>
                    </a:cubicBezTo>
                    <a:cubicBezTo>
                      <a:pt x="82" y="31"/>
                      <a:pt x="81" y="31"/>
                      <a:pt x="79" y="31"/>
                    </a:cubicBezTo>
                    <a:lnTo>
                      <a:pt x="66" y="31"/>
                    </a:lnTo>
                    <a:cubicBezTo>
                      <a:pt x="50" y="34"/>
                      <a:pt x="37" y="44"/>
                      <a:pt x="27" y="57"/>
                    </a:cubicBezTo>
                    <a:cubicBezTo>
                      <a:pt x="14" y="70"/>
                      <a:pt x="4" y="90"/>
                      <a:pt x="1" y="109"/>
                    </a:cubicBezTo>
                    <a:cubicBezTo>
                      <a:pt x="1" y="139"/>
                      <a:pt x="21" y="165"/>
                      <a:pt x="50" y="175"/>
                    </a:cubicBezTo>
                    <a:cubicBezTo>
                      <a:pt x="66" y="179"/>
                      <a:pt x="85" y="182"/>
                      <a:pt x="104" y="182"/>
                    </a:cubicBezTo>
                    <a:cubicBezTo>
                      <a:pt x="115" y="182"/>
                      <a:pt x="127" y="181"/>
                      <a:pt x="138" y="178"/>
                    </a:cubicBezTo>
                    <a:cubicBezTo>
                      <a:pt x="148" y="178"/>
                      <a:pt x="158" y="175"/>
                      <a:pt x="168" y="172"/>
                    </a:cubicBezTo>
                    <a:cubicBezTo>
                      <a:pt x="181" y="165"/>
                      <a:pt x="191" y="155"/>
                      <a:pt x="194" y="142"/>
                    </a:cubicBezTo>
                    <a:cubicBezTo>
                      <a:pt x="211" y="116"/>
                      <a:pt x="217" y="83"/>
                      <a:pt x="214" y="54"/>
                    </a:cubicBezTo>
                    <a:cubicBezTo>
                      <a:pt x="214" y="34"/>
                      <a:pt x="204" y="14"/>
                      <a:pt x="188" y="4"/>
                    </a:cubicBezTo>
                    <a:cubicBezTo>
                      <a:pt x="182" y="2"/>
                      <a:pt x="177" y="1"/>
                      <a:pt x="171"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6084868" y="2929376"/>
                <a:ext cx="15047" cy="16851"/>
              </a:xfrm>
              <a:custGeom>
                <a:avLst/>
                <a:gdLst/>
                <a:ahLst/>
                <a:cxnLst/>
                <a:rect l="l" t="t" r="r" b="b"/>
                <a:pathLst>
                  <a:path w="233" h="244" extrusionOk="0">
                    <a:moveTo>
                      <a:pt x="105" y="1"/>
                    </a:moveTo>
                    <a:cubicBezTo>
                      <a:pt x="89" y="1"/>
                      <a:pt x="72" y="4"/>
                      <a:pt x="59" y="11"/>
                    </a:cubicBezTo>
                    <a:cubicBezTo>
                      <a:pt x="36" y="30"/>
                      <a:pt x="23" y="57"/>
                      <a:pt x="20" y="83"/>
                    </a:cubicBezTo>
                    <a:cubicBezTo>
                      <a:pt x="13" y="102"/>
                      <a:pt x="10" y="122"/>
                      <a:pt x="3" y="138"/>
                    </a:cubicBezTo>
                    <a:cubicBezTo>
                      <a:pt x="3" y="148"/>
                      <a:pt x="0" y="155"/>
                      <a:pt x="0" y="165"/>
                    </a:cubicBezTo>
                    <a:cubicBezTo>
                      <a:pt x="3" y="188"/>
                      <a:pt x="20" y="211"/>
                      <a:pt x="43" y="220"/>
                    </a:cubicBezTo>
                    <a:cubicBezTo>
                      <a:pt x="62" y="235"/>
                      <a:pt x="86" y="243"/>
                      <a:pt x="110" y="243"/>
                    </a:cubicBezTo>
                    <a:cubicBezTo>
                      <a:pt x="122" y="243"/>
                      <a:pt x="135" y="241"/>
                      <a:pt x="147" y="237"/>
                    </a:cubicBezTo>
                    <a:cubicBezTo>
                      <a:pt x="164" y="227"/>
                      <a:pt x="177" y="214"/>
                      <a:pt x="190" y="197"/>
                    </a:cubicBezTo>
                    <a:cubicBezTo>
                      <a:pt x="200" y="184"/>
                      <a:pt x="210" y="171"/>
                      <a:pt x="216" y="158"/>
                    </a:cubicBezTo>
                    <a:cubicBezTo>
                      <a:pt x="226" y="132"/>
                      <a:pt x="233" y="102"/>
                      <a:pt x="229" y="73"/>
                    </a:cubicBezTo>
                    <a:cubicBezTo>
                      <a:pt x="233" y="63"/>
                      <a:pt x="229" y="50"/>
                      <a:pt x="226" y="43"/>
                    </a:cubicBezTo>
                    <a:cubicBezTo>
                      <a:pt x="220" y="34"/>
                      <a:pt x="213" y="27"/>
                      <a:pt x="203" y="24"/>
                    </a:cubicBezTo>
                    <a:cubicBezTo>
                      <a:pt x="174" y="11"/>
                      <a:pt x="138" y="1"/>
                      <a:pt x="10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6110636" y="2930205"/>
                <a:ext cx="14918" cy="11947"/>
              </a:xfrm>
              <a:custGeom>
                <a:avLst/>
                <a:gdLst/>
                <a:ahLst/>
                <a:cxnLst/>
                <a:rect l="l" t="t" r="r" b="b"/>
                <a:pathLst>
                  <a:path w="231" h="173" extrusionOk="0">
                    <a:moveTo>
                      <a:pt x="97" y="0"/>
                    </a:moveTo>
                    <a:cubicBezTo>
                      <a:pt x="80" y="0"/>
                      <a:pt x="63" y="2"/>
                      <a:pt x="47" y="9"/>
                    </a:cubicBezTo>
                    <a:cubicBezTo>
                      <a:pt x="40" y="12"/>
                      <a:pt x="33" y="15"/>
                      <a:pt x="30" y="18"/>
                    </a:cubicBezTo>
                    <a:cubicBezTo>
                      <a:pt x="24" y="28"/>
                      <a:pt x="17" y="38"/>
                      <a:pt x="14" y="48"/>
                    </a:cubicBezTo>
                    <a:cubicBezTo>
                      <a:pt x="7" y="64"/>
                      <a:pt x="4" y="84"/>
                      <a:pt x="4" y="100"/>
                    </a:cubicBezTo>
                    <a:cubicBezTo>
                      <a:pt x="1" y="120"/>
                      <a:pt x="11" y="136"/>
                      <a:pt x="24" y="149"/>
                    </a:cubicBezTo>
                    <a:cubicBezTo>
                      <a:pt x="37" y="158"/>
                      <a:pt x="52" y="158"/>
                      <a:pt x="68" y="158"/>
                    </a:cubicBezTo>
                    <a:cubicBezTo>
                      <a:pt x="72" y="158"/>
                      <a:pt x="76" y="158"/>
                      <a:pt x="80" y="158"/>
                    </a:cubicBezTo>
                    <a:cubicBezTo>
                      <a:pt x="92" y="158"/>
                      <a:pt x="104" y="159"/>
                      <a:pt x="115" y="163"/>
                    </a:cubicBezTo>
                    <a:cubicBezTo>
                      <a:pt x="128" y="169"/>
                      <a:pt x="142" y="172"/>
                      <a:pt x="158" y="172"/>
                    </a:cubicBezTo>
                    <a:cubicBezTo>
                      <a:pt x="159" y="173"/>
                      <a:pt x="161" y="173"/>
                      <a:pt x="162" y="173"/>
                    </a:cubicBezTo>
                    <a:cubicBezTo>
                      <a:pt x="180" y="173"/>
                      <a:pt x="195" y="155"/>
                      <a:pt x="210" y="136"/>
                    </a:cubicBezTo>
                    <a:cubicBezTo>
                      <a:pt x="220" y="120"/>
                      <a:pt x="230" y="104"/>
                      <a:pt x="230" y="84"/>
                    </a:cubicBezTo>
                    <a:cubicBezTo>
                      <a:pt x="230" y="58"/>
                      <a:pt x="217" y="38"/>
                      <a:pt x="194" y="25"/>
                    </a:cubicBezTo>
                    <a:cubicBezTo>
                      <a:pt x="174" y="12"/>
                      <a:pt x="151" y="5"/>
                      <a:pt x="128" y="2"/>
                    </a:cubicBezTo>
                    <a:cubicBezTo>
                      <a:pt x="118" y="1"/>
                      <a:pt x="107" y="0"/>
                      <a:pt x="97"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6276292" y="2506509"/>
                <a:ext cx="97193" cy="138603"/>
              </a:xfrm>
              <a:custGeom>
                <a:avLst/>
                <a:gdLst/>
                <a:ahLst/>
                <a:cxnLst/>
                <a:rect l="l" t="t" r="r" b="b"/>
                <a:pathLst>
                  <a:path w="1505" h="2007" extrusionOk="0">
                    <a:moveTo>
                      <a:pt x="886" y="1"/>
                    </a:moveTo>
                    <a:cubicBezTo>
                      <a:pt x="848" y="1"/>
                      <a:pt x="808" y="21"/>
                      <a:pt x="777" y="47"/>
                    </a:cubicBezTo>
                    <a:cubicBezTo>
                      <a:pt x="735" y="86"/>
                      <a:pt x="699" y="139"/>
                      <a:pt x="646" y="165"/>
                    </a:cubicBezTo>
                    <a:cubicBezTo>
                      <a:pt x="571" y="198"/>
                      <a:pt x="469" y="172"/>
                      <a:pt x="404" y="224"/>
                    </a:cubicBezTo>
                    <a:cubicBezTo>
                      <a:pt x="394" y="234"/>
                      <a:pt x="384" y="240"/>
                      <a:pt x="371" y="250"/>
                    </a:cubicBezTo>
                    <a:cubicBezTo>
                      <a:pt x="348" y="257"/>
                      <a:pt x="322" y="260"/>
                      <a:pt x="299" y="260"/>
                    </a:cubicBezTo>
                    <a:cubicBezTo>
                      <a:pt x="129" y="260"/>
                      <a:pt x="1" y="421"/>
                      <a:pt x="40" y="588"/>
                    </a:cubicBezTo>
                    <a:cubicBezTo>
                      <a:pt x="53" y="647"/>
                      <a:pt x="86" y="702"/>
                      <a:pt x="86" y="761"/>
                    </a:cubicBezTo>
                    <a:cubicBezTo>
                      <a:pt x="86" y="820"/>
                      <a:pt x="56" y="886"/>
                      <a:pt x="89" y="928"/>
                    </a:cubicBezTo>
                    <a:cubicBezTo>
                      <a:pt x="112" y="951"/>
                      <a:pt x="142" y="968"/>
                      <a:pt x="171" y="977"/>
                    </a:cubicBezTo>
                    <a:cubicBezTo>
                      <a:pt x="201" y="991"/>
                      <a:pt x="230" y="1010"/>
                      <a:pt x="233" y="1043"/>
                    </a:cubicBezTo>
                    <a:cubicBezTo>
                      <a:pt x="233" y="1063"/>
                      <a:pt x="224" y="1086"/>
                      <a:pt x="237" y="1102"/>
                    </a:cubicBezTo>
                    <a:cubicBezTo>
                      <a:pt x="243" y="1105"/>
                      <a:pt x="250" y="1112"/>
                      <a:pt x="260" y="1112"/>
                    </a:cubicBezTo>
                    <a:cubicBezTo>
                      <a:pt x="276" y="1117"/>
                      <a:pt x="293" y="1120"/>
                      <a:pt x="311" y="1120"/>
                    </a:cubicBezTo>
                    <a:cubicBezTo>
                      <a:pt x="325" y="1120"/>
                      <a:pt x="340" y="1118"/>
                      <a:pt x="355" y="1115"/>
                    </a:cubicBezTo>
                    <a:cubicBezTo>
                      <a:pt x="384" y="1108"/>
                      <a:pt x="407" y="1079"/>
                      <a:pt x="410" y="1050"/>
                    </a:cubicBezTo>
                    <a:cubicBezTo>
                      <a:pt x="410" y="1000"/>
                      <a:pt x="348" y="964"/>
                      <a:pt x="358" y="915"/>
                    </a:cubicBezTo>
                    <a:cubicBezTo>
                      <a:pt x="361" y="889"/>
                      <a:pt x="384" y="869"/>
                      <a:pt x="397" y="846"/>
                    </a:cubicBezTo>
                    <a:cubicBezTo>
                      <a:pt x="410" y="817"/>
                      <a:pt x="410" y="787"/>
                      <a:pt x="404" y="755"/>
                    </a:cubicBezTo>
                    <a:cubicBezTo>
                      <a:pt x="400" y="725"/>
                      <a:pt x="404" y="692"/>
                      <a:pt x="414" y="666"/>
                    </a:cubicBezTo>
                    <a:cubicBezTo>
                      <a:pt x="423" y="645"/>
                      <a:pt x="444" y="632"/>
                      <a:pt x="465" y="632"/>
                    </a:cubicBezTo>
                    <a:cubicBezTo>
                      <a:pt x="473" y="632"/>
                      <a:pt x="481" y="633"/>
                      <a:pt x="489" y="637"/>
                    </a:cubicBezTo>
                    <a:cubicBezTo>
                      <a:pt x="531" y="663"/>
                      <a:pt x="499" y="728"/>
                      <a:pt x="522" y="771"/>
                    </a:cubicBezTo>
                    <a:cubicBezTo>
                      <a:pt x="531" y="787"/>
                      <a:pt x="545" y="797"/>
                      <a:pt x="554" y="814"/>
                    </a:cubicBezTo>
                    <a:cubicBezTo>
                      <a:pt x="587" y="866"/>
                      <a:pt x="535" y="928"/>
                      <a:pt x="522" y="987"/>
                    </a:cubicBezTo>
                    <a:cubicBezTo>
                      <a:pt x="515" y="1020"/>
                      <a:pt x="515" y="1053"/>
                      <a:pt x="512" y="1082"/>
                    </a:cubicBezTo>
                    <a:cubicBezTo>
                      <a:pt x="509" y="1115"/>
                      <a:pt x="492" y="1145"/>
                      <a:pt x="463" y="1161"/>
                    </a:cubicBezTo>
                    <a:cubicBezTo>
                      <a:pt x="443" y="1164"/>
                      <a:pt x="420" y="1167"/>
                      <a:pt x="400" y="1171"/>
                    </a:cubicBezTo>
                    <a:cubicBezTo>
                      <a:pt x="341" y="1190"/>
                      <a:pt x="302" y="1249"/>
                      <a:pt x="309" y="1312"/>
                    </a:cubicBezTo>
                    <a:cubicBezTo>
                      <a:pt x="319" y="1374"/>
                      <a:pt x="341" y="1430"/>
                      <a:pt x="377" y="1479"/>
                    </a:cubicBezTo>
                    <a:cubicBezTo>
                      <a:pt x="407" y="1525"/>
                      <a:pt x="440" y="1577"/>
                      <a:pt x="420" y="1626"/>
                    </a:cubicBezTo>
                    <a:cubicBezTo>
                      <a:pt x="397" y="1685"/>
                      <a:pt x="312" y="1708"/>
                      <a:pt x="309" y="1773"/>
                    </a:cubicBezTo>
                    <a:cubicBezTo>
                      <a:pt x="309" y="1806"/>
                      <a:pt x="332" y="1839"/>
                      <a:pt x="364" y="1852"/>
                    </a:cubicBezTo>
                    <a:cubicBezTo>
                      <a:pt x="391" y="1860"/>
                      <a:pt x="418" y="1866"/>
                      <a:pt x="447" y="1866"/>
                    </a:cubicBezTo>
                    <a:cubicBezTo>
                      <a:pt x="453" y="1866"/>
                      <a:pt x="460" y="1866"/>
                      <a:pt x="466" y="1865"/>
                    </a:cubicBezTo>
                    <a:cubicBezTo>
                      <a:pt x="471" y="1866"/>
                      <a:pt x="476" y="1866"/>
                      <a:pt x="481" y="1866"/>
                    </a:cubicBezTo>
                    <a:cubicBezTo>
                      <a:pt x="515" y="1866"/>
                      <a:pt x="549" y="1856"/>
                      <a:pt x="577" y="1836"/>
                    </a:cubicBezTo>
                    <a:cubicBezTo>
                      <a:pt x="600" y="1810"/>
                      <a:pt x="620" y="1777"/>
                      <a:pt x="636" y="1744"/>
                    </a:cubicBezTo>
                    <a:cubicBezTo>
                      <a:pt x="652" y="1721"/>
                      <a:pt x="679" y="1703"/>
                      <a:pt x="703" y="1703"/>
                    </a:cubicBezTo>
                    <a:cubicBezTo>
                      <a:pt x="714" y="1703"/>
                      <a:pt x="723" y="1707"/>
                      <a:pt x="731" y="1715"/>
                    </a:cubicBezTo>
                    <a:cubicBezTo>
                      <a:pt x="761" y="1741"/>
                      <a:pt x="741" y="1787"/>
                      <a:pt x="725" y="1819"/>
                    </a:cubicBezTo>
                    <a:cubicBezTo>
                      <a:pt x="705" y="1862"/>
                      <a:pt x="692" y="1908"/>
                      <a:pt x="685" y="1957"/>
                    </a:cubicBezTo>
                    <a:cubicBezTo>
                      <a:pt x="682" y="1967"/>
                      <a:pt x="682" y="1977"/>
                      <a:pt x="689" y="1986"/>
                    </a:cubicBezTo>
                    <a:cubicBezTo>
                      <a:pt x="695" y="1993"/>
                      <a:pt x="708" y="2000"/>
                      <a:pt x="718" y="2000"/>
                    </a:cubicBezTo>
                    <a:cubicBezTo>
                      <a:pt x="754" y="2004"/>
                      <a:pt x="790" y="2007"/>
                      <a:pt x="826" y="2007"/>
                    </a:cubicBezTo>
                    <a:cubicBezTo>
                      <a:pt x="862" y="2007"/>
                      <a:pt x="898" y="2004"/>
                      <a:pt x="934" y="2000"/>
                    </a:cubicBezTo>
                    <a:cubicBezTo>
                      <a:pt x="1006" y="1986"/>
                      <a:pt x="1069" y="1941"/>
                      <a:pt x="1101" y="1875"/>
                    </a:cubicBezTo>
                    <a:cubicBezTo>
                      <a:pt x="1118" y="1836"/>
                      <a:pt x="1124" y="1787"/>
                      <a:pt x="1160" y="1764"/>
                    </a:cubicBezTo>
                    <a:cubicBezTo>
                      <a:pt x="1193" y="1744"/>
                      <a:pt x="1236" y="1754"/>
                      <a:pt x="1262" y="1731"/>
                    </a:cubicBezTo>
                    <a:cubicBezTo>
                      <a:pt x="1311" y="1688"/>
                      <a:pt x="1272" y="1603"/>
                      <a:pt x="1314" y="1554"/>
                    </a:cubicBezTo>
                    <a:cubicBezTo>
                      <a:pt x="1334" y="1538"/>
                      <a:pt x="1357" y="1525"/>
                      <a:pt x="1383" y="1515"/>
                    </a:cubicBezTo>
                    <a:cubicBezTo>
                      <a:pt x="1445" y="1472"/>
                      <a:pt x="1445" y="1380"/>
                      <a:pt x="1426" y="1308"/>
                    </a:cubicBezTo>
                    <a:cubicBezTo>
                      <a:pt x="1403" y="1236"/>
                      <a:pt x="1367" y="1167"/>
                      <a:pt x="1370" y="1095"/>
                    </a:cubicBezTo>
                    <a:cubicBezTo>
                      <a:pt x="1377" y="1020"/>
                      <a:pt x="1429" y="948"/>
                      <a:pt x="1465" y="873"/>
                    </a:cubicBezTo>
                    <a:cubicBezTo>
                      <a:pt x="1491" y="814"/>
                      <a:pt x="1504" y="745"/>
                      <a:pt x="1504" y="679"/>
                    </a:cubicBezTo>
                    <a:cubicBezTo>
                      <a:pt x="1504" y="571"/>
                      <a:pt x="1465" y="466"/>
                      <a:pt x="1468" y="358"/>
                    </a:cubicBezTo>
                    <a:cubicBezTo>
                      <a:pt x="1472" y="322"/>
                      <a:pt x="1472" y="283"/>
                      <a:pt x="1468" y="247"/>
                    </a:cubicBezTo>
                    <a:cubicBezTo>
                      <a:pt x="1459" y="185"/>
                      <a:pt x="1416" y="132"/>
                      <a:pt x="1360" y="109"/>
                    </a:cubicBezTo>
                    <a:cubicBezTo>
                      <a:pt x="1330" y="95"/>
                      <a:pt x="1298" y="89"/>
                      <a:pt x="1265" y="89"/>
                    </a:cubicBezTo>
                    <a:cubicBezTo>
                      <a:pt x="1237" y="89"/>
                      <a:pt x="1209" y="94"/>
                      <a:pt x="1183" y="103"/>
                    </a:cubicBezTo>
                    <a:cubicBezTo>
                      <a:pt x="1144" y="114"/>
                      <a:pt x="1103" y="134"/>
                      <a:pt x="1064" y="134"/>
                    </a:cubicBezTo>
                    <a:cubicBezTo>
                      <a:pt x="1049" y="134"/>
                      <a:pt x="1034" y="131"/>
                      <a:pt x="1020" y="122"/>
                    </a:cubicBezTo>
                    <a:cubicBezTo>
                      <a:pt x="984" y="100"/>
                      <a:pt x="974" y="44"/>
                      <a:pt x="938" y="18"/>
                    </a:cubicBezTo>
                    <a:cubicBezTo>
                      <a:pt x="922" y="6"/>
                      <a:pt x="905" y="1"/>
                      <a:pt x="886"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6382273" y="2484478"/>
                <a:ext cx="93383" cy="98825"/>
              </a:xfrm>
              <a:custGeom>
                <a:avLst/>
                <a:gdLst/>
                <a:ahLst/>
                <a:cxnLst/>
                <a:rect l="l" t="t" r="r" b="b"/>
                <a:pathLst>
                  <a:path w="1446" h="1431" extrusionOk="0">
                    <a:moveTo>
                      <a:pt x="1072" y="1"/>
                    </a:moveTo>
                    <a:cubicBezTo>
                      <a:pt x="1037" y="1"/>
                      <a:pt x="1003" y="10"/>
                      <a:pt x="977" y="32"/>
                    </a:cubicBezTo>
                    <a:cubicBezTo>
                      <a:pt x="964" y="42"/>
                      <a:pt x="954" y="58"/>
                      <a:pt x="941" y="68"/>
                    </a:cubicBezTo>
                    <a:cubicBezTo>
                      <a:pt x="902" y="101"/>
                      <a:pt x="843" y="101"/>
                      <a:pt x="790" y="101"/>
                    </a:cubicBezTo>
                    <a:cubicBezTo>
                      <a:pt x="738" y="104"/>
                      <a:pt x="676" y="107"/>
                      <a:pt x="643" y="150"/>
                    </a:cubicBezTo>
                    <a:cubicBezTo>
                      <a:pt x="623" y="173"/>
                      <a:pt x="617" y="206"/>
                      <a:pt x="597" y="232"/>
                    </a:cubicBezTo>
                    <a:cubicBezTo>
                      <a:pt x="564" y="268"/>
                      <a:pt x="519" y="291"/>
                      <a:pt x="469" y="294"/>
                    </a:cubicBezTo>
                    <a:cubicBezTo>
                      <a:pt x="420" y="294"/>
                      <a:pt x="374" y="304"/>
                      <a:pt x="329" y="320"/>
                    </a:cubicBezTo>
                    <a:cubicBezTo>
                      <a:pt x="273" y="340"/>
                      <a:pt x="234" y="386"/>
                      <a:pt x="220" y="441"/>
                    </a:cubicBezTo>
                    <a:cubicBezTo>
                      <a:pt x="207" y="484"/>
                      <a:pt x="211" y="533"/>
                      <a:pt x="178" y="559"/>
                    </a:cubicBezTo>
                    <a:cubicBezTo>
                      <a:pt x="132" y="595"/>
                      <a:pt x="50" y="566"/>
                      <a:pt x="17" y="612"/>
                    </a:cubicBezTo>
                    <a:cubicBezTo>
                      <a:pt x="1" y="641"/>
                      <a:pt x="1" y="674"/>
                      <a:pt x="11" y="704"/>
                    </a:cubicBezTo>
                    <a:cubicBezTo>
                      <a:pt x="14" y="717"/>
                      <a:pt x="21" y="733"/>
                      <a:pt x="30" y="743"/>
                    </a:cubicBezTo>
                    <a:cubicBezTo>
                      <a:pt x="44" y="758"/>
                      <a:pt x="63" y="761"/>
                      <a:pt x="83" y="761"/>
                    </a:cubicBezTo>
                    <a:cubicBezTo>
                      <a:pt x="99" y="761"/>
                      <a:pt x="116" y="759"/>
                      <a:pt x="132" y="759"/>
                    </a:cubicBezTo>
                    <a:cubicBezTo>
                      <a:pt x="147" y="759"/>
                      <a:pt x="162" y="761"/>
                      <a:pt x="175" y="769"/>
                    </a:cubicBezTo>
                    <a:cubicBezTo>
                      <a:pt x="204" y="792"/>
                      <a:pt x="217" y="831"/>
                      <a:pt x="207" y="867"/>
                    </a:cubicBezTo>
                    <a:cubicBezTo>
                      <a:pt x="194" y="900"/>
                      <a:pt x="194" y="939"/>
                      <a:pt x="204" y="975"/>
                    </a:cubicBezTo>
                    <a:cubicBezTo>
                      <a:pt x="217" y="1011"/>
                      <a:pt x="253" y="1031"/>
                      <a:pt x="279" y="1057"/>
                    </a:cubicBezTo>
                    <a:cubicBezTo>
                      <a:pt x="306" y="1084"/>
                      <a:pt x="319" y="1129"/>
                      <a:pt x="289" y="1152"/>
                    </a:cubicBezTo>
                    <a:cubicBezTo>
                      <a:pt x="276" y="1165"/>
                      <a:pt x="260" y="1165"/>
                      <a:pt x="250" y="1175"/>
                    </a:cubicBezTo>
                    <a:cubicBezTo>
                      <a:pt x="243" y="1185"/>
                      <a:pt x="237" y="1201"/>
                      <a:pt x="237" y="1215"/>
                    </a:cubicBezTo>
                    <a:cubicBezTo>
                      <a:pt x="237" y="1251"/>
                      <a:pt x="237" y="1287"/>
                      <a:pt x="240" y="1323"/>
                    </a:cubicBezTo>
                    <a:cubicBezTo>
                      <a:pt x="243" y="1349"/>
                      <a:pt x="253" y="1372"/>
                      <a:pt x="270" y="1391"/>
                    </a:cubicBezTo>
                    <a:cubicBezTo>
                      <a:pt x="283" y="1401"/>
                      <a:pt x="296" y="1408"/>
                      <a:pt x="309" y="1411"/>
                    </a:cubicBezTo>
                    <a:cubicBezTo>
                      <a:pt x="342" y="1424"/>
                      <a:pt x="374" y="1431"/>
                      <a:pt x="407" y="1431"/>
                    </a:cubicBezTo>
                    <a:cubicBezTo>
                      <a:pt x="469" y="1424"/>
                      <a:pt x="519" y="1369"/>
                      <a:pt x="555" y="1316"/>
                    </a:cubicBezTo>
                    <a:cubicBezTo>
                      <a:pt x="610" y="1247"/>
                      <a:pt x="666" y="1165"/>
                      <a:pt x="653" y="1077"/>
                    </a:cubicBezTo>
                    <a:cubicBezTo>
                      <a:pt x="646" y="1041"/>
                      <a:pt x="630" y="995"/>
                      <a:pt x="656" y="969"/>
                    </a:cubicBezTo>
                    <a:cubicBezTo>
                      <a:pt x="673" y="959"/>
                      <a:pt x="689" y="952"/>
                      <a:pt x="705" y="946"/>
                    </a:cubicBezTo>
                    <a:cubicBezTo>
                      <a:pt x="754" y="923"/>
                      <a:pt x="777" y="864"/>
                      <a:pt x="797" y="815"/>
                    </a:cubicBezTo>
                    <a:cubicBezTo>
                      <a:pt x="817" y="762"/>
                      <a:pt x="846" y="704"/>
                      <a:pt x="902" y="694"/>
                    </a:cubicBezTo>
                    <a:cubicBezTo>
                      <a:pt x="906" y="693"/>
                      <a:pt x="910" y="693"/>
                      <a:pt x="914" y="693"/>
                    </a:cubicBezTo>
                    <a:cubicBezTo>
                      <a:pt x="999" y="693"/>
                      <a:pt x="1054" y="818"/>
                      <a:pt x="1148" y="818"/>
                    </a:cubicBezTo>
                    <a:cubicBezTo>
                      <a:pt x="1149" y="819"/>
                      <a:pt x="1152" y="820"/>
                      <a:pt x="1154" y="820"/>
                    </a:cubicBezTo>
                    <a:cubicBezTo>
                      <a:pt x="1160" y="820"/>
                      <a:pt x="1166" y="817"/>
                      <a:pt x="1170" y="815"/>
                    </a:cubicBezTo>
                    <a:cubicBezTo>
                      <a:pt x="1187" y="802"/>
                      <a:pt x="1193" y="785"/>
                      <a:pt x="1197" y="769"/>
                    </a:cubicBezTo>
                    <a:cubicBezTo>
                      <a:pt x="1246" y="625"/>
                      <a:pt x="1413" y="540"/>
                      <a:pt x="1439" y="392"/>
                    </a:cubicBezTo>
                    <a:cubicBezTo>
                      <a:pt x="1446" y="320"/>
                      <a:pt x="1436" y="245"/>
                      <a:pt x="1406" y="179"/>
                    </a:cubicBezTo>
                    <a:cubicBezTo>
                      <a:pt x="1403" y="163"/>
                      <a:pt x="1397" y="147"/>
                      <a:pt x="1383" y="130"/>
                    </a:cubicBezTo>
                    <a:cubicBezTo>
                      <a:pt x="1370" y="117"/>
                      <a:pt x="1357" y="104"/>
                      <a:pt x="1338" y="97"/>
                    </a:cubicBezTo>
                    <a:cubicBezTo>
                      <a:pt x="1285" y="68"/>
                      <a:pt x="1226" y="42"/>
                      <a:pt x="1167" y="19"/>
                    </a:cubicBezTo>
                    <a:cubicBezTo>
                      <a:pt x="1138" y="8"/>
                      <a:pt x="1104" y="1"/>
                      <a:pt x="1072"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6322405" y="2109816"/>
                <a:ext cx="445021" cy="420092"/>
              </a:xfrm>
              <a:custGeom>
                <a:avLst/>
                <a:gdLst/>
                <a:ahLst/>
                <a:cxnLst/>
                <a:rect l="l" t="t" r="r" b="b"/>
                <a:pathLst>
                  <a:path w="6891" h="6083" extrusionOk="0">
                    <a:moveTo>
                      <a:pt x="6224" y="1"/>
                    </a:moveTo>
                    <a:cubicBezTo>
                      <a:pt x="6199" y="1"/>
                      <a:pt x="6174" y="8"/>
                      <a:pt x="6160" y="29"/>
                    </a:cubicBezTo>
                    <a:cubicBezTo>
                      <a:pt x="6130" y="68"/>
                      <a:pt x="6150" y="107"/>
                      <a:pt x="6140" y="147"/>
                    </a:cubicBezTo>
                    <a:cubicBezTo>
                      <a:pt x="6124" y="186"/>
                      <a:pt x="6104" y="225"/>
                      <a:pt x="6074" y="258"/>
                    </a:cubicBezTo>
                    <a:cubicBezTo>
                      <a:pt x="6055" y="294"/>
                      <a:pt x="6048" y="347"/>
                      <a:pt x="6084" y="369"/>
                    </a:cubicBezTo>
                    <a:cubicBezTo>
                      <a:pt x="6104" y="379"/>
                      <a:pt x="6124" y="386"/>
                      <a:pt x="6146" y="386"/>
                    </a:cubicBezTo>
                    <a:cubicBezTo>
                      <a:pt x="6183" y="386"/>
                      <a:pt x="6219" y="402"/>
                      <a:pt x="6241" y="432"/>
                    </a:cubicBezTo>
                    <a:cubicBezTo>
                      <a:pt x="6268" y="458"/>
                      <a:pt x="6271" y="497"/>
                      <a:pt x="6258" y="533"/>
                    </a:cubicBezTo>
                    <a:cubicBezTo>
                      <a:pt x="6238" y="568"/>
                      <a:pt x="6198" y="580"/>
                      <a:pt x="6156" y="580"/>
                    </a:cubicBezTo>
                    <a:cubicBezTo>
                      <a:pt x="6135" y="580"/>
                      <a:pt x="6114" y="577"/>
                      <a:pt x="6094" y="573"/>
                    </a:cubicBezTo>
                    <a:cubicBezTo>
                      <a:pt x="6058" y="569"/>
                      <a:pt x="6022" y="553"/>
                      <a:pt x="5999" y="523"/>
                    </a:cubicBezTo>
                    <a:cubicBezTo>
                      <a:pt x="5970" y="484"/>
                      <a:pt x="5986" y="425"/>
                      <a:pt x="6002" y="379"/>
                    </a:cubicBezTo>
                    <a:cubicBezTo>
                      <a:pt x="6015" y="330"/>
                      <a:pt x="6022" y="268"/>
                      <a:pt x="5983" y="238"/>
                    </a:cubicBezTo>
                    <a:cubicBezTo>
                      <a:pt x="5966" y="225"/>
                      <a:pt x="5947" y="219"/>
                      <a:pt x="5927" y="215"/>
                    </a:cubicBezTo>
                    <a:cubicBezTo>
                      <a:pt x="5911" y="213"/>
                      <a:pt x="5894" y="211"/>
                      <a:pt x="5876" y="211"/>
                    </a:cubicBezTo>
                    <a:cubicBezTo>
                      <a:pt x="5830" y="211"/>
                      <a:pt x="5785" y="223"/>
                      <a:pt x="5763" y="261"/>
                    </a:cubicBezTo>
                    <a:cubicBezTo>
                      <a:pt x="5730" y="310"/>
                      <a:pt x="5750" y="369"/>
                      <a:pt x="5724" y="419"/>
                    </a:cubicBezTo>
                    <a:cubicBezTo>
                      <a:pt x="5694" y="471"/>
                      <a:pt x="5622" y="481"/>
                      <a:pt x="5563" y="497"/>
                    </a:cubicBezTo>
                    <a:cubicBezTo>
                      <a:pt x="5504" y="510"/>
                      <a:pt x="5432" y="550"/>
                      <a:pt x="5442" y="612"/>
                    </a:cubicBezTo>
                    <a:cubicBezTo>
                      <a:pt x="5445" y="638"/>
                      <a:pt x="5459" y="661"/>
                      <a:pt x="5478" y="684"/>
                    </a:cubicBezTo>
                    <a:cubicBezTo>
                      <a:pt x="5544" y="779"/>
                      <a:pt x="5580" y="890"/>
                      <a:pt x="5583" y="1008"/>
                    </a:cubicBezTo>
                    <a:cubicBezTo>
                      <a:pt x="5583" y="1015"/>
                      <a:pt x="5583" y="1025"/>
                      <a:pt x="5580" y="1031"/>
                    </a:cubicBezTo>
                    <a:cubicBezTo>
                      <a:pt x="5573" y="1041"/>
                      <a:pt x="5563" y="1048"/>
                      <a:pt x="5554" y="1054"/>
                    </a:cubicBezTo>
                    <a:cubicBezTo>
                      <a:pt x="5472" y="1093"/>
                      <a:pt x="5373" y="1103"/>
                      <a:pt x="5311" y="1169"/>
                    </a:cubicBezTo>
                    <a:cubicBezTo>
                      <a:pt x="5288" y="1192"/>
                      <a:pt x="5275" y="1231"/>
                      <a:pt x="5295" y="1254"/>
                    </a:cubicBezTo>
                    <a:cubicBezTo>
                      <a:pt x="5309" y="1269"/>
                      <a:pt x="5327" y="1271"/>
                      <a:pt x="5344" y="1271"/>
                    </a:cubicBezTo>
                    <a:cubicBezTo>
                      <a:pt x="5354" y="1271"/>
                      <a:pt x="5364" y="1270"/>
                      <a:pt x="5373" y="1270"/>
                    </a:cubicBezTo>
                    <a:cubicBezTo>
                      <a:pt x="5375" y="1270"/>
                      <a:pt x="5377" y="1270"/>
                      <a:pt x="5379" y="1270"/>
                    </a:cubicBezTo>
                    <a:cubicBezTo>
                      <a:pt x="5488" y="1270"/>
                      <a:pt x="5596" y="1364"/>
                      <a:pt x="5583" y="1473"/>
                    </a:cubicBezTo>
                    <a:cubicBezTo>
                      <a:pt x="5573" y="1565"/>
                      <a:pt x="5485" y="1634"/>
                      <a:pt x="5468" y="1726"/>
                    </a:cubicBezTo>
                    <a:cubicBezTo>
                      <a:pt x="5465" y="1772"/>
                      <a:pt x="5465" y="1817"/>
                      <a:pt x="5468" y="1863"/>
                    </a:cubicBezTo>
                    <a:cubicBezTo>
                      <a:pt x="5462" y="2040"/>
                      <a:pt x="5298" y="2191"/>
                      <a:pt x="5311" y="2368"/>
                    </a:cubicBezTo>
                    <a:cubicBezTo>
                      <a:pt x="5311" y="2473"/>
                      <a:pt x="5282" y="2574"/>
                      <a:pt x="5223" y="2659"/>
                    </a:cubicBezTo>
                    <a:cubicBezTo>
                      <a:pt x="5200" y="2705"/>
                      <a:pt x="5160" y="2741"/>
                      <a:pt x="5118" y="2767"/>
                    </a:cubicBezTo>
                    <a:cubicBezTo>
                      <a:pt x="5062" y="2794"/>
                      <a:pt x="4993" y="2784"/>
                      <a:pt x="4938" y="2803"/>
                    </a:cubicBezTo>
                    <a:cubicBezTo>
                      <a:pt x="4833" y="2839"/>
                      <a:pt x="4787" y="2957"/>
                      <a:pt x="4728" y="3052"/>
                    </a:cubicBezTo>
                    <a:cubicBezTo>
                      <a:pt x="4626" y="3210"/>
                      <a:pt x="4469" y="3318"/>
                      <a:pt x="4286" y="3357"/>
                    </a:cubicBezTo>
                    <a:cubicBezTo>
                      <a:pt x="4207" y="3370"/>
                      <a:pt x="4115" y="3377"/>
                      <a:pt x="4063" y="3439"/>
                    </a:cubicBezTo>
                    <a:cubicBezTo>
                      <a:pt x="4034" y="3475"/>
                      <a:pt x="4024" y="3527"/>
                      <a:pt x="3994" y="3563"/>
                    </a:cubicBezTo>
                    <a:cubicBezTo>
                      <a:pt x="3977" y="3585"/>
                      <a:pt x="3945" y="3599"/>
                      <a:pt x="3918" y="3599"/>
                    </a:cubicBezTo>
                    <a:cubicBezTo>
                      <a:pt x="3899" y="3599"/>
                      <a:pt x="3882" y="3593"/>
                      <a:pt x="3873" y="3577"/>
                    </a:cubicBezTo>
                    <a:cubicBezTo>
                      <a:pt x="3860" y="3554"/>
                      <a:pt x="3866" y="3521"/>
                      <a:pt x="3850" y="3501"/>
                    </a:cubicBezTo>
                    <a:cubicBezTo>
                      <a:pt x="3827" y="3475"/>
                      <a:pt x="3775" y="3482"/>
                      <a:pt x="3758" y="3449"/>
                    </a:cubicBezTo>
                    <a:cubicBezTo>
                      <a:pt x="3755" y="3439"/>
                      <a:pt x="3752" y="3429"/>
                      <a:pt x="3752" y="3419"/>
                    </a:cubicBezTo>
                    <a:cubicBezTo>
                      <a:pt x="3752" y="3331"/>
                      <a:pt x="3840" y="3269"/>
                      <a:pt x="3916" y="3216"/>
                    </a:cubicBezTo>
                    <a:cubicBezTo>
                      <a:pt x="3994" y="3167"/>
                      <a:pt x="4076" y="3102"/>
                      <a:pt x="4066" y="3010"/>
                    </a:cubicBezTo>
                    <a:cubicBezTo>
                      <a:pt x="4066" y="2997"/>
                      <a:pt x="4063" y="2987"/>
                      <a:pt x="4060" y="2977"/>
                    </a:cubicBezTo>
                    <a:cubicBezTo>
                      <a:pt x="4040" y="2954"/>
                      <a:pt x="4017" y="2944"/>
                      <a:pt x="3991" y="2944"/>
                    </a:cubicBezTo>
                    <a:cubicBezTo>
                      <a:pt x="3985" y="2944"/>
                      <a:pt x="3979" y="2944"/>
                      <a:pt x="3973" y="2944"/>
                    </a:cubicBezTo>
                    <a:cubicBezTo>
                      <a:pt x="3875" y="2944"/>
                      <a:pt x="3786" y="2993"/>
                      <a:pt x="3703" y="3046"/>
                    </a:cubicBezTo>
                    <a:cubicBezTo>
                      <a:pt x="3647" y="3079"/>
                      <a:pt x="3585" y="3118"/>
                      <a:pt x="3559" y="3180"/>
                    </a:cubicBezTo>
                    <a:cubicBezTo>
                      <a:pt x="3516" y="3275"/>
                      <a:pt x="3575" y="3393"/>
                      <a:pt x="3539" y="3491"/>
                    </a:cubicBezTo>
                    <a:cubicBezTo>
                      <a:pt x="3522" y="3524"/>
                      <a:pt x="3506" y="3557"/>
                      <a:pt x="3486" y="3590"/>
                    </a:cubicBezTo>
                    <a:cubicBezTo>
                      <a:pt x="3457" y="3649"/>
                      <a:pt x="3450" y="3721"/>
                      <a:pt x="3418" y="3783"/>
                    </a:cubicBezTo>
                    <a:cubicBezTo>
                      <a:pt x="3372" y="3871"/>
                      <a:pt x="3274" y="3921"/>
                      <a:pt x="3179" y="3957"/>
                    </a:cubicBezTo>
                    <a:cubicBezTo>
                      <a:pt x="3159" y="3960"/>
                      <a:pt x="3139" y="3970"/>
                      <a:pt x="3123" y="3983"/>
                    </a:cubicBezTo>
                    <a:cubicBezTo>
                      <a:pt x="3113" y="3996"/>
                      <a:pt x="3103" y="4012"/>
                      <a:pt x="3100" y="4032"/>
                    </a:cubicBezTo>
                    <a:cubicBezTo>
                      <a:pt x="3080" y="4088"/>
                      <a:pt x="3077" y="4147"/>
                      <a:pt x="3087" y="4206"/>
                    </a:cubicBezTo>
                    <a:cubicBezTo>
                      <a:pt x="3097" y="4274"/>
                      <a:pt x="3103" y="4346"/>
                      <a:pt x="3021" y="4376"/>
                    </a:cubicBezTo>
                    <a:cubicBezTo>
                      <a:pt x="3002" y="4379"/>
                      <a:pt x="2979" y="4386"/>
                      <a:pt x="2959" y="4399"/>
                    </a:cubicBezTo>
                    <a:cubicBezTo>
                      <a:pt x="2943" y="4412"/>
                      <a:pt x="2933" y="4435"/>
                      <a:pt x="2913" y="4441"/>
                    </a:cubicBezTo>
                    <a:cubicBezTo>
                      <a:pt x="2910" y="4442"/>
                      <a:pt x="2908" y="4443"/>
                      <a:pt x="2905" y="4443"/>
                    </a:cubicBezTo>
                    <a:cubicBezTo>
                      <a:pt x="2884" y="4443"/>
                      <a:pt x="2860" y="4422"/>
                      <a:pt x="2854" y="4402"/>
                    </a:cubicBezTo>
                    <a:cubicBezTo>
                      <a:pt x="2854" y="4376"/>
                      <a:pt x="2854" y="4350"/>
                      <a:pt x="2861" y="4323"/>
                    </a:cubicBezTo>
                    <a:cubicBezTo>
                      <a:pt x="2867" y="4301"/>
                      <a:pt x="2861" y="4278"/>
                      <a:pt x="2844" y="4261"/>
                    </a:cubicBezTo>
                    <a:cubicBezTo>
                      <a:pt x="2837" y="4259"/>
                      <a:pt x="2830" y="4257"/>
                      <a:pt x="2822" y="4257"/>
                    </a:cubicBezTo>
                    <a:cubicBezTo>
                      <a:pt x="2819" y="4257"/>
                      <a:pt x="2815" y="4257"/>
                      <a:pt x="2812" y="4258"/>
                    </a:cubicBezTo>
                    <a:cubicBezTo>
                      <a:pt x="2749" y="4268"/>
                      <a:pt x="2690" y="4287"/>
                      <a:pt x="2638" y="4317"/>
                    </a:cubicBezTo>
                    <a:cubicBezTo>
                      <a:pt x="2554" y="4353"/>
                      <a:pt x="2461" y="4370"/>
                      <a:pt x="2368" y="4370"/>
                    </a:cubicBezTo>
                    <a:cubicBezTo>
                      <a:pt x="2360" y="4370"/>
                      <a:pt x="2352" y="4370"/>
                      <a:pt x="2343" y="4369"/>
                    </a:cubicBezTo>
                    <a:cubicBezTo>
                      <a:pt x="2312" y="4367"/>
                      <a:pt x="2278" y="4363"/>
                      <a:pt x="2246" y="4363"/>
                    </a:cubicBezTo>
                    <a:cubicBezTo>
                      <a:pt x="2201" y="4363"/>
                      <a:pt x="2158" y="4370"/>
                      <a:pt x="2124" y="4399"/>
                    </a:cubicBezTo>
                    <a:cubicBezTo>
                      <a:pt x="2094" y="4422"/>
                      <a:pt x="2075" y="4461"/>
                      <a:pt x="2042" y="4481"/>
                    </a:cubicBezTo>
                    <a:cubicBezTo>
                      <a:pt x="2025" y="4490"/>
                      <a:pt x="2006" y="4493"/>
                      <a:pt x="1986" y="4493"/>
                    </a:cubicBezTo>
                    <a:cubicBezTo>
                      <a:pt x="1957" y="4493"/>
                      <a:pt x="1925" y="4486"/>
                      <a:pt x="1895" y="4486"/>
                    </a:cubicBezTo>
                    <a:cubicBezTo>
                      <a:pt x="1888" y="4486"/>
                      <a:pt x="1881" y="4487"/>
                      <a:pt x="1875" y="4487"/>
                    </a:cubicBezTo>
                    <a:cubicBezTo>
                      <a:pt x="1822" y="4495"/>
                      <a:pt x="1769" y="4531"/>
                      <a:pt x="1718" y="4531"/>
                    </a:cubicBezTo>
                    <a:cubicBezTo>
                      <a:pt x="1706" y="4531"/>
                      <a:pt x="1694" y="4528"/>
                      <a:pt x="1681" y="4523"/>
                    </a:cubicBezTo>
                    <a:cubicBezTo>
                      <a:pt x="1632" y="4504"/>
                      <a:pt x="1606" y="4438"/>
                      <a:pt x="1557" y="4428"/>
                    </a:cubicBezTo>
                    <a:cubicBezTo>
                      <a:pt x="1514" y="4428"/>
                      <a:pt x="1475" y="4445"/>
                      <a:pt x="1449" y="4474"/>
                    </a:cubicBezTo>
                    <a:lnTo>
                      <a:pt x="1282" y="4608"/>
                    </a:lnTo>
                    <a:cubicBezTo>
                      <a:pt x="1252" y="4631"/>
                      <a:pt x="1226" y="4654"/>
                      <a:pt x="1203" y="4684"/>
                    </a:cubicBezTo>
                    <a:cubicBezTo>
                      <a:pt x="1187" y="4720"/>
                      <a:pt x="1164" y="4749"/>
                      <a:pt x="1138" y="4779"/>
                    </a:cubicBezTo>
                    <a:cubicBezTo>
                      <a:pt x="1108" y="4802"/>
                      <a:pt x="1066" y="4798"/>
                      <a:pt x="1030" y="4808"/>
                    </a:cubicBezTo>
                    <a:cubicBezTo>
                      <a:pt x="935" y="4835"/>
                      <a:pt x="898" y="4962"/>
                      <a:pt x="807" y="4998"/>
                    </a:cubicBezTo>
                    <a:cubicBezTo>
                      <a:pt x="748" y="5021"/>
                      <a:pt x="676" y="5002"/>
                      <a:pt x="617" y="5025"/>
                    </a:cubicBezTo>
                    <a:cubicBezTo>
                      <a:pt x="535" y="5054"/>
                      <a:pt x="502" y="5146"/>
                      <a:pt x="437" y="5205"/>
                    </a:cubicBezTo>
                    <a:cubicBezTo>
                      <a:pt x="391" y="5244"/>
                      <a:pt x="332" y="5267"/>
                      <a:pt x="270" y="5270"/>
                    </a:cubicBezTo>
                    <a:cubicBezTo>
                      <a:pt x="217" y="5277"/>
                      <a:pt x="161" y="5290"/>
                      <a:pt x="112" y="5313"/>
                    </a:cubicBezTo>
                    <a:cubicBezTo>
                      <a:pt x="7" y="5349"/>
                      <a:pt x="1" y="5427"/>
                      <a:pt x="27" y="5532"/>
                    </a:cubicBezTo>
                    <a:cubicBezTo>
                      <a:pt x="27" y="5542"/>
                      <a:pt x="30" y="5552"/>
                      <a:pt x="37" y="5562"/>
                    </a:cubicBezTo>
                    <a:cubicBezTo>
                      <a:pt x="71" y="5624"/>
                      <a:pt x="168" y="5654"/>
                      <a:pt x="236" y="5654"/>
                    </a:cubicBezTo>
                    <a:cubicBezTo>
                      <a:pt x="240" y="5654"/>
                      <a:pt x="243" y="5654"/>
                      <a:pt x="247" y="5654"/>
                    </a:cubicBezTo>
                    <a:cubicBezTo>
                      <a:pt x="305" y="5654"/>
                      <a:pt x="363" y="5636"/>
                      <a:pt x="420" y="5636"/>
                    </a:cubicBezTo>
                    <a:cubicBezTo>
                      <a:pt x="440" y="5636"/>
                      <a:pt x="460" y="5638"/>
                      <a:pt x="479" y="5644"/>
                    </a:cubicBezTo>
                    <a:cubicBezTo>
                      <a:pt x="528" y="5663"/>
                      <a:pt x="574" y="5686"/>
                      <a:pt x="617" y="5719"/>
                    </a:cubicBezTo>
                    <a:cubicBezTo>
                      <a:pt x="641" y="5736"/>
                      <a:pt x="669" y="5744"/>
                      <a:pt x="697" y="5744"/>
                    </a:cubicBezTo>
                    <a:cubicBezTo>
                      <a:pt x="719" y="5744"/>
                      <a:pt x="741" y="5739"/>
                      <a:pt x="761" y="5729"/>
                    </a:cubicBezTo>
                    <a:cubicBezTo>
                      <a:pt x="807" y="5699"/>
                      <a:pt x="817" y="5634"/>
                      <a:pt x="849" y="5591"/>
                    </a:cubicBezTo>
                    <a:cubicBezTo>
                      <a:pt x="890" y="5542"/>
                      <a:pt x="960" y="5528"/>
                      <a:pt x="1025" y="5528"/>
                    </a:cubicBezTo>
                    <a:cubicBezTo>
                      <a:pt x="1033" y="5528"/>
                      <a:pt x="1041" y="5529"/>
                      <a:pt x="1049" y="5529"/>
                    </a:cubicBezTo>
                    <a:cubicBezTo>
                      <a:pt x="1095" y="5531"/>
                      <a:pt x="1141" y="5539"/>
                      <a:pt x="1187" y="5539"/>
                    </a:cubicBezTo>
                    <a:cubicBezTo>
                      <a:pt x="1213" y="5539"/>
                      <a:pt x="1239" y="5536"/>
                      <a:pt x="1265" y="5529"/>
                    </a:cubicBezTo>
                    <a:cubicBezTo>
                      <a:pt x="1308" y="5509"/>
                      <a:pt x="1354" y="5490"/>
                      <a:pt x="1396" y="5464"/>
                    </a:cubicBezTo>
                    <a:cubicBezTo>
                      <a:pt x="1514" y="5401"/>
                      <a:pt x="1655" y="5401"/>
                      <a:pt x="1770" y="5332"/>
                    </a:cubicBezTo>
                    <a:cubicBezTo>
                      <a:pt x="1812" y="5306"/>
                      <a:pt x="1852" y="5273"/>
                      <a:pt x="1901" y="5273"/>
                    </a:cubicBezTo>
                    <a:cubicBezTo>
                      <a:pt x="1957" y="5273"/>
                      <a:pt x="2009" y="5319"/>
                      <a:pt x="2065" y="5319"/>
                    </a:cubicBezTo>
                    <a:cubicBezTo>
                      <a:pt x="2111" y="5313"/>
                      <a:pt x="2156" y="5290"/>
                      <a:pt x="2186" y="5254"/>
                    </a:cubicBezTo>
                    <a:cubicBezTo>
                      <a:pt x="2219" y="5218"/>
                      <a:pt x="2258" y="5188"/>
                      <a:pt x="2301" y="5169"/>
                    </a:cubicBezTo>
                    <a:cubicBezTo>
                      <a:pt x="2313" y="5164"/>
                      <a:pt x="2325" y="5161"/>
                      <a:pt x="2337" y="5161"/>
                    </a:cubicBezTo>
                    <a:cubicBezTo>
                      <a:pt x="2372" y="5161"/>
                      <a:pt x="2404" y="5181"/>
                      <a:pt x="2419" y="5215"/>
                    </a:cubicBezTo>
                    <a:cubicBezTo>
                      <a:pt x="2438" y="5280"/>
                      <a:pt x="2350" y="5332"/>
                      <a:pt x="2337" y="5401"/>
                    </a:cubicBezTo>
                    <a:cubicBezTo>
                      <a:pt x="2327" y="5470"/>
                      <a:pt x="2389" y="5526"/>
                      <a:pt x="2445" y="5562"/>
                    </a:cubicBezTo>
                    <a:cubicBezTo>
                      <a:pt x="2461" y="5578"/>
                      <a:pt x="2487" y="5588"/>
                      <a:pt x="2510" y="5588"/>
                    </a:cubicBezTo>
                    <a:cubicBezTo>
                      <a:pt x="2540" y="5585"/>
                      <a:pt x="2559" y="5552"/>
                      <a:pt x="2569" y="5522"/>
                    </a:cubicBezTo>
                    <a:cubicBezTo>
                      <a:pt x="2582" y="5483"/>
                      <a:pt x="2589" y="5441"/>
                      <a:pt x="2589" y="5401"/>
                    </a:cubicBezTo>
                    <a:cubicBezTo>
                      <a:pt x="2589" y="5359"/>
                      <a:pt x="2586" y="5313"/>
                      <a:pt x="2615" y="5290"/>
                    </a:cubicBezTo>
                    <a:cubicBezTo>
                      <a:pt x="2631" y="5279"/>
                      <a:pt x="2652" y="5273"/>
                      <a:pt x="2672" y="5273"/>
                    </a:cubicBezTo>
                    <a:cubicBezTo>
                      <a:pt x="2676" y="5273"/>
                      <a:pt x="2680" y="5273"/>
                      <a:pt x="2684" y="5273"/>
                    </a:cubicBezTo>
                    <a:lnTo>
                      <a:pt x="2871" y="5267"/>
                    </a:lnTo>
                    <a:lnTo>
                      <a:pt x="2871" y="5267"/>
                    </a:lnTo>
                    <a:cubicBezTo>
                      <a:pt x="2926" y="5326"/>
                      <a:pt x="2910" y="5421"/>
                      <a:pt x="2838" y="5460"/>
                    </a:cubicBezTo>
                    <a:cubicBezTo>
                      <a:pt x="2815" y="5470"/>
                      <a:pt x="2785" y="5473"/>
                      <a:pt x="2769" y="5493"/>
                    </a:cubicBezTo>
                    <a:cubicBezTo>
                      <a:pt x="2759" y="5509"/>
                      <a:pt x="2753" y="5529"/>
                      <a:pt x="2749" y="5549"/>
                    </a:cubicBezTo>
                    <a:cubicBezTo>
                      <a:pt x="2743" y="5608"/>
                      <a:pt x="2736" y="5667"/>
                      <a:pt x="2726" y="5722"/>
                    </a:cubicBezTo>
                    <a:cubicBezTo>
                      <a:pt x="2720" y="5781"/>
                      <a:pt x="2717" y="5863"/>
                      <a:pt x="2772" y="5896"/>
                    </a:cubicBezTo>
                    <a:cubicBezTo>
                      <a:pt x="2791" y="5907"/>
                      <a:pt x="2813" y="5910"/>
                      <a:pt x="2836" y="5910"/>
                    </a:cubicBezTo>
                    <a:cubicBezTo>
                      <a:pt x="2860" y="5910"/>
                      <a:pt x="2884" y="5907"/>
                      <a:pt x="2907" y="5907"/>
                    </a:cubicBezTo>
                    <a:cubicBezTo>
                      <a:pt x="2929" y="5907"/>
                      <a:pt x="2950" y="5909"/>
                      <a:pt x="2969" y="5919"/>
                    </a:cubicBezTo>
                    <a:cubicBezTo>
                      <a:pt x="2989" y="5932"/>
                      <a:pt x="3005" y="5948"/>
                      <a:pt x="3021" y="5968"/>
                    </a:cubicBezTo>
                    <a:cubicBezTo>
                      <a:pt x="3084" y="6030"/>
                      <a:pt x="3165" y="6070"/>
                      <a:pt x="3251" y="6079"/>
                    </a:cubicBezTo>
                    <a:cubicBezTo>
                      <a:pt x="3260" y="6081"/>
                      <a:pt x="3269" y="6082"/>
                      <a:pt x="3279" y="6082"/>
                    </a:cubicBezTo>
                    <a:cubicBezTo>
                      <a:pt x="3319" y="6082"/>
                      <a:pt x="3358" y="6065"/>
                      <a:pt x="3385" y="6034"/>
                    </a:cubicBezTo>
                    <a:cubicBezTo>
                      <a:pt x="3411" y="5997"/>
                      <a:pt x="3405" y="5942"/>
                      <a:pt x="3421" y="5899"/>
                    </a:cubicBezTo>
                    <a:cubicBezTo>
                      <a:pt x="3447" y="5827"/>
                      <a:pt x="3522" y="5788"/>
                      <a:pt x="3568" y="5735"/>
                    </a:cubicBezTo>
                    <a:cubicBezTo>
                      <a:pt x="3627" y="5667"/>
                      <a:pt x="3575" y="5595"/>
                      <a:pt x="3598" y="5516"/>
                    </a:cubicBezTo>
                    <a:cubicBezTo>
                      <a:pt x="3624" y="5427"/>
                      <a:pt x="3752" y="5395"/>
                      <a:pt x="3762" y="5303"/>
                    </a:cubicBezTo>
                    <a:cubicBezTo>
                      <a:pt x="3762" y="5270"/>
                      <a:pt x="3758" y="5237"/>
                      <a:pt x="3749" y="5205"/>
                    </a:cubicBezTo>
                    <a:cubicBezTo>
                      <a:pt x="3739" y="5139"/>
                      <a:pt x="3771" y="5074"/>
                      <a:pt x="3830" y="5038"/>
                    </a:cubicBezTo>
                    <a:cubicBezTo>
                      <a:pt x="3848" y="5029"/>
                      <a:pt x="3868" y="5024"/>
                      <a:pt x="3888" y="5024"/>
                    </a:cubicBezTo>
                    <a:cubicBezTo>
                      <a:pt x="3932" y="5024"/>
                      <a:pt x="3975" y="5047"/>
                      <a:pt x="3997" y="5090"/>
                    </a:cubicBezTo>
                    <a:cubicBezTo>
                      <a:pt x="4007" y="5110"/>
                      <a:pt x="4011" y="5136"/>
                      <a:pt x="4020" y="5156"/>
                    </a:cubicBezTo>
                    <a:cubicBezTo>
                      <a:pt x="4040" y="5192"/>
                      <a:pt x="4079" y="5215"/>
                      <a:pt x="4119" y="5218"/>
                    </a:cubicBezTo>
                    <a:cubicBezTo>
                      <a:pt x="4129" y="5219"/>
                      <a:pt x="4140" y="5219"/>
                      <a:pt x="4151" y="5219"/>
                    </a:cubicBezTo>
                    <a:cubicBezTo>
                      <a:pt x="4181" y="5219"/>
                      <a:pt x="4211" y="5216"/>
                      <a:pt x="4240" y="5211"/>
                    </a:cubicBezTo>
                    <a:cubicBezTo>
                      <a:pt x="4263" y="5209"/>
                      <a:pt x="4287" y="5208"/>
                      <a:pt x="4310" y="5208"/>
                    </a:cubicBezTo>
                    <a:cubicBezTo>
                      <a:pt x="4412" y="5208"/>
                      <a:pt x="4514" y="5226"/>
                      <a:pt x="4610" y="5260"/>
                    </a:cubicBezTo>
                    <a:cubicBezTo>
                      <a:pt x="4639" y="5271"/>
                      <a:pt x="4671" y="5282"/>
                      <a:pt x="4701" y="5282"/>
                    </a:cubicBezTo>
                    <a:cubicBezTo>
                      <a:pt x="4719" y="5282"/>
                      <a:pt x="4736" y="5278"/>
                      <a:pt x="4751" y="5267"/>
                    </a:cubicBezTo>
                    <a:cubicBezTo>
                      <a:pt x="4803" y="5224"/>
                      <a:pt x="4777" y="5139"/>
                      <a:pt x="4807" y="5077"/>
                    </a:cubicBezTo>
                    <a:cubicBezTo>
                      <a:pt x="4826" y="5035"/>
                      <a:pt x="4865" y="5015"/>
                      <a:pt x="4903" y="5015"/>
                    </a:cubicBezTo>
                    <a:cubicBezTo>
                      <a:pt x="4948" y="5015"/>
                      <a:pt x="4992" y="5042"/>
                      <a:pt x="5006" y="5093"/>
                    </a:cubicBezTo>
                    <a:cubicBezTo>
                      <a:pt x="5010" y="5116"/>
                      <a:pt x="5013" y="5136"/>
                      <a:pt x="5013" y="5159"/>
                    </a:cubicBezTo>
                    <a:cubicBezTo>
                      <a:pt x="5026" y="5231"/>
                      <a:pt x="5082" y="5287"/>
                      <a:pt x="5154" y="5303"/>
                    </a:cubicBezTo>
                    <a:cubicBezTo>
                      <a:pt x="5160" y="5304"/>
                      <a:pt x="5166" y="5305"/>
                      <a:pt x="5172" y="5305"/>
                    </a:cubicBezTo>
                    <a:cubicBezTo>
                      <a:pt x="5202" y="5305"/>
                      <a:pt x="5230" y="5292"/>
                      <a:pt x="5249" y="5270"/>
                    </a:cubicBezTo>
                    <a:cubicBezTo>
                      <a:pt x="5259" y="5251"/>
                      <a:pt x="5262" y="5234"/>
                      <a:pt x="5259" y="5215"/>
                    </a:cubicBezTo>
                    <a:cubicBezTo>
                      <a:pt x="5259" y="5156"/>
                      <a:pt x="5249" y="5093"/>
                      <a:pt x="5255" y="5034"/>
                    </a:cubicBezTo>
                    <a:cubicBezTo>
                      <a:pt x="5255" y="4972"/>
                      <a:pt x="5288" y="4916"/>
                      <a:pt x="5341" y="4884"/>
                    </a:cubicBezTo>
                    <a:cubicBezTo>
                      <a:pt x="5386" y="4861"/>
                      <a:pt x="5442" y="4867"/>
                      <a:pt x="5495" y="4864"/>
                    </a:cubicBezTo>
                    <a:cubicBezTo>
                      <a:pt x="5550" y="4857"/>
                      <a:pt x="5609" y="4828"/>
                      <a:pt x="5613" y="4776"/>
                    </a:cubicBezTo>
                    <a:cubicBezTo>
                      <a:pt x="5613" y="4730"/>
                      <a:pt x="5573" y="4697"/>
                      <a:pt x="5544" y="4658"/>
                    </a:cubicBezTo>
                    <a:cubicBezTo>
                      <a:pt x="5508" y="4605"/>
                      <a:pt x="5491" y="4540"/>
                      <a:pt x="5508" y="4474"/>
                    </a:cubicBezTo>
                    <a:cubicBezTo>
                      <a:pt x="5508" y="4468"/>
                      <a:pt x="5511" y="4458"/>
                      <a:pt x="5518" y="4451"/>
                    </a:cubicBezTo>
                    <a:cubicBezTo>
                      <a:pt x="5527" y="4441"/>
                      <a:pt x="5540" y="4438"/>
                      <a:pt x="5554" y="4438"/>
                    </a:cubicBezTo>
                    <a:cubicBezTo>
                      <a:pt x="5596" y="4438"/>
                      <a:pt x="5639" y="4461"/>
                      <a:pt x="5662" y="4500"/>
                    </a:cubicBezTo>
                    <a:cubicBezTo>
                      <a:pt x="5685" y="4536"/>
                      <a:pt x="5698" y="4582"/>
                      <a:pt x="5694" y="4625"/>
                    </a:cubicBezTo>
                    <a:cubicBezTo>
                      <a:pt x="5698" y="4661"/>
                      <a:pt x="5694" y="4694"/>
                      <a:pt x="5685" y="4726"/>
                    </a:cubicBezTo>
                    <a:cubicBezTo>
                      <a:pt x="5671" y="4772"/>
                      <a:pt x="5658" y="4818"/>
                      <a:pt x="5652" y="4864"/>
                    </a:cubicBezTo>
                    <a:cubicBezTo>
                      <a:pt x="5645" y="4910"/>
                      <a:pt x="5668" y="4959"/>
                      <a:pt x="5711" y="4982"/>
                    </a:cubicBezTo>
                    <a:cubicBezTo>
                      <a:pt x="5721" y="4986"/>
                      <a:pt x="5731" y="4987"/>
                      <a:pt x="5742" y="4987"/>
                    </a:cubicBezTo>
                    <a:cubicBezTo>
                      <a:pt x="5805" y="4987"/>
                      <a:pt x="5871" y="4924"/>
                      <a:pt x="5888" y="4871"/>
                    </a:cubicBezTo>
                    <a:cubicBezTo>
                      <a:pt x="5898" y="4835"/>
                      <a:pt x="5907" y="4802"/>
                      <a:pt x="5924" y="4769"/>
                    </a:cubicBezTo>
                    <a:cubicBezTo>
                      <a:pt x="5947" y="4743"/>
                      <a:pt x="5966" y="4710"/>
                      <a:pt x="5983" y="4681"/>
                    </a:cubicBezTo>
                    <a:cubicBezTo>
                      <a:pt x="5989" y="4648"/>
                      <a:pt x="5999" y="4615"/>
                      <a:pt x="6009" y="4586"/>
                    </a:cubicBezTo>
                    <a:cubicBezTo>
                      <a:pt x="6029" y="4559"/>
                      <a:pt x="6055" y="4540"/>
                      <a:pt x="6084" y="4523"/>
                    </a:cubicBezTo>
                    <a:cubicBezTo>
                      <a:pt x="6196" y="4438"/>
                      <a:pt x="6196" y="4268"/>
                      <a:pt x="6078" y="4186"/>
                    </a:cubicBezTo>
                    <a:cubicBezTo>
                      <a:pt x="6048" y="4166"/>
                      <a:pt x="6012" y="4150"/>
                      <a:pt x="5999" y="4117"/>
                    </a:cubicBezTo>
                    <a:cubicBezTo>
                      <a:pt x="5996" y="4097"/>
                      <a:pt x="5996" y="4075"/>
                      <a:pt x="5999" y="4052"/>
                    </a:cubicBezTo>
                    <a:cubicBezTo>
                      <a:pt x="5999" y="3983"/>
                      <a:pt x="5953" y="3921"/>
                      <a:pt x="5960" y="3852"/>
                    </a:cubicBezTo>
                    <a:cubicBezTo>
                      <a:pt x="5966" y="3770"/>
                      <a:pt x="6038" y="3714"/>
                      <a:pt x="6101" y="3662"/>
                    </a:cubicBezTo>
                    <a:cubicBezTo>
                      <a:pt x="6137" y="3629"/>
                      <a:pt x="6169" y="3596"/>
                      <a:pt x="6199" y="3560"/>
                    </a:cubicBezTo>
                    <a:cubicBezTo>
                      <a:pt x="6258" y="3488"/>
                      <a:pt x="6294" y="3396"/>
                      <a:pt x="6297" y="3301"/>
                    </a:cubicBezTo>
                    <a:cubicBezTo>
                      <a:pt x="6300" y="3190"/>
                      <a:pt x="6330" y="3082"/>
                      <a:pt x="6327" y="2967"/>
                    </a:cubicBezTo>
                    <a:cubicBezTo>
                      <a:pt x="6327" y="2912"/>
                      <a:pt x="6320" y="2859"/>
                      <a:pt x="6317" y="2803"/>
                    </a:cubicBezTo>
                    <a:cubicBezTo>
                      <a:pt x="6310" y="2692"/>
                      <a:pt x="6307" y="2577"/>
                      <a:pt x="6310" y="2466"/>
                    </a:cubicBezTo>
                    <a:cubicBezTo>
                      <a:pt x="6310" y="2453"/>
                      <a:pt x="6314" y="2440"/>
                      <a:pt x="6320" y="2427"/>
                    </a:cubicBezTo>
                    <a:cubicBezTo>
                      <a:pt x="6328" y="2416"/>
                      <a:pt x="6339" y="2412"/>
                      <a:pt x="6351" y="2412"/>
                    </a:cubicBezTo>
                    <a:cubicBezTo>
                      <a:pt x="6374" y="2412"/>
                      <a:pt x="6399" y="2427"/>
                      <a:pt x="6412" y="2446"/>
                    </a:cubicBezTo>
                    <a:cubicBezTo>
                      <a:pt x="6425" y="2479"/>
                      <a:pt x="6445" y="2512"/>
                      <a:pt x="6464" y="2545"/>
                    </a:cubicBezTo>
                    <a:cubicBezTo>
                      <a:pt x="6497" y="2571"/>
                      <a:pt x="6537" y="2584"/>
                      <a:pt x="6581" y="2584"/>
                    </a:cubicBezTo>
                    <a:cubicBezTo>
                      <a:pt x="6585" y="2584"/>
                      <a:pt x="6590" y="2584"/>
                      <a:pt x="6595" y="2584"/>
                    </a:cubicBezTo>
                    <a:cubicBezTo>
                      <a:pt x="6602" y="2584"/>
                      <a:pt x="6608" y="2584"/>
                      <a:pt x="6615" y="2581"/>
                    </a:cubicBezTo>
                    <a:cubicBezTo>
                      <a:pt x="6625" y="2577"/>
                      <a:pt x="6631" y="2561"/>
                      <a:pt x="6635" y="2548"/>
                    </a:cubicBezTo>
                    <a:cubicBezTo>
                      <a:pt x="6648" y="2512"/>
                      <a:pt x="6651" y="2469"/>
                      <a:pt x="6644" y="2430"/>
                    </a:cubicBezTo>
                    <a:cubicBezTo>
                      <a:pt x="6638" y="2414"/>
                      <a:pt x="6631" y="2394"/>
                      <a:pt x="6621" y="2378"/>
                    </a:cubicBezTo>
                    <a:cubicBezTo>
                      <a:pt x="6595" y="2302"/>
                      <a:pt x="6589" y="2220"/>
                      <a:pt x="6599" y="2138"/>
                    </a:cubicBezTo>
                    <a:cubicBezTo>
                      <a:pt x="6602" y="2086"/>
                      <a:pt x="6605" y="2030"/>
                      <a:pt x="6644" y="1994"/>
                    </a:cubicBezTo>
                    <a:cubicBezTo>
                      <a:pt x="6674" y="1978"/>
                      <a:pt x="6703" y="1962"/>
                      <a:pt x="6733" y="1945"/>
                    </a:cubicBezTo>
                    <a:cubicBezTo>
                      <a:pt x="6769" y="1919"/>
                      <a:pt x="6795" y="1880"/>
                      <a:pt x="6802" y="1834"/>
                    </a:cubicBezTo>
                    <a:cubicBezTo>
                      <a:pt x="6808" y="1788"/>
                      <a:pt x="6808" y="1745"/>
                      <a:pt x="6805" y="1699"/>
                    </a:cubicBezTo>
                    <a:cubicBezTo>
                      <a:pt x="6798" y="1598"/>
                      <a:pt x="6805" y="1496"/>
                      <a:pt x="6828" y="1398"/>
                    </a:cubicBezTo>
                    <a:cubicBezTo>
                      <a:pt x="6851" y="1293"/>
                      <a:pt x="6890" y="1185"/>
                      <a:pt x="6857" y="1084"/>
                    </a:cubicBezTo>
                    <a:cubicBezTo>
                      <a:pt x="6831" y="1005"/>
                      <a:pt x="6766" y="943"/>
                      <a:pt x="6736" y="864"/>
                    </a:cubicBezTo>
                    <a:cubicBezTo>
                      <a:pt x="6713" y="795"/>
                      <a:pt x="6713" y="713"/>
                      <a:pt x="6661" y="664"/>
                    </a:cubicBezTo>
                    <a:cubicBezTo>
                      <a:pt x="6625" y="632"/>
                      <a:pt x="6572" y="625"/>
                      <a:pt x="6533" y="592"/>
                    </a:cubicBezTo>
                    <a:cubicBezTo>
                      <a:pt x="6454" y="533"/>
                      <a:pt x="6458" y="412"/>
                      <a:pt x="6507" y="327"/>
                    </a:cubicBezTo>
                    <a:cubicBezTo>
                      <a:pt x="6533" y="294"/>
                      <a:pt x="6556" y="258"/>
                      <a:pt x="6572" y="225"/>
                    </a:cubicBezTo>
                    <a:cubicBezTo>
                      <a:pt x="6592" y="186"/>
                      <a:pt x="6589" y="140"/>
                      <a:pt x="6563" y="107"/>
                    </a:cubicBezTo>
                    <a:cubicBezTo>
                      <a:pt x="6523" y="68"/>
                      <a:pt x="6454" y="84"/>
                      <a:pt x="6399" y="71"/>
                    </a:cubicBezTo>
                    <a:cubicBezTo>
                      <a:pt x="6359" y="55"/>
                      <a:pt x="6320" y="35"/>
                      <a:pt x="6281" y="12"/>
                    </a:cubicBezTo>
                    <a:cubicBezTo>
                      <a:pt x="6264" y="5"/>
                      <a:pt x="6243" y="1"/>
                      <a:pt x="6224"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6680389" y="1875834"/>
                <a:ext cx="244823" cy="236185"/>
              </a:xfrm>
              <a:custGeom>
                <a:avLst/>
                <a:gdLst/>
                <a:ahLst/>
                <a:cxnLst/>
                <a:rect l="l" t="t" r="r" b="b"/>
                <a:pathLst>
                  <a:path w="3791" h="3420" extrusionOk="0">
                    <a:moveTo>
                      <a:pt x="1241" y="1"/>
                    </a:moveTo>
                    <a:cubicBezTo>
                      <a:pt x="1225" y="1"/>
                      <a:pt x="1209" y="4"/>
                      <a:pt x="1193" y="10"/>
                    </a:cubicBezTo>
                    <a:cubicBezTo>
                      <a:pt x="1098" y="43"/>
                      <a:pt x="1072" y="170"/>
                      <a:pt x="1092" y="269"/>
                    </a:cubicBezTo>
                    <a:cubicBezTo>
                      <a:pt x="1118" y="393"/>
                      <a:pt x="1187" y="498"/>
                      <a:pt x="1239" y="613"/>
                    </a:cubicBezTo>
                    <a:cubicBezTo>
                      <a:pt x="1291" y="724"/>
                      <a:pt x="1324" y="858"/>
                      <a:pt x="1275" y="973"/>
                    </a:cubicBezTo>
                    <a:cubicBezTo>
                      <a:pt x="1239" y="1048"/>
                      <a:pt x="1173" y="1107"/>
                      <a:pt x="1154" y="1189"/>
                    </a:cubicBezTo>
                    <a:cubicBezTo>
                      <a:pt x="1154" y="1222"/>
                      <a:pt x="1147" y="1255"/>
                      <a:pt x="1137" y="1291"/>
                    </a:cubicBezTo>
                    <a:cubicBezTo>
                      <a:pt x="1111" y="1350"/>
                      <a:pt x="1036" y="1373"/>
                      <a:pt x="997" y="1422"/>
                    </a:cubicBezTo>
                    <a:cubicBezTo>
                      <a:pt x="898" y="1543"/>
                      <a:pt x="1013" y="1749"/>
                      <a:pt x="908" y="1864"/>
                    </a:cubicBezTo>
                    <a:cubicBezTo>
                      <a:pt x="895" y="1877"/>
                      <a:pt x="879" y="1890"/>
                      <a:pt x="862" y="1897"/>
                    </a:cubicBezTo>
                    <a:cubicBezTo>
                      <a:pt x="841" y="1907"/>
                      <a:pt x="818" y="1911"/>
                      <a:pt x="796" y="1911"/>
                    </a:cubicBezTo>
                    <a:cubicBezTo>
                      <a:pt x="735" y="1911"/>
                      <a:pt x="673" y="1881"/>
                      <a:pt x="623" y="1848"/>
                    </a:cubicBezTo>
                    <a:cubicBezTo>
                      <a:pt x="554" y="1798"/>
                      <a:pt x="486" y="1740"/>
                      <a:pt x="404" y="1723"/>
                    </a:cubicBezTo>
                    <a:cubicBezTo>
                      <a:pt x="396" y="1722"/>
                      <a:pt x="387" y="1721"/>
                      <a:pt x="379" y="1721"/>
                    </a:cubicBezTo>
                    <a:cubicBezTo>
                      <a:pt x="302" y="1721"/>
                      <a:pt x="218" y="1774"/>
                      <a:pt x="223" y="1851"/>
                    </a:cubicBezTo>
                    <a:cubicBezTo>
                      <a:pt x="233" y="1946"/>
                      <a:pt x="374" y="1992"/>
                      <a:pt x="381" y="2090"/>
                    </a:cubicBezTo>
                    <a:cubicBezTo>
                      <a:pt x="387" y="2149"/>
                      <a:pt x="338" y="2201"/>
                      <a:pt x="282" y="2231"/>
                    </a:cubicBezTo>
                    <a:cubicBezTo>
                      <a:pt x="227" y="2254"/>
                      <a:pt x="174" y="2280"/>
                      <a:pt x="122" y="2316"/>
                    </a:cubicBezTo>
                    <a:cubicBezTo>
                      <a:pt x="1" y="2414"/>
                      <a:pt x="27" y="2608"/>
                      <a:pt x="66" y="2762"/>
                    </a:cubicBezTo>
                    <a:cubicBezTo>
                      <a:pt x="79" y="2834"/>
                      <a:pt x="112" y="2902"/>
                      <a:pt x="158" y="2961"/>
                    </a:cubicBezTo>
                    <a:cubicBezTo>
                      <a:pt x="191" y="2997"/>
                      <a:pt x="240" y="3030"/>
                      <a:pt x="233" y="3079"/>
                    </a:cubicBezTo>
                    <a:cubicBezTo>
                      <a:pt x="227" y="3109"/>
                      <a:pt x="214" y="3138"/>
                      <a:pt x="194" y="3165"/>
                    </a:cubicBezTo>
                    <a:cubicBezTo>
                      <a:pt x="121" y="3295"/>
                      <a:pt x="229" y="3420"/>
                      <a:pt x="345" y="3420"/>
                    </a:cubicBezTo>
                    <a:cubicBezTo>
                      <a:pt x="389" y="3420"/>
                      <a:pt x="435" y="3401"/>
                      <a:pt x="472" y="3358"/>
                    </a:cubicBezTo>
                    <a:cubicBezTo>
                      <a:pt x="492" y="3325"/>
                      <a:pt x="515" y="3296"/>
                      <a:pt x="541" y="3266"/>
                    </a:cubicBezTo>
                    <a:cubicBezTo>
                      <a:pt x="584" y="3240"/>
                      <a:pt x="636" y="3243"/>
                      <a:pt x="682" y="3233"/>
                    </a:cubicBezTo>
                    <a:cubicBezTo>
                      <a:pt x="807" y="3194"/>
                      <a:pt x="862" y="3047"/>
                      <a:pt x="793" y="2935"/>
                    </a:cubicBezTo>
                    <a:cubicBezTo>
                      <a:pt x="777" y="2912"/>
                      <a:pt x="757" y="2889"/>
                      <a:pt x="735" y="2873"/>
                    </a:cubicBezTo>
                    <a:cubicBezTo>
                      <a:pt x="666" y="2817"/>
                      <a:pt x="584" y="2778"/>
                      <a:pt x="499" y="2755"/>
                    </a:cubicBezTo>
                    <a:cubicBezTo>
                      <a:pt x="469" y="2748"/>
                      <a:pt x="443" y="2739"/>
                      <a:pt x="420" y="2726"/>
                    </a:cubicBezTo>
                    <a:cubicBezTo>
                      <a:pt x="351" y="2676"/>
                      <a:pt x="387" y="2549"/>
                      <a:pt x="469" y="2522"/>
                    </a:cubicBezTo>
                    <a:cubicBezTo>
                      <a:pt x="484" y="2518"/>
                      <a:pt x="499" y="2516"/>
                      <a:pt x="514" y="2516"/>
                    </a:cubicBezTo>
                    <a:cubicBezTo>
                      <a:pt x="582" y="2516"/>
                      <a:pt x="648" y="2561"/>
                      <a:pt x="689" y="2617"/>
                    </a:cubicBezTo>
                    <a:cubicBezTo>
                      <a:pt x="705" y="2640"/>
                      <a:pt x="721" y="2663"/>
                      <a:pt x="744" y="2680"/>
                    </a:cubicBezTo>
                    <a:cubicBezTo>
                      <a:pt x="758" y="2688"/>
                      <a:pt x="771" y="2691"/>
                      <a:pt x="785" y="2691"/>
                    </a:cubicBezTo>
                    <a:cubicBezTo>
                      <a:pt x="845" y="2691"/>
                      <a:pt x="906" y="2627"/>
                      <a:pt x="967" y="2598"/>
                    </a:cubicBezTo>
                    <a:cubicBezTo>
                      <a:pt x="993" y="2587"/>
                      <a:pt x="1019" y="2582"/>
                      <a:pt x="1045" y="2582"/>
                    </a:cubicBezTo>
                    <a:cubicBezTo>
                      <a:pt x="1144" y="2582"/>
                      <a:pt x="1247" y="2645"/>
                      <a:pt x="1350" y="2663"/>
                    </a:cubicBezTo>
                    <a:cubicBezTo>
                      <a:pt x="1432" y="2676"/>
                      <a:pt x="1524" y="2660"/>
                      <a:pt x="1603" y="2690"/>
                    </a:cubicBezTo>
                    <a:cubicBezTo>
                      <a:pt x="1688" y="2726"/>
                      <a:pt x="1743" y="2804"/>
                      <a:pt x="1743" y="2896"/>
                    </a:cubicBezTo>
                    <a:cubicBezTo>
                      <a:pt x="1754" y="2895"/>
                      <a:pt x="1765" y="2894"/>
                      <a:pt x="1776" y="2894"/>
                    </a:cubicBezTo>
                    <a:cubicBezTo>
                      <a:pt x="1849" y="2894"/>
                      <a:pt x="1918" y="2923"/>
                      <a:pt x="1970" y="2975"/>
                    </a:cubicBezTo>
                    <a:cubicBezTo>
                      <a:pt x="1992" y="2997"/>
                      <a:pt x="2009" y="3027"/>
                      <a:pt x="2035" y="3050"/>
                    </a:cubicBezTo>
                    <a:cubicBezTo>
                      <a:pt x="2073" y="3080"/>
                      <a:pt x="2118" y="3094"/>
                      <a:pt x="2163" y="3094"/>
                    </a:cubicBezTo>
                    <a:cubicBezTo>
                      <a:pt x="2241" y="3094"/>
                      <a:pt x="2317" y="3050"/>
                      <a:pt x="2353" y="2971"/>
                    </a:cubicBezTo>
                    <a:cubicBezTo>
                      <a:pt x="2379" y="2902"/>
                      <a:pt x="2363" y="2824"/>
                      <a:pt x="2369" y="2752"/>
                    </a:cubicBezTo>
                    <a:cubicBezTo>
                      <a:pt x="2395" y="2558"/>
                      <a:pt x="2558" y="2414"/>
                      <a:pt x="2750" y="2414"/>
                    </a:cubicBezTo>
                    <a:cubicBezTo>
                      <a:pt x="2756" y="2414"/>
                      <a:pt x="2763" y="2414"/>
                      <a:pt x="2769" y="2414"/>
                    </a:cubicBezTo>
                    <a:cubicBezTo>
                      <a:pt x="2814" y="2418"/>
                      <a:pt x="2864" y="2427"/>
                      <a:pt x="2911" y="2427"/>
                    </a:cubicBezTo>
                    <a:cubicBezTo>
                      <a:pt x="2959" y="2427"/>
                      <a:pt x="3003" y="2417"/>
                      <a:pt x="3031" y="2378"/>
                    </a:cubicBezTo>
                    <a:cubicBezTo>
                      <a:pt x="3070" y="2332"/>
                      <a:pt x="3064" y="2251"/>
                      <a:pt x="3119" y="2224"/>
                    </a:cubicBezTo>
                    <a:cubicBezTo>
                      <a:pt x="3131" y="2218"/>
                      <a:pt x="3144" y="2215"/>
                      <a:pt x="3157" y="2215"/>
                    </a:cubicBezTo>
                    <a:cubicBezTo>
                      <a:pt x="3208" y="2215"/>
                      <a:pt x="3266" y="2259"/>
                      <a:pt x="3322" y="2259"/>
                    </a:cubicBezTo>
                    <a:cubicBezTo>
                      <a:pt x="3327" y="2259"/>
                      <a:pt x="3333" y="2258"/>
                      <a:pt x="3339" y="2257"/>
                    </a:cubicBezTo>
                    <a:cubicBezTo>
                      <a:pt x="3404" y="2241"/>
                      <a:pt x="3427" y="2159"/>
                      <a:pt x="3473" y="2106"/>
                    </a:cubicBezTo>
                    <a:cubicBezTo>
                      <a:pt x="3522" y="2057"/>
                      <a:pt x="3588" y="2041"/>
                      <a:pt x="3647" y="2015"/>
                    </a:cubicBezTo>
                    <a:cubicBezTo>
                      <a:pt x="3709" y="1988"/>
                      <a:pt x="3771" y="1946"/>
                      <a:pt x="3778" y="1880"/>
                    </a:cubicBezTo>
                    <a:cubicBezTo>
                      <a:pt x="3791" y="1782"/>
                      <a:pt x="3683" y="1720"/>
                      <a:pt x="3594" y="1681"/>
                    </a:cubicBezTo>
                    <a:cubicBezTo>
                      <a:pt x="3503" y="1641"/>
                      <a:pt x="3398" y="1566"/>
                      <a:pt x="3424" y="1471"/>
                    </a:cubicBezTo>
                    <a:cubicBezTo>
                      <a:pt x="3440" y="1438"/>
                      <a:pt x="3460" y="1405"/>
                      <a:pt x="3480" y="1376"/>
                    </a:cubicBezTo>
                    <a:cubicBezTo>
                      <a:pt x="3519" y="1284"/>
                      <a:pt x="3463" y="1183"/>
                      <a:pt x="3408" y="1101"/>
                    </a:cubicBezTo>
                    <a:cubicBezTo>
                      <a:pt x="3394" y="1090"/>
                      <a:pt x="3378" y="1086"/>
                      <a:pt x="3362" y="1086"/>
                    </a:cubicBezTo>
                    <a:cubicBezTo>
                      <a:pt x="3322" y="1086"/>
                      <a:pt x="3279" y="1114"/>
                      <a:pt x="3254" y="1147"/>
                    </a:cubicBezTo>
                    <a:cubicBezTo>
                      <a:pt x="3218" y="1196"/>
                      <a:pt x="3195" y="1251"/>
                      <a:pt x="3146" y="1287"/>
                    </a:cubicBezTo>
                    <a:cubicBezTo>
                      <a:pt x="3114" y="1309"/>
                      <a:pt x="3080" y="1316"/>
                      <a:pt x="3044" y="1316"/>
                    </a:cubicBezTo>
                    <a:cubicBezTo>
                      <a:pt x="2962" y="1316"/>
                      <a:pt x="2871" y="1278"/>
                      <a:pt x="2785" y="1271"/>
                    </a:cubicBezTo>
                    <a:cubicBezTo>
                      <a:pt x="2779" y="1271"/>
                      <a:pt x="2772" y="1271"/>
                      <a:pt x="2765" y="1271"/>
                    </a:cubicBezTo>
                    <a:cubicBezTo>
                      <a:pt x="2680" y="1271"/>
                      <a:pt x="2596" y="1290"/>
                      <a:pt x="2517" y="1323"/>
                    </a:cubicBezTo>
                    <a:cubicBezTo>
                      <a:pt x="2490" y="1291"/>
                      <a:pt x="2503" y="1245"/>
                      <a:pt x="2500" y="1206"/>
                    </a:cubicBezTo>
                    <a:cubicBezTo>
                      <a:pt x="2494" y="1130"/>
                      <a:pt x="2431" y="1074"/>
                      <a:pt x="2366" y="1035"/>
                    </a:cubicBezTo>
                    <a:cubicBezTo>
                      <a:pt x="2297" y="1006"/>
                      <a:pt x="2228" y="973"/>
                      <a:pt x="2163" y="937"/>
                    </a:cubicBezTo>
                    <a:cubicBezTo>
                      <a:pt x="2074" y="871"/>
                      <a:pt x="2019" y="767"/>
                      <a:pt x="1943" y="685"/>
                    </a:cubicBezTo>
                    <a:cubicBezTo>
                      <a:pt x="1822" y="560"/>
                      <a:pt x="1648" y="495"/>
                      <a:pt x="1550" y="354"/>
                    </a:cubicBezTo>
                    <a:cubicBezTo>
                      <a:pt x="1498" y="278"/>
                      <a:pt x="1475" y="190"/>
                      <a:pt x="1422" y="115"/>
                    </a:cubicBezTo>
                    <a:cubicBezTo>
                      <a:pt x="1380" y="53"/>
                      <a:pt x="1311" y="1"/>
                      <a:pt x="1241"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6138601" y="2531164"/>
                <a:ext cx="36875" cy="18784"/>
              </a:xfrm>
              <a:custGeom>
                <a:avLst/>
                <a:gdLst/>
                <a:ahLst/>
                <a:cxnLst/>
                <a:rect l="l" t="t" r="r" b="b"/>
                <a:pathLst>
                  <a:path w="571" h="272" extrusionOk="0">
                    <a:moveTo>
                      <a:pt x="330" y="0"/>
                    </a:moveTo>
                    <a:cubicBezTo>
                      <a:pt x="239" y="0"/>
                      <a:pt x="127" y="82"/>
                      <a:pt x="69" y="126"/>
                    </a:cubicBezTo>
                    <a:cubicBezTo>
                      <a:pt x="36" y="152"/>
                      <a:pt x="0" y="185"/>
                      <a:pt x="10" y="221"/>
                    </a:cubicBezTo>
                    <a:cubicBezTo>
                      <a:pt x="20" y="259"/>
                      <a:pt x="60" y="271"/>
                      <a:pt x="102" y="271"/>
                    </a:cubicBezTo>
                    <a:cubicBezTo>
                      <a:pt x="118" y="271"/>
                      <a:pt x="133" y="269"/>
                      <a:pt x="148" y="267"/>
                    </a:cubicBezTo>
                    <a:lnTo>
                      <a:pt x="292" y="240"/>
                    </a:lnTo>
                    <a:cubicBezTo>
                      <a:pt x="433" y="214"/>
                      <a:pt x="570" y="67"/>
                      <a:pt x="364" y="5"/>
                    </a:cubicBezTo>
                    <a:cubicBezTo>
                      <a:pt x="353" y="2"/>
                      <a:pt x="342" y="0"/>
                      <a:pt x="330"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5880074" y="3221854"/>
                <a:ext cx="183666" cy="249859"/>
              </a:xfrm>
              <a:custGeom>
                <a:avLst/>
                <a:gdLst/>
                <a:ahLst/>
                <a:cxnLst/>
                <a:rect l="l" t="t" r="r" b="b"/>
                <a:pathLst>
                  <a:path w="2844" h="3618" extrusionOk="0">
                    <a:moveTo>
                      <a:pt x="992" y="0"/>
                    </a:moveTo>
                    <a:cubicBezTo>
                      <a:pt x="877" y="0"/>
                      <a:pt x="758" y="36"/>
                      <a:pt x="642" y="36"/>
                    </a:cubicBezTo>
                    <a:cubicBezTo>
                      <a:pt x="612" y="36"/>
                      <a:pt x="583" y="34"/>
                      <a:pt x="554" y="28"/>
                    </a:cubicBezTo>
                    <a:cubicBezTo>
                      <a:pt x="501" y="77"/>
                      <a:pt x="514" y="165"/>
                      <a:pt x="524" y="238"/>
                    </a:cubicBezTo>
                    <a:cubicBezTo>
                      <a:pt x="537" y="385"/>
                      <a:pt x="498" y="532"/>
                      <a:pt x="478" y="680"/>
                    </a:cubicBezTo>
                    <a:cubicBezTo>
                      <a:pt x="449" y="883"/>
                      <a:pt x="449" y="1093"/>
                      <a:pt x="478" y="1296"/>
                    </a:cubicBezTo>
                    <a:cubicBezTo>
                      <a:pt x="488" y="1348"/>
                      <a:pt x="488" y="1400"/>
                      <a:pt x="478" y="1450"/>
                    </a:cubicBezTo>
                    <a:cubicBezTo>
                      <a:pt x="463" y="1498"/>
                      <a:pt x="421" y="1529"/>
                      <a:pt x="374" y="1529"/>
                    </a:cubicBezTo>
                    <a:cubicBezTo>
                      <a:pt x="369" y="1529"/>
                      <a:pt x="365" y="1529"/>
                      <a:pt x="360" y="1528"/>
                    </a:cubicBezTo>
                    <a:cubicBezTo>
                      <a:pt x="275" y="1509"/>
                      <a:pt x="282" y="1374"/>
                      <a:pt x="210" y="1325"/>
                    </a:cubicBezTo>
                    <a:cubicBezTo>
                      <a:pt x="193" y="1314"/>
                      <a:pt x="174" y="1309"/>
                      <a:pt x="154" y="1309"/>
                    </a:cubicBezTo>
                    <a:cubicBezTo>
                      <a:pt x="103" y="1309"/>
                      <a:pt x="51" y="1344"/>
                      <a:pt x="29" y="1394"/>
                    </a:cubicBezTo>
                    <a:cubicBezTo>
                      <a:pt x="3" y="1463"/>
                      <a:pt x="0" y="1538"/>
                      <a:pt x="20" y="1610"/>
                    </a:cubicBezTo>
                    <a:cubicBezTo>
                      <a:pt x="39" y="1679"/>
                      <a:pt x="43" y="1754"/>
                      <a:pt x="33" y="1826"/>
                    </a:cubicBezTo>
                    <a:cubicBezTo>
                      <a:pt x="20" y="1862"/>
                      <a:pt x="10" y="1898"/>
                      <a:pt x="7" y="1938"/>
                    </a:cubicBezTo>
                    <a:cubicBezTo>
                      <a:pt x="16" y="1977"/>
                      <a:pt x="36" y="2016"/>
                      <a:pt x="66" y="2043"/>
                    </a:cubicBezTo>
                    <a:cubicBezTo>
                      <a:pt x="154" y="2151"/>
                      <a:pt x="246" y="2255"/>
                      <a:pt x="337" y="2360"/>
                    </a:cubicBezTo>
                    <a:cubicBezTo>
                      <a:pt x="360" y="2387"/>
                      <a:pt x="380" y="2419"/>
                      <a:pt x="396" y="2452"/>
                    </a:cubicBezTo>
                    <a:cubicBezTo>
                      <a:pt x="403" y="2482"/>
                      <a:pt x="403" y="2511"/>
                      <a:pt x="413" y="2537"/>
                    </a:cubicBezTo>
                    <a:cubicBezTo>
                      <a:pt x="435" y="2591"/>
                      <a:pt x="486" y="2625"/>
                      <a:pt x="541" y="2625"/>
                    </a:cubicBezTo>
                    <a:cubicBezTo>
                      <a:pt x="559" y="2625"/>
                      <a:pt x="578" y="2621"/>
                      <a:pt x="596" y="2613"/>
                    </a:cubicBezTo>
                    <a:cubicBezTo>
                      <a:pt x="622" y="2550"/>
                      <a:pt x="652" y="2488"/>
                      <a:pt x="681" y="2429"/>
                    </a:cubicBezTo>
                    <a:cubicBezTo>
                      <a:pt x="691" y="2424"/>
                      <a:pt x="700" y="2422"/>
                      <a:pt x="710" y="2422"/>
                    </a:cubicBezTo>
                    <a:cubicBezTo>
                      <a:pt x="749" y="2422"/>
                      <a:pt x="790" y="2455"/>
                      <a:pt x="806" y="2495"/>
                    </a:cubicBezTo>
                    <a:cubicBezTo>
                      <a:pt x="819" y="2547"/>
                      <a:pt x="816" y="2603"/>
                      <a:pt x="799" y="2652"/>
                    </a:cubicBezTo>
                    <a:cubicBezTo>
                      <a:pt x="724" y="2704"/>
                      <a:pt x="636" y="2730"/>
                      <a:pt x="544" y="2734"/>
                    </a:cubicBezTo>
                    <a:cubicBezTo>
                      <a:pt x="482" y="2767"/>
                      <a:pt x="534" y="2868"/>
                      <a:pt x="599" y="2891"/>
                    </a:cubicBezTo>
                    <a:cubicBezTo>
                      <a:pt x="665" y="2914"/>
                      <a:pt x="747" y="2914"/>
                      <a:pt x="789" y="2966"/>
                    </a:cubicBezTo>
                    <a:cubicBezTo>
                      <a:pt x="826" y="3015"/>
                      <a:pt x="826" y="3094"/>
                      <a:pt x="881" y="3117"/>
                    </a:cubicBezTo>
                    <a:cubicBezTo>
                      <a:pt x="887" y="3118"/>
                      <a:pt x="893" y="3118"/>
                      <a:pt x="899" y="3118"/>
                    </a:cubicBezTo>
                    <a:cubicBezTo>
                      <a:pt x="938" y="3118"/>
                      <a:pt x="973" y="3099"/>
                      <a:pt x="993" y="3065"/>
                    </a:cubicBezTo>
                    <a:cubicBezTo>
                      <a:pt x="1012" y="3029"/>
                      <a:pt x="1035" y="2989"/>
                      <a:pt x="1061" y="2957"/>
                    </a:cubicBezTo>
                    <a:cubicBezTo>
                      <a:pt x="1095" y="2921"/>
                      <a:pt x="1142" y="2905"/>
                      <a:pt x="1191" y="2905"/>
                    </a:cubicBezTo>
                    <a:cubicBezTo>
                      <a:pt x="1231" y="2905"/>
                      <a:pt x="1272" y="2916"/>
                      <a:pt x="1307" y="2934"/>
                    </a:cubicBezTo>
                    <a:cubicBezTo>
                      <a:pt x="1382" y="2983"/>
                      <a:pt x="1445" y="3045"/>
                      <a:pt x="1494" y="3120"/>
                    </a:cubicBezTo>
                    <a:cubicBezTo>
                      <a:pt x="1549" y="3196"/>
                      <a:pt x="1605" y="3271"/>
                      <a:pt x="1661" y="3346"/>
                    </a:cubicBezTo>
                    <a:cubicBezTo>
                      <a:pt x="1690" y="3389"/>
                      <a:pt x="1730" y="3435"/>
                      <a:pt x="1782" y="3438"/>
                    </a:cubicBezTo>
                    <a:cubicBezTo>
                      <a:pt x="1835" y="3435"/>
                      <a:pt x="1880" y="3395"/>
                      <a:pt x="1887" y="3343"/>
                    </a:cubicBezTo>
                    <a:cubicBezTo>
                      <a:pt x="1893" y="3294"/>
                      <a:pt x="1877" y="3242"/>
                      <a:pt x="1841" y="3202"/>
                    </a:cubicBezTo>
                    <a:cubicBezTo>
                      <a:pt x="1805" y="3156"/>
                      <a:pt x="1749" y="3091"/>
                      <a:pt x="1792" y="3048"/>
                    </a:cubicBezTo>
                    <a:cubicBezTo>
                      <a:pt x="1805" y="3037"/>
                      <a:pt x="1820" y="3032"/>
                      <a:pt x="1837" y="3032"/>
                    </a:cubicBezTo>
                    <a:cubicBezTo>
                      <a:pt x="1844" y="3032"/>
                      <a:pt x="1852" y="3033"/>
                      <a:pt x="1861" y="3035"/>
                    </a:cubicBezTo>
                    <a:cubicBezTo>
                      <a:pt x="1946" y="3055"/>
                      <a:pt x="1988" y="3147"/>
                      <a:pt x="2008" y="3232"/>
                    </a:cubicBezTo>
                    <a:cubicBezTo>
                      <a:pt x="2028" y="3317"/>
                      <a:pt x="2034" y="3412"/>
                      <a:pt x="2097" y="3474"/>
                    </a:cubicBezTo>
                    <a:cubicBezTo>
                      <a:pt x="2165" y="3549"/>
                      <a:pt x="2283" y="3553"/>
                      <a:pt x="2385" y="3572"/>
                    </a:cubicBezTo>
                    <a:cubicBezTo>
                      <a:pt x="2463" y="3589"/>
                      <a:pt x="2541" y="3618"/>
                      <a:pt x="2619" y="3618"/>
                    </a:cubicBezTo>
                    <a:cubicBezTo>
                      <a:pt x="2633" y="3618"/>
                      <a:pt x="2646" y="3617"/>
                      <a:pt x="2660" y="3615"/>
                    </a:cubicBezTo>
                    <a:cubicBezTo>
                      <a:pt x="2752" y="3602"/>
                      <a:pt x="2843" y="3517"/>
                      <a:pt x="2817" y="3425"/>
                    </a:cubicBezTo>
                    <a:cubicBezTo>
                      <a:pt x="2785" y="3310"/>
                      <a:pt x="2591" y="3291"/>
                      <a:pt x="2575" y="3169"/>
                    </a:cubicBezTo>
                    <a:cubicBezTo>
                      <a:pt x="2621" y="3152"/>
                      <a:pt x="2666" y="3143"/>
                      <a:pt x="2712" y="3143"/>
                    </a:cubicBezTo>
                    <a:cubicBezTo>
                      <a:pt x="2719" y="3143"/>
                      <a:pt x="2725" y="3143"/>
                      <a:pt x="2732" y="3143"/>
                    </a:cubicBezTo>
                    <a:cubicBezTo>
                      <a:pt x="2748" y="3104"/>
                      <a:pt x="2752" y="3061"/>
                      <a:pt x="2745" y="3022"/>
                    </a:cubicBezTo>
                    <a:lnTo>
                      <a:pt x="2450" y="2858"/>
                    </a:lnTo>
                    <a:cubicBezTo>
                      <a:pt x="2414" y="2832"/>
                      <a:pt x="2372" y="2819"/>
                      <a:pt x="2326" y="2819"/>
                    </a:cubicBezTo>
                    <a:cubicBezTo>
                      <a:pt x="2247" y="2829"/>
                      <a:pt x="2198" y="2920"/>
                      <a:pt x="2120" y="2934"/>
                    </a:cubicBezTo>
                    <a:cubicBezTo>
                      <a:pt x="2113" y="2935"/>
                      <a:pt x="2106" y="2935"/>
                      <a:pt x="2099" y="2935"/>
                    </a:cubicBezTo>
                    <a:cubicBezTo>
                      <a:pt x="1994" y="2935"/>
                      <a:pt x="1930" y="2793"/>
                      <a:pt x="1825" y="2750"/>
                    </a:cubicBezTo>
                    <a:cubicBezTo>
                      <a:pt x="1798" y="2740"/>
                      <a:pt x="1771" y="2736"/>
                      <a:pt x="1743" y="2736"/>
                    </a:cubicBezTo>
                    <a:cubicBezTo>
                      <a:pt x="1684" y="2736"/>
                      <a:pt x="1622" y="2752"/>
                      <a:pt x="1563" y="2757"/>
                    </a:cubicBezTo>
                    <a:cubicBezTo>
                      <a:pt x="1554" y="2758"/>
                      <a:pt x="1546" y="2758"/>
                      <a:pt x="1537" y="2758"/>
                    </a:cubicBezTo>
                    <a:cubicBezTo>
                      <a:pt x="1454" y="2758"/>
                      <a:pt x="1359" y="2716"/>
                      <a:pt x="1359" y="2635"/>
                    </a:cubicBezTo>
                    <a:cubicBezTo>
                      <a:pt x="1359" y="2586"/>
                      <a:pt x="1396" y="2540"/>
                      <a:pt x="1399" y="2491"/>
                    </a:cubicBezTo>
                    <a:cubicBezTo>
                      <a:pt x="1396" y="2426"/>
                      <a:pt x="1346" y="2367"/>
                      <a:pt x="1281" y="2357"/>
                    </a:cubicBezTo>
                    <a:cubicBezTo>
                      <a:pt x="1251" y="2349"/>
                      <a:pt x="1221" y="2346"/>
                      <a:pt x="1191" y="2346"/>
                    </a:cubicBezTo>
                    <a:cubicBezTo>
                      <a:pt x="1157" y="2346"/>
                      <a:pt x="1124" y="2350"/>
                      <a:pt x="1091" y="2357"/>
                    </a:cubicBezTo>
                    <a:cubicBezTo>
                      <a:pt x="1068" y="2328"/>
                      <a:pt x="1091" y="2282"/>
                      <a:pt x="1124" y="2262"/>
                    </a:cubicBezTo>
                    <a:cubicBezTo>
                      <a:pt x="1160" y="2246"/>
                      <a:pt x="1192" y="2226"/>
                      <a:pt x="1222" y="2200"/>
                    </a:cubicBezTo>
                    <a:cubicBezTo>
                      <a:pt x="1294" y="2118"/>
                      <a:pt x="1186" y="1990"/>
                      <a:pt x="1212" y="1882"/>
                    </a:cubicBezTo>
                    <a:cubicBezTo>
                      <a:pt x="1258" y="1702"/>
                      <a:pt x="1592" y="1777"/>
                      <a:pt x="1661" y="1604"/>
                    </a:cubicBezTo>
                    <a:cubicBezTo>
                      <a:pt x="1694" y="1522"/>
                      <a:pt x="1641" y="1410"/>
                      <a:pt x="1697" y="1341"/>
                    </a:cubicBezTo>
                    <a:cubicBezTo>
                      <a:pt x="1746" y="1279"/>
                      <a:pt x="1848" y="1286"/>
                      <a:pt x="1890" y="1224"/>
                    </a:cubicBezTo>
                    <a:cubicBezTo>
                      <a:pt x="1926" y="1171"/>
                      <a:pt x="1903" y="1096"/>
                      <a:pt x="1861" y="1050"/>
                    </a:cubicBezTo>
                    <a:cubicBezTo>
                      <a:pt x="1818" y="1001"/>
                      <a:pt x="1759" y="971"/>
                      <a:pt x="1717" y="925"/>
                    </a:cubicBezTo>
                    <a:cubicBezTo>
                      <a:pt x="1622" y="834"/>
                      <a:pt x="1592" y="693"/>
                      <a:pt x="1592" y="562"/>
                    </a:cubicBezTo>
                    <a:cubicBezTo>
                      <a:pt x="1592" y="428"/>
                      <a:pt x="1622" y="296"/>
                      <a:pt x="1618" y="165"/>
                    </a:cubicBezTo>
                    <a:cubicBezTo>
                      <a:pt x="1618" y="84"/>
                      <a:pt x="1601" y="57"/>
                      <a:pt x="1574" y="57"/>
                    </a:cubicBezTo>
                    <a:cubicBezTo>
                      <a:pt x="1526" y="57"/>
                      <a:pt x="1450" y="140"/>
                      <a:pt x="1389" y="146"/>
                    </a:cubicBezTo>
                    <a:cubicBezTo>
                      <a:pt x="1386" y="146"/>
                      <a:pt x="1383" y="146"/>
                      <a:pt x="1380" y="146"/>
                    </a:cubicBezTo>
                    <a:cubicBezTo>
                      <a:pt x="1289" y="146"/>
                      <a:pt x="1209" y="56"/>
                      <a:pt x="1133" y="25"/>
                    </a:cubicBezTo>
                    <a:cubicBezTo>
                      <a:pt x="1088" y="7"/>
                      <a:pt x="1040" y="0"/>
                      <a:pt x="992"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6065557" y="3420684"/>
                <a:ext cx="23184" cy="25552"/>
              </a:xfrm>
              <a:custGeom>
                <a:avLst/>
                <a:gdLst/>
                <a:ahLst/>
                <a:cxnLst/>
                <a:rect l="l" t="t" r="r" b="b"/>
                <a:pathLst>
                  <a:path w="359" h="370" extrusionOk="0">
                    <a:moveTo>
                      <a:pt x="224" y="0"/>
                    </a:moveTo>
                    <a:cubicBezTo>
                      <a:pt x="122" y="0"/>
                      <a:pt x="28" y="72"/>
                      <a:pt x="8" y="182"/>
                    </a:cubicBezTo>
                    <a:cubicBezTo>
                      <a:pt x="1" y="209"/>
                      <a:pt x="8" y="238"/>
                      <a:pt x="21" y="261"/>
                    </a:cubicBezTo>
                    <a:cubicBezTo>
                      <a:pt x="37" y="281"/>
                      <a:pt x="60" y="294"/>
                      <a:pt x="73" y="313"/>
                    </a:cubicBezTo>
                    <a:cubicBezTo>
                      <a:pt x="89" y="330"/>
                      <a:pt x="99" y="363"/>
                      <a:pt x="125" y="369"/>
                    </a:cubicBezTo>
                    <a:cubicBezTo>
                      <a:pt x="128" y="369"/>
                      <a:pt x="130" y="370"/>
                      <a:pt x="132" y="370"/>
                    </a:cubicBezTo>
                    <a:cubicBezTo>
                      <a:pt x="164" y="370"/>
                      <a:pt x="182" y="324"/>
                      <a:pt x="198" y="294"/>
                    </a:cubicBezTo>
                    <a:cubicBezTo>
                      <a:pt x="220" y="245"/>
                      <a:pt x="266" y="212"/>
                      <a:pt x="302" y="169"/>
                    </a:cubicBezTo>
                    <a:cubicBezTo>
                      <a:pt x="335" y="130"/>
                      <a:pt x="358" y="61"/>
                      <a:pt x="319" y="22"/>
                    </a:cubicBezTo>
                    <a:cubicBezTo>
                      <a:pt x="288" y="7"/>
                      <a:pt x="256" y="0"/>
                      <a:pt x="224"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06682" y="3437189"/>
                <a:ext cx="53149" cy="62706"/>
              </a:xfrm>
              <a:custGeom>
                <a:avLst/>
                <a:gdLst/>
                <a:ahLst/>
                <a:cxnLst/>
                <a:rect l="l" t="t" r="r" b="b"/>
                <a:pathLst>
                  <a:path w="823" h="908" extrusionOk="0">
                    <a:moveTo>
                      <a:pt x="109" y="1"/>
                    </a:moveTo>
                    <a:cubicBezTo>
                      <a:pt x="83" y="1"/>
                      <a:pt x="58" y="9"/>
                      <a:pt x="37" y="25"/>
                    </a:cubicBezTo>
                    <a:cubicBezTo>
                      <a:pt x="11" y="51"/>
                      <a:pt x="1" y="91"/>
                      <a:pt x="7" y="130"/>
                    </a:cubicBezTo>
                    <a:cubicBezTo>
                      <a:pt x="17" y="166"/>
                      <a:pt x="34" y="199"/>
                      <a:pt x="56" y="228"/>
                    </a:cubicBezTo>
                    <a:lnTo>
                      <a:pt x="63" y="238"/>
                    </a:lnTo>
                    <a:cubicBezTo>
                      <a:pt x="89" y="297"/>
                      <a:pt x="132" y="346"/>
                      <a:pt x="184" y="382"/>
                    </a:cubicBezTo>
                    <a:cubicBezTo>
                      <a:pt x="240" y="415"/>
                      <a:pt x="312" y="425"/>
                      <a:pt x="348" y="471"/>
                    </a:cubicBezTo>
                    <a:cubicBezTo>
                      <a:pt x="407" y="543"/>
                      <a:pt x="355" y="651"/>
                      <a:pt x="374" y="743"/>
                    </a:cubicBezTo>
                    <a:cubicBezTo>
                      <a:pt x="387" y="805"/>
                      <a:pt x="433" y="854"/>
                      <a:pt x="492" y="880"/>
                    </a:cubicBezTo>
                    <a:cubicBezTo>
                      <a:pt x="532" y="899"/>
                      <a:pt x="576" y="908"/>
                      <a:pt x="621" y="908"/>
                    </a:cubicBezTo>
                    <a:cubicBezTo>
                      <a:pt x="639" y="908"/>
                      <a:pt x="657" y="906"/>
                      <a:pt x="676" y="903"/>
                    </a:cubicBezTo>
                    <a:cubicBezTo>
                      <a:pt x="692" y="900"/>
                      <a:pt x="708" y="897"/>
                      <a:pt x="725" y="887"/>
                    </a:cubicBezTo>
                    <a:cubicBezTo>
                      <a:pt x="738" y="877"/>
                      <a:pt x="748" y="867"/>
                      <a:pt x="757" y="854"/>
                    </a:cubicBezTo>
                    <a:cubicBezTo>
                      <a:pt x="810" y="772"/>
                      <a:pt x="813" y="671"/>
                      <a:pt x="813" y="576"/>
                    </a:cubicBezTo>
                    <a:cubicBezTo>
                      <a:pt x="816" y="481"/>
                      <a:pt x="816" y="395"/>
                      <a:pt x="820" y="304"/>
                    </a:cubicBezTo>
                    <a:cubicBezTo>
                      <a:pt x="823" y="277"/>
                      <a:pt x="820" y="251"/>
                      <a:pt x="810" y="228"/>
                    </a:cubicBezTo>
                    <a:cubicBezTo>
                      <a:pt x="787" y="199"/>
                      <a:pt x="754" y="176"/>
                      <a:pt x="718" y="173"/>
                    </a:cubicBezTo>
                    <a:cubicBezTo>
                      <a:pt x="584" y="140"/>
                      <a:pt x="430" y="186"/>
                      <a:pt x="309" y="117"/>
                    </a:cubicBezTo>
                    <a:cubicBezTo>
                      <a:pt x="263" y="91"/>
                      <a:pt x="227" y="51"/>
                      <a:pt x="184" y="25"/>
                    </a:cubicBezTo>
                    <a:cubicBezTo>
                      <a:pt x="161" y="9"/>
                      <a:pt x="135" y="1"/>
                      <a:pt x="109"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971395" y="3485049"/>
                <a:ext cx="15951" cy="14503"/>
              </a:xfrm>
              <a:custGeom>
                <a:avLst/>
                <a:gdLst/>
                <a:ahLst/>
                <a:cxnLst/>
                <a:rect l="l" t="t" r="r" b="b"/>
                <a:pathLst>
                  <a:path w="247" h="210" extrusionOk="0">
                    <a:moveTo>
                      <a:pt x="189" y="1"/>
                    </a:moveTo>
                    <a:cubicBezTo>
                      <a:pt x="121" y="1"/>
                      <a:pt x="0" y="62"/>
                      <a:pt x="106" y="204"/>
                    </a:cubicBezTo>
                    <a:cubicBezTo>
                      <a:pt x="122" y="208"/>
                      <a:pt x="137" y="210"/>
                      <a:pt x="153" y="210"/>
                    </a:cubicBezTo>
                    <a:cubicBezTo>
                      <a:pt x="187" y="210"/>
                      <a:pt x="220" y="200"/>
                      <a:pt x="247" y="177"/>
                    </a:cubicBezTo>
                    <a:cubicBezTo>
                      <a:pt x="244" y="125"/>
                      <a:pt x="237" y="73"/>
                      <a:pt x="227" y="17"/>
                    </a:cubicBezTo>
                    <a:cubicBezTo>
                      <a:pt x="224" y="6"/>
                      <a:pt x="209" y="1"/>
                      <a:pt x="189"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877297" y="3491818"/>
                <a:ext cx="35196" cy="19061"/>
              </a:xfrm>
              <a:custGeom>
                <a:avLst/>
                <a:gdLst/>
                <a:ahLst/>
                <a:cxnLst/>
                <a:rect l="l" t="t" r="r" b="b"/>
                <a:pathLst>
                  <a:path w="545" h="276" extrusionOk="0">
                    <a:moveTo>
                      <a:pt x="285" y="0"/>
                    </a:moveTo>
                    <a:cubicBezTo>
                      <a:pt x="275" y="0"/>
                      <a:pt x="266" y="0"/>
                      <a:pt x="256" y="1"/>
                    </a:cubicBezTo>
                    <a:lnTo>
                      <a:pt x="36" y="4"/>
                    </a:lnTo>
                    <a:cubicBezTo>
                      <a:pt x="0" y="34"/>
                      <a:pt x="20" y="96"/>
                      <a:pt x="56" y="119"/>
                    </a:cubicBezTo>
                    <a:cubicBezTo>
                      <a:pt x="99" y="138"/>
                      <a:pt x="141" y="155"/>
                      <a:pt x="184" y="165"/>
                    </a:cubicBezTo>
                    <a:cubicBezTo>
                      <a:pt x="256" y="197"/>
                      <a:pt x="308" y="269"/>
                      <a:pt x="387" y="276"/>
                    </a:cubicBezTo>
                    <a:cubicBezTo>
                      <a:pt x="482" y="273"/>
                      <a:pt x="544" y="178"/>
                      <a:pt x="508" y="93"/>
                    </a:cubicBezTo>
                    <a:cubicBezTo>
                      <a:pt x="473" y="16"/>
                      <a:pt x="374" y="0"/>
                      <a:pt x="28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6008659" y="3478074"/>
                <a:ext cx="51858" cy="35428"/>
              </a:xfrm>
              <a:custGeom>
                <a:avLst/>
                <a:gdLst/>
                <a:ahLst/>
                <a:cxnLst/>
                <a:rect l="l" t="t" r="r" b="b"/>
                <a:pathLst>
                  <a:path w="803" h="513" extrusionOk="0">
                    <a:moveTo>
                      <a:pt x="159" y="1"/>
                    </a:moveTo>
                    <a:cubicBezTo>
                      <a:pt x="119" y="1"/>
                      <a:pt x="79" y="7"/>
                      <a:pt x="43" y="23"/>
                    </a:cubicBezTo>
                    <a:cubicBezTo>
                      <a:pt x="14" y="72"/>
                      <a:pt x="86" y="124"/>
                      <a:pt x="89" y="183"/>
                    </a:cubicBezTo>
                    <a:cubicBezTo>
                      <a:pt x="89" y="239"/>
                      <a:pt x="24" y="275"/>
                      <a:pt x="14" y="331"/>
                    </a:cubicBezTo>
                    <a:cubicBezTo>
                      <a:pt x="1" y="400"/>
                      <a:pt x="83" y="449"/>
                      <a:pt x="151" y="449"/>
                    </a:cubicBezTo>
                    <a:cubicBezTo>
                      <a:pt x="220" y="449"/>
                      <a:pt x="286" y="416"/>
                      <a:pt x="355" y="413"/>
                    </a:cubicBezTo>
                    <a:cubicBezTo>
                      <a:pt x="356" y="413"/>
                      <a:pt x="357" y="413"/>
                      <a:pt x="358" y="413"/>
                    </a:cubicBezTo>
                    <a:cubicBezTo>
                      <a:pt x="422" y="413"/>
                      <a:pt x="599" y="513"/>
                      <a:pt x="704" y="513"/>
                    </a:cubicBezTo>
                    <a:cubicBezTo>
                      <a:pt x="766" y="513"/>
                      <a:pt x="802" y="479"/>
                      <a:pt x="777" y="370"/>
                    </a:cubicBezTo>
                    <a:cubicBezTo>
                      <a:pt x="767" y="341"/>
                      <a:pt x="754" y="311"/>
                      <a:pt x="735" y="282"/>
                    </a:cubicBezTo>
                    <a:cubicBezTo>
                      <a:pt x="695" y="216"/>
                      <a:pt x="643" y="157"/>
                      <a:pt x="581" y="108"/>
                    </a:cubicBezTo>
                    <a:cubicBezTo>
                      <a:pt x="495" y="46"/>
                      <a:pt x="384" y="29"/>
                      <a:pt x="279" y="13"/>
                    </a:cubicBezTo>
                    <a:cubicBezTo>
                      <a:pt x="240" y="7"/>
                      <a:pt x="199" y="1"/>
                      <a:pt x="159"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6057549" y="3466057"/>
                <a:ext cx="59736" cy="93231"/>
              </a:xfrm>
              <a:custGeom>
                <a:avLst/>
                <a:gdLst/>
                <a:ahLst/>
                <a:cxnLst/>
                <a:rect l="l" t="t" r="r" b="b"/>
                <a:pathLst>
                  <a:path w="925" h="1350" extrusionOk="0">
                    <a:moveTo>
                      <a:pt x="547" y="0"/>
                    </a:moveTo>
                    <a:cubicBezTo>
                      <a:pt x="521" y="0"/>
                      <a:pt x="494" y="3"/>
                      <a:pt x="469" y="7"/>
                    </a:cubicBezTo>
                    <a:lnTo>
                      <a:pt x="204" y="49"/>
                    </a:lnTo>
                    <a:cubicBezTo>
                      <a:pt x="141" y="59"/>
                      <a:pt x="73" y="72"/>
                      <a:pt x="40" y="125"/>
                    </a:cubicBezTo>
                    <a:cubicBezTo>
                      <a:pt x="0" y="194"/>
                      <a:pt x="40" y="279"/>
                      <a:pt x="92" y="334"/>
                    </a:cubicBezTo>
                    <a:cubicBezTo>
                      <a:pt x="145" y="393"/>
                      <a:pt x="217" y="439"/>
                      <a:pt x="243" y="511"/>
                    </a:cubicBezTo>
                    <a:cubicBezTo>
                      <a:pt x="249" y="531"/>
                      <a:pt x="259" y="554"/>
                      <a:pt x="272" y="570"/>
                    </a:cubicBezTo>
                    <a:cubicBezTo>
                      <a:pt x="285" y="587"/>
                      <a:pt x="305" y="597"/>
                      <a:pt x="318" y="613"/>
                    </a:cubicBezTo>
                    <a:cubicBezTo>
                      <a:pt x="341" y="642"/>
                      <a:pt x="331" y="685"/>
                      <a:pt x="351" y="718"/>
                    </a:cubicBezTo>
                    <a:cubicBezTo>
                      <a:pt x="367" y="754"/>
                      <a:pt x="394" y="764"/>
                      <a:pt x="413" y="787"/>
                    </a:cubicBezTo>
                    <a:cubicBezTo>
                      <a:pt x="459" y="846"/>
                      <a:pt x="426" y="941"/>
                      <a:pt x="364" y="980"/>
                    </a:cubicBezTo>
                    <a:cubicBezTo>
                      <a:pt x="317" y="1002"/>
                      <a:pt x="267" y="1014"/>
                      <a:pt x="216" y="1014"/>
                    </a:cubicBezTo>
                    <a:cubicBezTo>
                      <a:pt x="193" y="1014"/>
                      <a:pt x="169" y="1011"/>
                      <a:pt x="145" y="1006"/>
                    </a:cubicBezTo>
                    <a:cubicBezTo>
                      <a:pt x="109" y="1085"/>
                      <a:pt x="109" y="1176"/>
                      <a:pt x="145" y="1255"/>
                    </a:cubicBezTo>
                    <a:lnTo>
                      <a:pt x="521" y="1340"/>
                    </a:lnTo>
                    <a:cubicBezTo>
                      <a:pt x="544" y="1345"/>
                      <a:pt x="569" y="1349"/>
                      <a:pt x="592" y="1349"/>
                    </a:cubicBezTo>
                    <a:cubicBezTo>
                      <a:pt x="631" y="1349"/>
                      <a:pt x="666" y="1339"/>
                      <a:pt x="682" y="1304"/>
                    </a:cubicBezTo>
                    <a:cubicBezTo>
                      <a:pt x="692" y="1271"/>
                      <a:pt x="692" y="1232"/>
                      <a:pt x="682" y="1196"/>
                    </a:cubicBezTo>
                    <a:cubicBezTo>
                      <a:pt x="669" y="1045"/>
                      <a:pt x="829" y="934"/>
                      <a:pt x="869" y="783"/>
                    </a:cubicBezTo>
                    <a:cubicBezTo>
                      <a:pt x="924" y="583"/>
                      <a:pt x="744" y="393"/>
                      <a:pt x="711" y="187"/>
                    </a:cubicBezTo>
                    <a:cubicBezTo>
                      <a:pt x="702" y="138"/>
                      <a:pt x="702" y="79"/>
                      <a:pt x="669" y="43"/>
                    </a:cubicBezTo>
                    <a:cubicBezTo>
                      <a:pt x="638" y="10"/>
                      <a:pt x="593" y="0"/>
                      <a:pt x="547"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5961255" y="3513020"/>
                <a:ext cx="65484" cy="52831"/>
              </a:xfrm>
              <a:custGeom>
                <a:avLst/>
                <a:gdLst/>
                <a:ahLst/>
                <a:cxnLst/>
                <a:rect l="l" t="t" r="r" b="b"/>
                <a:pathLst>
                  <a:path w="1014" h="765" extrusionOk="0">
                    <a:moveTo>
                      <a:pt x="424" y="0"/>
                    </a:moveTo>
                    <a:cubicBezTo>
                      <a:pt x="413" y="0"/>
                      <a:pt x="402" y="1"/>
                      <a:pt x="391" y="2"/>
                    </a:cubicBezTo>
                    <a:cubicBezTo>
                      <a:pt x="283" y="5"/>
                      <a:pt x="1" y="8"/>
                      <a:pt x="240" y="103"/>
                    </a:cubicBezTo>
                    <a:cubicBezTo>
                      <a:pt x="309" y="139"/>
                      <a:pt x="348" y="208"/>
                      <a:pt x="338" y="283"/>
                    </a:cubicBezTo>
                    <a:cubicBezTo>
                      <a:pt x="338" y="323"/>
                      <a:pt x="329" y="362"/>
                      <a:pt x="309" y="395"/>
                    </a:cubicBezTo>
                    <a:cubicBezTo>
                      <a:pt x="283" y="451"/>
                      <a:pt x="237" y="496"/>
                      <a:pt x="207" y="549"/>
                    </a:cubicBezTo>
                    <a:cubicBezTo>
                      <a:pt x="178" y="605"/>
                      <a:pt x="168" y="680"/>
                      <a:pt x="211" y="722"/>
                    </a:cubicBezTo>
                    <a:cubicBezTo>
                      <a:pt x="253" y="753"/>
                      <a:pt x="302" y="764"/>
                      <a:pt x="352" y="764"/>
                    </a:cubicBezTo>
                    <a:cubicBezTo>
                      <a:pt x="422" y="764"/>
                      <a:pt x="496" y="741"/>
                      <a:pt x="561" y="713"/>
                    </a:cubicBezTo>
                    <a:cubicBezTo>
                      <a:pt x="682" y="663"/>
                      <a:pt x="797" y="601"/>
                      <a:pt x="908" y="529"/>
                    </a:cubicBezTo>
                    <a:cubicBezTo>
                      <a:pt x="928" y="516"/>
                      <a:pt x="944" y="503"/>
                      <a:pt x="961" y="487"/>
                    </a:cubicBezTo>
                    <a:cubicBezTo>
                      <a:pt x="1013" y="424"/>
                      <a:pt x="1003" y="336"/>
                      <a:pt x="977" y="261"/>
                    </a:cubicBezTo>
                    <a:cubicBezTo>
                      <a:pt x="967" y="231"/>
                      <a:pt x="948" y="202"/>
                      <a:pt x="925" y="179"/>
                    </a:cubicBezTo>
                    <a:cubicBezTo>
                      <a:pt x="856" y="116"/>
                      <a:pt x="741" y="139"/>
                      <a:pt x="659" y="93"/>
                    </a:cubicBezTo>
                    <a:cubicBezTo>
                      <a:pt x="630" y="77"/>
                      <a:pt x="607" y="54"/>
                      <a:pt x="581" y="35"/>
                    </a:cubicBezTo>
                    <a:cubicBezTo>
                      <a:pt x="532" y="13"/>
                      <a:pt x="479" y="0"/>
                      <a:pt x="424"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5986443" y="3555355"/>
                <a:ext cx="47725" cy="82596"/>
              </a:xfrm>
              <a:custGeom>
                <a:avLst/>
                <a:gdLst/>
                <a:ahLst/>
                <a:cxnLst/>
                <a:rect l="l" t="t" r="r" b="b"/>
                <a:pathLst>
                  <a:path w="739" h="1196" extrusionOk="0">
                    <a:moveTo>
                      <a:pt x="557" y="1"/>
                    </a:moveTo>
                    <a:cubicBezTo>
                      <a:pt x="535" y="1"/>
                      <a:pt x="517" y="7"/>
                      <a:pt x="509" y="21"/>
                    </a:cubicBezTo>
                    <a:cubicBezTo>
                      <a:pt x="446" y="123"/>
                      <a:pt x="400" y="234"/>
                      <a:pt x="371" y="349"/>
                    </a:cubicBezTo>
                    <a:cubicBezTo>
                      <a:pt x="368" y="378"/>
                      <a:pt x="358" y="401"/>
                      <a:pt x="341" y="427"/>
                    </a:cubicBezTo>
                    <a:cubicBezTo>
                      <a:pt x="292" y="503"/>
                      <a:pt x="171" y="483"/>
                      <a:pt x="96" y="532"/>
                    </a:cubicBezTo>
                    <a:cubicBezTo>
                      <a:pt x="24" y="584"/>
                      <a:pt x="11" y="689"/>
                      <a:pt x="4" y="781"/>
                    </a:cubicBezTo>
                    <a:cubicBezTo>
                      <a:pt x="1" y="817"/>
                      <a:pt x="4" y="853"/>
                      <a:pt x="14" y="889"/>
                    </a:cubicBezTo>
                    <a:cubicBezTo>
                      <a:pt x="40" y="958"/>
                      <a:pt x="115" y="997"/>
                      <a:pt x="188" y="1017"/>
                    </a:cubicBezTo>
                    <a:cubicBezTo>
                      <a:pt x="260" y="1040"/>
                      <a:pt x="338" y="1053"/>
                      <a:pt x="394" y="1099"/>
                    </a:cubicBezTo>
                    <a:cubicBezTo>
                      <a:pt x="420" y="1122"/>
                      <a:pt x="440" y="1148"/>
                      <a:pt x="466" y="1168"/>
                    </a:cubicBezTo>
                    <a:cubicBezTo>
                      <a:pt x="494" y="1187"/>
                      <a:pt x="524" y="1195"/>
                      <a:pt x="552" y="1195"/>
                    </a:cubicBezTo>
                    <a:cubicBezTo>
                      <a:pt x="651" y="1195"/>
                      <a:pt x="738" y="1094"/>
                      <a:pt x="695" y="987"/>
                    </a:cubicBezTo>
                    <a:cubicBezTo>
                      <a:pt x="672" y="945"/>
                      <a:pt x="643" y="909"/>
                      <a:pt x="613" y="876"/>
                    </a:cubicBezTo>
                    <a:cubicBezTo>
                      <a:pt x="581" y="840"/>
                      <a:pt x="564" y="791"/>
                      <a:pt x="577" y="745"/>
                    </a:cubicBezTo>
                    <a:cubicBezTo>
                      <a:pt x="590" y="715"/>
                      <a:pt x="617" y="686"/>
                      <a:pt x="643" y="663"/>
                    </a:cubicBezTo>
                    <a:cubicBezTo>
                      <a:pt x="695" y="617"/>
                      <a:pt x="718" y="548"/>
                      <a:pt x="708" y="483"/>
                    </a:cubicBezTo>
                    <a:cubicBezTo>
                      <a:pt x="689" y="394"/>
                      <a:pt x="597" y="329"/>
                      <a:pt x="607" y="240"/>
                    </a:cubicBezTo>
                    <a:cubicBezTo>
                      <a:pt x="620" y="198"/>
                      <a:pt x="640" y="162"/>
                      <a:pt x="666" y="126"/>
                    </a:cubicBezTo>
                    <a:cubicBezTo>
                      <a:pt x="712" y="55"/>
                      <a:pt x="620" y="1"/>
                      <a:pt x="557"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6034299" y="3542302"/>
                <a:ext cx="28996" cy="59530"/>
              </a:xfrm>
              <a:custGeom>
                <a:avLst/>
                <a:gdLst/>
                <a:ahLst/>
                <a:cxnLst/>
                <a:rect l="l" t="t" r="r" b="b"/>
                <a:pathLst>
                  <a:path w="449" h="862" extrusionOk="0">
                    <a:moveTo>
                      <a:pt x="292" y="0"/>
                    </a:moveTo>
                    <a:cubicBezTo>
                      <a:pt x="279" y="0"/>
                      <a:pt x="263" y="15"/>
                      <a:pt x="243" y="49"/>
                    </a:cubicBezTo>
                    <a:cubicBezTo>
                      <a:pt x="220" y="95"/>
                      <a:pt x="207" y="151"/>
                      <a:pt x="203" y="203"/>
                    </a:cubicBezTo>
                    <a:cubicBezTo>
                      <a:pt x="200" y="259"/>
                      <a:pt x="180" y="312"/>
                      <a:pt x="144" y="351"/>
                    </a:cubicBezTo>
                    <a:cubicBezTo>
                      <a:pt x="121" y="371"/>
                      <a:pt x="98" y="390"/>
                      <a:pt x="75" y="410"/>
                    </a:cubicBezTo>
                    <a:cubicBezTo>
                      <a:pt x="36" y="475"/>
                      <a:pt x="105" y="561"/>
                      <a:pt x="92" y="636"/>
                    </a:cubicBezTo>
                    <a:cubicBezTo>
                      <a:pt x="79" y="675"/>
                      <a:pt x="56" y="711"/>
                      <a:pt x="30" y="744"/>
                    </a:cubicBezTo>
                    <a:cubicBezTo>
                      <a:pt x="10" y="780"/>
                      <a:pt x="0" y="832"/>
                      <a:pt x="33" y="862"/>
                    </a:cubicBezTo>
                    <a:cubicBezTo>
                      <a:pt x="125" y="852"/>
                      <a:pt x="180" y="757"/>
                      <a:pt x="259" y="708"/>
                    </a:cubicBezTo>
                    <a:cubicBezTo>
                      <a:pt x="315" y="675"/>
                      <a:pt x="390" y="662"/>
                      <a:pt x="423" y="610"/>
                    </a:cubicBezTo>
                    <a:cubicBezTo>
                      <a:pt x="449" y="561"/>
                      <a:pt x="449" y="502"/>
                      <a:pt x="426" y="452"/>
                    </a:cubicBezTo>
                    <a:cubicBezTo>
                      <a:pt x="406" y="403"/>
                      <a:pt x="374" y="361"/>
                      <a:pt x="354" y="312"/>
                    </a:cubicBezTo>
                    <a:cubicBezTo>
                      <a:pt x="338" y="274"/>
                      <a:pt x="348" y="0"/>
                      <a:pt x="292"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6057549" y="3588297"/>
                <a:ext cx="19309" cy="17127"/>
              </a:xfrm>
              <a:custGeom>
                <a:avLst/>
                <a:gdLst/>
                <a:ahLst/>
                <a:cxnLst/>
                <a:rect l="l" t="t" r="r" b="b"/>
                <a:pathLst>
                  <a:path w="299" h="248" extrusionOk="0">
                    <a:moveTo>
                      <a:pt x="98" y="0"/>
                    </a:moveTo>
                    <a:cubicBezTo>
                      <a:pt x="92" y="0"/>
                      <a:pt x="86" y="1"/>
                      <a:pt x="79" y="3"/>
                    </a:cubicBezTo>
                    <a:cubicBezTo>
                      <a:pt x="59" y="9"/>
                      <a:pt x="46" y="26"/>
                      <a:pt x="37" y="42"/>
                    </a:cubicBezTo>
                    <a:cubicBezTo>
                      <a:pt x="4" y="94"/>
                      <a:pt x="0" y="163"/>
                      <a:pt x="30" y="216"/>
                    </a:cubicBezTo>
                    <a:cubicBezTo>
                      <a:pt x="43" y="236"/>
                      <a:pt x="63" y="247"/>
                      <a:pt x="88" y="247"/>
                    </a:cubicBezTo>
                    <a:cubicBezTo>
                      <a:pt x="112" y="247"/>
                      <a:pt x="142" y="236"/>
                      <a:pt x="177" y="212"/>
                    </a:cubicBezTo>
                    <a:cubicBezTo>
                      <a:pt x="299" y="127"/>
                      <a:pt x="253" y="19"/>
                      <a:pt x="115" y="3"/>
                    </a:cubicBezTo>
                    <a:cubicBezTo>
                      <a:pt x="110" y="1"/>
                      <a:pt x="104" y="0"/>
                      <a:pt x="98"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5891247" y="3788577"/>
                <a:ext cx="19116" cy="12362"/>
              </a:xfrm>
              <a:custGeom>
                <a:avLst/>
                <a:gdLst/>
                <a:ahLst/>
                <a:cxnLst/>
                <a:rect l="l" t="t" r="r" b="b"/>
                <a:pathLst>
                  <a:path w="296" h="179" extrusionOk="0">
                    <a:moveTo>
                      <a:pt x="165" y="1"/>
                    </a:moveTo>
                    <a:cubicBezTo>
                      <a:pt x="159" y="1"/>
                      <a:pt x="154" y="1"/>
                      <a:pt x="148" y="2"/>
                    </a:cubicBezTo>
                    <a:cubicBezTo>
                      <a:pt x="115" y="2"/>
                      <a:pt x="86" y="15"/>
                      <a:pt x="60" y="31"/>
                    </a:cubicBezTo>
                    <a:cubicBezTo>
                      <a:pt x="27" y="54"/>
                      <a:pt x="1" y="97"/>
                      <a:pt x="20" y="133"/>
                    </a:cubicBezTo>
                    <a:cubicBezTo>
                      <a:pt x="35" y="156"/>
                      <a:pt x="63" y="169"/>
                      <a:pt x="92" y="169"/>
                    </a:cubicBezTo>
                    <a:cubicBezTo>
                      <a:pt x="96" y="169"/>
                      <a:pt x="99" y="169"/>
                      <a:pt x="102" y="169"/>
                    </a:cubicBezTo>
                    <a:cubicBezTo>
                      <a:pt x="117" y="167"/>
                      <a:pt x="132" y="166"/>
                      <a:pt x="148" y="166"/>
                    </a:cubicBezTo>
                    <a:cubicBezTo>
                      <a:pt x="164" y="166"/>
                      <a:pt x="179" y="167"/>
                      <a:pt x="194" y="169"/>
                    </a:cubicBezTo>
                    <a:cubicBezTo>
                      <a:pt x="207" y="172"/>
                      <a:pt x="220" y="175"/>
                      <a:pt x="233" y="179"/>
                    </a:cubicBezTo>
                    <a:cubicBezTo>
                      <a:pt x="263" y="179"/>
                      <a:pt x="289" y="156"/>
                      <a:pt x="292" y="126"/>
                    </a:cubicBezTo>
                    <a:cubicBezTo>
                      <a:pt x="295" y="97"/>
                      <a:pt x="286" y="67"/>
                      <a:pt x="263" y="48"/>
                    </a:cubicBezTo>
                    <a:cubicBezTo>
                      <a:pt x="237" y="19"/>
                      <a:pt x="201" y="1"/>
                      <a:pt x="16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5936520" y="3759571"/>
                <a:ext cx="13626" cy="15815"/>
              </a:xfrm>
              <a:custGeom>
                <a:avLst/>
                <a:gdLst/>
                <a:ahLst/>
                <a:cxnLst/>
                <a:rect l="l" t="t" r="r" b="b"/>
                <a:pathLst>
                  <a:path w="211" h="229" extrusionOk="0">
                    <a:moveTo>
                      <a:pt x="135" y="0"/>
                    </a:moveTo>
                    <a:cubicBezTo>
                      <a:pt x="117" y="0"/>
                      <a:pt x="100" y="6"/>
                      <a:pt x="86" y="19"/>
                    </a:cubicBezTo>
                    <a:cubicBezTo>
                      <a:pt x="60" y="42"/>
                      <a:pt x="37" y="71"/>
                      <a:pt x="24" y="107"/>
                    </a:cubicBezTo>
                    <a:cubicBezTo>
                      <a:pt x="14" y="124"/>
                      <a:pt x="7" y="143"/>
                      <a:pt x="4" y="166"/>
                    </a:cubicBezTo>
                    <a:cubicBezTo>
                      <a:pt x="1" y="189"/>
                      <a:pt x="10" y="209"/>
                      <a:pt x="27" y="222"/>
                    </a:cubicBezTo>
                    <a:cubicBezTo>
                      <a:pt x="35" y="227"/>
                      <a:pt x="43" y="229"/>
                      <a:pt x="52" y="229"/>
                    </a:cubicBezTo>
                    <a:cubicBezTo>
                      <a:pt x="77" y="229"/>
                      <a:pt x="103" y="210"/>
                      <a:pt x="125" y="192"/>
                    </a:cubicBezTo>
                    <a:cubicBezTo>
                      <a:pt x="151" y="173"/>
                      <a:pt x="174" y="147"/>
                      <a:pt x="194" y="117"/>
                    </a:cubicBezTo>
                    <a:cubicBezTo>
                      <a:pt x="210" y="88"/>
                      <a:pt x="207" y="48"/>
                      <a:pt x="187" y="19"/>
                    </a:cubicBezTo>
                    <a:cubicBezTo>
                      <a:pt x="172" y="7"/>
                      <a:pt x="153" y="0"/>
                      <a:pt x="13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967843" y="3732982"/>
                <a:ext cx="14660" cy="12983"/>
              </a:xfrm>
              <a:custGeom>
                <a:avLst/>
                <a:gdLst/>
                <a:ahLst/>
                <a:cxnLst/>
                <a:rect l="l" t="t" r="r" b="b"/>
                <a:pathLst>
                  <a:path w="227" h="188" extrusionOk="0">
                    <a:moveTo>
                      <a:pt x="155" y="1"/>
                    </a:moveTo>
                    <a:cubicBezTo>
                      <a:pt x="135" y="1"/>
                      <a:pt x="114" y="7"/>
                      <a:pt x="92" y="7"/>
                    </a:cubicBezTo>
                    <a:cubicBezTo>
                      <a:pt x="80" y="7"/>
                      <a:pt x="67" y="4"/>
                      <a:pt x="55" y="4"/>
                    </a:cubicBezTo>
                    <a:cubicBezTo>
                      <a:pt x="47" y="4"/>
                      <a:pt x="40" y="6"/>
                      <a:pt x="33" y="11"/>
                    </a:cubicBezTo>
                    <a:cubicBezTo>
                      <a:pt x="27" y="17"/>
                      <a:pt x="23" y="27"/>
                      <a:pt x="20" y="37"/>
                    </a:cubicBezTo>
                    <a:cubicBezTo>
                      <a:pt x="7" y="76"/>
                      <a:pt x="0" y="119"/>
                      <a:pt x="4" y="161"/>
                    </a:cubicBezTo>
                    <a:cubicBezTo>
                      <a:pt x="4" y="168"/>
                      <a:pt x="4" y="175"/>
                      <a:pt x="7" y="178"/>
                    </a:cubicBezTo>
                    <a:cubicBezTo>
                      <a:pt x="14" y="181"/>
                      <a:pt x="17" y="184"/>
                      <a:pt x="23" y="184"/>
                    </a:cubicBezTo>
                    <a:cubicBezTo>
                      <a:pt x="35" y="187"/>
                      <a:pt x="46" y="188"/>
                      <a:pt x="58" y="188"/>
                    </a:cubicBezTo>
                    <a:cubicBezTo>
                      <a:pt x="97" y="188"/>
                      <a:pt x="134" y="175"/>
                      <a:pt x="168" y="152"/>
                    </a:cubicBezTo>
                    <a:cubicBezTo>
                      <a:pt x="194" y="135"/>
                      <a:pt x="213" y="109"/>
                      <a:pt x="220" y="76"/>
                    </a:cubicBezTo>
                    <a:cubicBezTo>
                      <a:pt x="227" y="47"/>
                      <a:pt x="207" y="14"/>
                      <a:pt x="177" y="4"/>
                    </a:cubicBezTo>
                    <a:cubicBezTo>
                      <a:pt x="170" y="2"/>
                      <a:pt x="163" y="1"/>
                      <a:pt x="15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5963387" y="3612607"/>
                <a:ext cx="191932" cy="168645"/>
              </a:xfrm>
              <a:custGeom>
                <a:avLst/>
                <a:gdLst/>
                <a:ahLst/>
                <a:cxnLst/>
                <a:rect l="l" t="t" r="r" b="b"/>
                <a:pathLst>
                  <a:path w="2972" h="2442" extrusionOk="0">
                    <a:moveTo>
                      <a:pt x="2588" y="1"/>
                    </a:moveTo>
                    <a:cubicBezTo>
                      <a:pt x="2584" y="1"/>
                      <a:pt x="2580" y="1"/>
                      <a:pt x="2576" y="1"/>
                    </a:cubicBezTo>
                    <a:cubicBezTo>
                      <a:pt x="2474" y="8"/>
                      <a:pt x="2392" y="70"/>
                      <a:pt x="2310" y="126"/>
                    </a:cubicBezTo>
                    <a:cubicBezTo>
                      <a:pt x="2232" y="185"/>
                      <a:pt x="2143" y="240"/>
                      <a:pt x="2045" y="240"/>
                    </a:cubicBezTo>
                    <a:cubicBezTo>
                      <a:pt x="2004" y="240"/>
                      <a:pt x="1959" y="230"/>
                      <a:pt x="1917" y="230"/>
                    </a:cubicBezTo>
                    <a:cubicBezTo>
                      <a:pt x="1890" y="230"/>
                      <a:pt x="1864" y="234"/>
                      <a:pt x="1842" y="250"/>
                    </a:cubicBezTo>
                    <a:cubicBezTo>
                      <a:pt x="1766" y="299"/>
                      <a:pt x="1793" y="411"/>
                      <a:pt x="1796" y="499"/>
                    </a:cubicBezTo>
                    <a:cubicBezTo>
                      <a:pt x="1796" y="535"/>
                      <a:pt x="1783" y="578"/>
                      <a:pt x="1750" y="581"/>
                    </a:cubicBezTo>
                    <a:cubicBezTo>
                      <a:pt x="1747" y="582"/>
                      <a:pt x="1745" y="582"/>
                      <a:pt x="1742" y="582"/>
                    </a:cubicBezTo>
                    <a:cubicBezTo>
                      <a:pt x="1713" y="582"/>
                      <a:pt x="1689" y="549"/>
                      <a:pt x="1671" y="522"/>
                    </a:cubicBezTo>
                    <a:cubicBezTo>
                      <a:pt x="1657" y="500"/>
                      <a:pt x="1631" y="478"/>
                      <a:pt x="1608" y="478"/>
                    </a:cubicBezTo>
                    <a:cubicBezTo>
                      <a:pt x="1600" y="478"/>
                      <a:pt x="1593" y="480"/>
                      <a:pt x="1586" y="486"/>
                    </a:cubicBezTo>
                    <a:cubicBezTo>
                      <a:pt x="1576" y="493"/>
                      <a:pt x="1570" y="502"/>
                      <a:pt x="1570" y="512"/>
                    </a:cubicBezTo>
                    <a:cubicBezTo>
                      <a:pt x="1544" y="594"/>
                      <a:pt x="1593" y="696"/>
                      <a:pt x="1534" y="758"/>
                    </a:cubicBezTo>
                    <a:cubicBezTo>
                      <a:pt x="1512" y="780"/>
                      <a:pt x="1483" y="792"/>
                      <a:pt x="1454" y="792"/>
                    </a:cubicBezTo>
                    <a:cubicBezTo>
                      <a:pt x="1440" y="792"/>
                      <a:pt x="1426" y="789"/>
                      <a:pt x="1413" y="784"/>
                    </a:cubicBezTo>
                    <a:cubicBezTo>
                      <a:pt x="1331" y="758"/>
                      <a:pt x="1386" y="768"/>
                      <a:pt x="1377" y="712"/>
                    </a:cubicBezTo>
                    <a:cubicBezTo>
                      <a:pt x="1377" y="643"/>
                      <a:pt x="1331" y="581"/>
                      <a:pt x="1265" y="561"/>
                    </a:cubicBezTo>
                    <a:cubicBezTo>
                      <a:pt x="1210" y="535"/>
                      <a:pt x="1144" y="512"/>
                      <a:pt x="1085" y="512"/>
                    </a:cubicBezTo>
                    <a:cubicBezTo>
                      <a:pt x="1040" y="512"/>
                      <a:pt x="998" y="526"/>
                      <a:pt x="967" y="561"/>
                    </a:cubicBezTo>
                    <a:cubicBezTo>
                      <a:pt x="941" y="591"/>
                      <a:pt x="931" y="637"/>
                      <a:pt x="898" y="660"/>
                    </a:cubicBezTo>
                    <a:cubicBezTo>
                      <a:pt x="836" y="709"/>
                      <a:pt x="728" y="663"/>
                      <a:pt x="676" y="722"/>
                    </a:cubicBezTo>
                    <a:cubicBezTo>
                      <a:pt x="649" y="755"/>
                      <a:pt x="649" y="804"/>
                      <a:pt x="623" y="833"/>
                    </a:cubicBezTo>
                    <a:cubicBezTo>
                      <a:pt x="577" y="892"/>
                      <a:pt x="482" y="863"/>
                      <a:pt x="417" y="895"/>
                    </a:cubicBezTo>
                    <a:cubicBezTo>
                      <a:pt x="351" y="928"/>
                      <a:pt x="328" y="1000"/>
                      <a:pt x="273" y="1036"/>
                    </a:cubicBezTo>
                    <a:cubicBezTo>
                      <a:pt x="243" y="1056"/>
                      <a:pt x="210" y="1066"/>
                      <a:pt x="181" y="1085"/>
                    </a:cubicBezTo>
                    <a:cubicBezTo>
                      <a:pt x="148" y="1102"/>
                      <a:pt x="132" y="1135"/>
                      <a:pt x="138" y="1171"/>
                    </a:cubicBezTo>
                    <a:cubicBezTo>
                      <a:pt x="148" y="1187"/>
                      <a:pt x="158" y="1203"/>
                      <a:pt x="171" y="1217"/>
                    </a:cubicBezTo>
                    <a:cubicBezTo>
                      <a:pt x="217" y="1282"/>
                      <a:pt x="161" y="1367"/>
                      <a:pt x="106" y="1423"/>
                    </a:cubicBezTo>
                    <a:cubicBezTo>
                      <a:pt x="53" y="1482"/>
                      <a:pt x="1" y="1570"/>
                      <a:pt x="47" y="1633"/>
                    </a:cubicBezTo>
                    <a:cubicBezTo>
                      <a:pt x="64" y="1657"/>
                      <a:pt x="94" y="1669"/>
                      <a:pt x="125" y="1669"/>
                    </a:cubicBezTo>
                    <a:cubicBezTo>
                      <a:pt x="164" y="1669"/>
                      <a:pt x="206" y="1652"/>
                      <a:pt x="233" y="1623"/>
                    </a:cubicBezTo>
                    <a:cubicBezTo>
                      <a:pt x="286" y="1574"/>
                      <a:pt x="315" y="1505"/>
                      <a:pt x="361" y="1452"/>
                    </a:cubicBezTo>
                    <a:cubicBezTo>
                      <a:pt x="387" y="1426"/>
                      <a:pt x="410" y="1400"/>
                      <a:pt x="430" y="1370"/>
                    </a:cubicBezTo>
                    <a:cubicBezTo>
                      <a:pt x="450" y="1338"/>
                      <a:pt x="456" y="1302"/>
                      <a:pt x="476" y="1272"/>
                    </a:cubicBezTo>
                    <a:cubicBezTo>
                      <a:pt x="490" y="1250"/>
                      <a:pt x="515" y="1238"/>
                      <a:pt x="541" y="1238"/>
                    </a:cubicBezTo>
                    <a:cubicBezTo>
                      <a:pt x="550" y="1238"/>
                      <a:pt x="559" y="1239"/>
                      <a:pt x="567" y="1243"/>
                    </a:cubicBezTo>
                    <a:cubicBezTo>
                      <a:pt x="561" y="1279"/>
                      <a:pt x="564" y="1318"/>
                      <a:pt x="577" y="1354"/>
                    </a:cubicBezTo>
                    <a:cubicBezTo>
                      <a:pt x="589" y="1380"/>
                      <a:pt x="614" y="1394"/>
                      <a:pt x="639" y="1394"/>
                    </a:cubicBezTo>
                    <a:cubicBezTo>
                      <a:pt x="649" y="1394"/>
                      <a:pt x="660" y="1392"/>
                      <a:pt x="669" y="1387"/>
                    </a:cubicBezTo>
                    <a:cubicBezTo>
                      <a:pt x="705" y="1348"/>
                      <a:pt x="702" y="1292"/>
                      <a:pt x="715" y="1243"/>
                    </a:cubicBezTo>
                    <a:cubicBezTo>
                      <a:pt x="727" y="1206"/>
                      <a:pt x="766" y="1174"/>
                      <a:pt x="799" y="1174"/>
                    </a:cubicBezTo>
                    <a:cubicBezTo>
                      <a:pt x="810" y="1174"/>
                      <a:pt x="821" y="1178"/>
                      <a:pt x="830" y="1187"/>
                    </a:cubicBezTo>
                    <a:cubicBezTo>
                      <a:pt x="846" y="1203"/>
                      <a:pt x="846" y="1230"/>
                      <a:pt x="862" y="1243"/>
                    </a:cubicBezTo>
                    <a:cubicBezTo>
                      <a:pt x="871" y="1252"/>
                      <a:pt x="882" y="1255"/>
                      <a:pt x="893" y="1255"/>
                    </a:cubicBezTo>
                    <a:cubicBezTo>
                      <a:pt x="921" y="1255"/>
                      <a:pt x="953" y="1229"/>
                      <a:pt x="967" y="1200"/>
                    </a:cubicBezTo>
                    <a:cubicBezTo>
                      <a:pt x="983" y="1158"/>
                      <a:pt x="993" y="1108"/>
                      <a:pt x="1033" y="1085"/>
                    </a:cubicBezTo>
                    <a:cubicBezTo>
                      <a:pt x="1046" y="1077"/>
                      <a:pt x="1059" y="1074"/>
                      <a:pt x="1073" y="1074"/>
                    </a:cubicBezTo>
                    <a:cubicBezTo>
                      <a:pt x="1117" y="1074"/>
                      <a:pt x="1166" y="1103"/>
                      <a:pt x="1213" y="1108"/>
                    </a:cubicBezTo>
                    <a:cubicBezTo>
                      <a:pt x="1223" y="1110"/>
                      <a:pt x="1233" y="1110"/>
                      <a:pt x="1243" y="1110"/>
                    </a:cubicBezTo>
                    <a:cubicBezTo>
                      <a:pt x="1253" y="1110"/>
                      <a:pt x="1263" y="1110"/>
                      <a:pt x="1272" y="1110"/>
                    </a:cubicBezTo>
                    <a:cubicBezTo>
                      <a:pt x="1299" y="1110"/>
                      <a:pt x="1325" y="1112"/>
                      <a:pt x="1344" y="1131"/>
                    </a:cubicBezTo>
                    <a:cubicBezTo>
                      <a:pt x="1357" y="1151"/>
                      <a:pt x="1363" y="1174"/>
                      <a:pt x="1367" y="1197"/>
                    </a:cubicBezTo>
                    <a:cubicBezTo>
                      <a:pt x="1373" y="1249"/>
                      <a:pt x="1377" y="1308"/>
                      <a:pt x="1344" y="1351"/>
                    </a:cubicBezTo>
                    <a:cubicBezTo>
                      <a:pt x="1311" y="1393"/>
                      <a:pt x="1252" y="1400"/>
                      <a:pt x="1200" y="1420"/>
                    </a:cubicBezTo>
                    <a:cubicBezTo>
                      <a:pt x="1151" y="1443"/>
                      <a:pt x="1101" y="1495"/>
                      <a:pt x="1124" y="1544"/>
                    </a:cubicBezTo>
                    <a:cubicBezTo>
                      <a:pt x="1151" y="1593"/>
                      <a:pt x="1239" y="1590"/>
                      <a:pt x="1265" y="1639"/>
                    </a:cubicBezTo>
                    <a:cubicBezTo>
                      <a:pt x="1285" y="1682"/>
                      <a:pt x="1252" y="1728"/>
                      <a:pt x="1246" y="1770"/>
                    </a:cubicBezTo>
                    <a:cubicBezTo>
                      <a:pt x="1236" y="1852"/>
                      <a:pt x="1305" y="1924"/>
                      <a:pt x="1377" y="1960"/>
                    </a:cubicBezTo>
                    <a:cubicBezTo>
                      <a:pt x="1452" y="1999"/>
                      <a:pt x="1534" y="2022"/>
                      <a:pt x="1593" y="2085"/>
                    </a:cubicBezTo>
                    <a:cubicBezTo>
                      <a:pt x="1632" y="2124"/>
                      <a:pt x="1655" y="2183"/>
                      <a:pt x="1694" y="2225"/>
                    </a:cubicBezTo>
                    <a:cubicBezTo>
                      <a:pt x="1721" y="2256"/>
                      <a:pt x="1761" y="2278"/>
                      <a:pt x="1798" y="2278"/>
                    </a:cubicBezTo>
                    <a:cubicBezTo>
                      <a:pt x="1816" y="2278"/>
                      <a:pt x="1833" y="2273"/>
                      <a:pt x="1848" y="2262"/>
                    </a:cubicBezTo>
                    <a:cubicBezTo>
                      <a:pt x="1884" y="2239"/>
                      <a:pt x="1897" y="2183"/>
                      <a:pt x="1940" y="2170"/>
                    </a:cubicBezTo>
                    <a:cubicBezTo>
                      <a:pt x="1946" y="2168"/>
                      <a:pt x="1951" y="2167"/>
                      <a:pt x="1957" y="2167"/>
                    </a:cubicBezTo>
                    <a:cubicBezTo>
                      <a:pt x="1999" y="2167"/>
                      <a:pt x="2033" y="2218"/>
                      <a:pt x="2045" y="2262"/>
                    </a:cubicBezTo>
                    <a:cubicBezTo>
                      <a:pt x="2055" y="2311"/>
                      <a:pt x="2051" y="2370"/>
                      <a:pt x="2087" y="2409"/>
                    </a:cubicBezTo>
                    <a:cubicBezTo>
                      <a:pt x="2113" y="2430"/>
                      <a:pt x="2144" y="2441"/>
                      <a:pt x="2174" y="2441"/>
                    </a:cubicBezTo>
                    <a:cubicBezTo>
                      <a:pt x="2195" y="2441"/>
                      <a:pt x="2216" y="2436"/>
                      <a:pt x="2235" y="2425"/>
                    </a:cubicBezTo>
                    <a:cubicBezTo>
                      <a:pt x="2281" y="2399"/>
                      <a:pt x="2320" y="2363"/>
                      <a:pt x="2353" y="2320"/>
                    </a:cubicBezTo>
                    <a:cubicBezTo>
                      <a:pt x="2408" y="2258"/>
                      <a:pt x="2451" y="2183"/>
                      <a:pt x="2477" y="2104"/>
                    </a:cubicBezTo>
                    <a:cubicBezTo>
                      <a:pt x="2507" y="2022"/>
                      <a:pt x="2487" y="1934"/>
                      <a:pt x="2428" y="1872"/>
                    </a:cubicBezTo>
                    <a:cubicBezTo>
                      <a:pt x="2386" y="1842"/>
                      <a:pt x="2340" y="1816"/>
                      <a:pt x="2294" y="1793"/>
                    </a:cubicBezTo>
                    <a:cubicBezTo>
                      <a:pt x="2241" y="1764"/>
                      <a:pt x="2202" y="1724"/>
                      <a:pt x="2169" y="1678"/>
                    </a:cubicBezTo>
                    <a:cubicBezTo>
                      <a:pt x="2146" y="1642"/>
                      <a:pt x="2133" y="1603"/>
                      <a:pt x="2130" y="1564"/>
                    </a:cubicBezTo>
                    <a:cubicBezTo>
                      <a:pt x="2127" y="1439"/>
                      <a:pt x="2255" y="1357"/>
                      <a:pt x="2369" y="1308"/>
                    </a:cubicBezTo>
                    <a:cubicBezTo>
                      <a:pt x="2386" y="1296"/>
                      <a:pt x="2407" y="1288"/>
                      <a:pt x="2429" y="1288"/>
                    </a:cubicBezTo>
                    <a:cubicBezTo>
                      <a:pt x="2441" y="1288"/>
                      <a:pt x="2453" y="1290"/>
                      <a:pt x="2464" y="1295"/>
                    </a:cubicBezTo>
                    <a:cubicBezTo>
                      <a:pt x="2481" y="1305"/>
                      <a:pt x="2490" y="1321"/>
                      <a:pt x="2497" y="1338"/>
                    </a:cubicBezTo>
                    <a:cubicBezTo>
                      <a:pt x="2543" y="1439"/>
                      <a:pt x="2540" y="1557"/>
                      <a:pt x="2566" y="1665"/>
                    </a:cubicBezTo>
                    <a:cubicBezTo>
                      <a:pt x="2592" y="1773"/>
                      <a:pt x="2671" y="1888"/>
                      <a:pt x="2782" y="1888"/>
                    </a:cubicBezTo>
                    <a:cubicBezTo>
                      <a:pt x="2831" y="1764"/>
                      <a:pt x="2693" y="1606"/>
                      <a:pt x="2766" y="1492"/>
                    </a:cubicBezTo>
                    <a:cubicBezTo>
                      <a:pt x="2805" y="1429"/>
                      <a:pt x="2893" y="1410"/>
                      <a:pt x="2933" y="1344"/>
                    </a:cubicBezTo>
                    <a:cubicBezTo>
                      <a:pt x="2972" y="1279"/>
                      <a:pt x="2939" y="1190"/>
                      <a:pt x="2890" y="1128"/>
                    </a:cubicBezTo>
                    <a:cubicBezTo>
                      <a:pt x="2844" y="1066"/>
                      <a:pt x="2779" y="1010"/>
                      <a:pt x="2749" y="938"/>
                    </a:cubicBezTo>
                    <a:cubicBezTo>
                      <a:pt x="2710" y="833"/>
                      <a:pt x="2743" y="705"/>
                      <a:pt x="2697" y="601"/>
                    </a:cubicBezTo>
                    <a:cubicBezTo>
                      <a:pt x="2677" y="555"/>
                      <a:pt x="2641" y="512"/>
                      <a:pt x="2638" y="460"/>
                    </a:cubicBezTo>
                    <a:cubicBezTo>
                      <a:pt x="2628" y="348"/>
                      <a:pt x="2772" y="276"/>
                      <a:pt x="2779" y="165"/>
                    </a:cubicBezTo>
                    <a:cubicBezTo>
                      <a:pt x="2785" y="71"/>
                      <a:pt x="2683" y="1"/>
                      <a:pt x="2588"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5790756" y="3547482"/>
                <a:ext cx="99066" cy="111463"/>
              </a:xfrm>
              <a:custGeom>
                <a:avLst/>
                <a:gdLst/>
                <a:ahLst/>
                <a:cxnLst/>
                <a:rect l="l" t="t" r="r" b="b"/>
                <a:pathLst>
                  <a:path w="1534" h="1614" extrusionOk="0">
                    <a:moveTo>
                      <a:pt x="1435" y="1"/>
                    </a:moveTo>
                    <a:cubicBezTo>
                      <a:pt x="1354" y="1"/>
                      <a:pt x="1298" y="86"/>
                      <a:pt x="1252" y="155"/>
                    </a:cubicBezTo>
                    <a:cubicBezTo>
                      <a:pt x="1186" y="246"/>
                      <a:pt x="1111" y="335"/>
                      <a:pt x="1029" y="413"/>
                    </a:cubicBezTo>
                    <a:cubicBezTo>
                      <a:pt x="718" y="728"/>
                      <a:pt x="410" y="1042"/>
                      <a:pt x="105" y="1363"/>
                    </a:cubicBezTo>
                    <a:cubicBezTo>
                      <a:pt x="63" y="1399"/>
                      <a:pt x="30" y="1449"/>
                      <a:pt x="10" y="1501"/>
                    </a:cubicBezTo>
                    <a:cubicBezTo>
                      <a:pt x="1" y="1534"/>
                      <a:pt x="7" y="1567"/>
                      <a:pt x="27" y="1593"/>
                    </a:cubicBezTo>
                    <a:cubicBezTo>
                      <a:pt x="42" y="1608"/>
                      <a:pt x="62" y="1614"/>
                      <a:pt x="83" y="1614"/>
                    </a:cubicBezTo>
                    <a:cubicBezTo>
                      <a:pt x="112" y="1614"/>
                      <a:pt x="144" y="1603"/>
                      <a:pt x="171" y="1589"/>
                    </a:cubicBezTo>
                    <a:cubicBezTo>
                      <a:pt x="482" y="1432"/>
                      <a:pt x="685" y="1121"/>
                      <a:pt x="974" y="924"/>
                    </a:cubicBezTo>
                    <a:cubicBezTo>
                      <a:pt x="1075" y="852"/>
                      <a:pt x="1190" y="797"/>
                      <a:pt x="1281" y="712"/>
                    </a:cubicBezTo>
                    <a:cubicBezTo>
                      <a:pt x="1471" y="528"/>
                      <a:pt x="1534" y="246"/>
                      <a:pt x="143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5480821" y="3725455"/>
                <a:ext cx="398007" cy="242470"/>
              </a:xfrm>
              <a:custGeom>
                <a:avLst/>
                <a:gdLst/>
                <a:ahLst/>
                <a:cxnLst/>
                <a:rect l="l" t="t" r="r" b="b"/>
                <a:pathLst>
                  <a:path w="6163" h="3511" extrusionOk="0">
                    <a:moveTo>
                      <a:pt x="4940" y="0"/>
                    </a:moveTo>
                    <a:cubicBezTo>
                      <a:pt x="4895" y="0"/>
                      <a:pt x="4842" y="45"/>
                      <a:pt x="4819" y="90"/>
                    </a:cubicBezTo>
                    <a:cubicBezTo>
                      <a:pt x="4787" y="151"/>
                      <a:pt x="4749" y="225"/>
                      <a:pt x="4683" y="225"/>
                    </a:cubicBezTo>
                    <a:cubicBezTo>
                      <a:pt x="4681" y="225"/>
                      <a:pt x="4680" y="225"/>
                      <a:pt x="4678" y="225"/>
                    </a:cubicBezTo>
                    <a:cubicBezTo>
                      <a:pt x="4669" y="166"/>
                      <a:pt x="4714" y="74"/>
                      <a:pt x="4659" y="41"/>
                    </a:cubicBezTo>
                    <a:cubicBezTo>
                      <a:pt x="4649" y="35"/>
                      <a:pt x="4639" y="32"/>
                      <a:pt x="4629" y="32"/>
                    </a:cubicBezTo>
                    <a:cubicBezTo>
                      <a:pt x="4589" y="32"/>
                      <a:pt x="4545" y="70"/>
                      <a:pt x="4524" y="94"/>
                    </a:cubicBezTo>
                    <a:cubicBezTo>
                      <a:pt x="4485" y="146"/>
                      <a:pt x="4462" y="211"/>
                      <a:pt x="4420" y="257"/>
                    </a:cubicBezTo>
                    <a:cubicBezTo>
                      <a:pt x="4393" y="287"/>
                      <a:pt x="4364" y="306"/>
                      <a:pt x="4338" y="333"/>
                    </a:cubicBezTo>
                    <a:cubicBezTo>
                      <a:pt x="4256" y="405"/>
                      <a:pt x="4220" y="516"/>
                      <a:pt x="4167" y="614"/>
                    </a:cubicBezTo>
                    <a:cubicBezTo>
                      <a:pt x="4118" y="713"/>
                      <a:pt x="4040" y="811"/>
                      <a:pt x="3931" y="824"/>
                    </a:cubicBezTo>
                    <a:cubicBezTo>
                      <a:pt x="3919" y="826"/>
                      <a:pt x="3906" y="827"/>
                      <a:pt x="3894" y="827"/>
                    </a:cubicBezTo>
                    <a:cubicBezTo>
                      <a:pt x="3843" y="827"/>
                      <a:pt x="3791" y="814"/>
                      <a:pt x="3741" y="814"/>
                    </a:cubicBezTo>
                    <a:cubicBezTo>
                      <a:pt x="3676" y="818"/>
                      <a:pt x="3604" y="857"/>
                      <a:pt x="3604" y="919"/>
                    </a:cubicBezTo>
                    <a:cubicBezTo>
                      <a:pt x="3604" y="978"/>
                      <a:pt x="3660" y="1024"/>
                      <a:pt x="3650" y="1083"/>
                    </a:cubicBezTo>
                    <a:cubicBezTo>
                      <a:pt x="3640" y="1148"/>
                      <a:pt x="3555" y="1165"/>
                      <a:pt x="3486" y="1168"/>
                    </a:cubicBezTo>
                    <a:cubicBezTo>
                      <a:pt x="3461" y="1184"/>
                      <a:pt x="3433" y="1189"/>
                      <a:pt x="3405" y="1189"/>
                    </a:cubicBezTo>
                    <a:cubicBezTo>
                      <a:pt x="3371" y="1189"/>
                      <a:pt x="3337" y="1183"/>
                      <a:pt x="3305" y="1183"/>
                    </a:cubicBezTo>
                    <a:cubicBezTo>
                      <a:pt x="3274" y="1183"/>
                      <a:pt x="3246" y="1188"/>
                      <a:pt x="3221" y="1207"/>
                    </a:cubicBezTo>
                    <a:cubicBezTo>
                      <a:pt x="3165" y="1253"/>
                      <a:pt x="3158" y="1351"/>
                      <a:pt x="3093" y="1378"/>
                    </a:cubicBezTo>
                    <a:cubicBezTo>
                      <a:pt x="3080" y="1383"/>
                      <a:pt x="3068" y="1385"/>
                      <a:pt x="3055" y="1385"/>
                    </a:cubicBezTo>
                    <a:cubicBezTo>
                      <a:pt x="3020" y="1385"/>
                      <a:pt x="2984" y="1371"/>
                      <a:pt x="2947" y="1371"/>
                    </a:cubicBezTo>
                    <a:cubicBezTo>
                      <a:pt x="2944" y="1371"/>
                      <a:pt x="2942" y="1371"/>
                      <a:pt x="2939" y="1371"/>
                    </a:cubicBezTo>
                    <a:cubicBezTo>
                      <a:pt x="2857" y="1371"/>
                      <a:pt x="2791" y="1443"/>
                      <a:pt x="2742" y="1512"/>
                    </a:cubicBezTo>
                    <a:cubicBezTo>
                      <a:pt x="2497" y="1846"/>
                      <a:pt x="2251" y="2259"/>
                      <a:pt x="1884" y="2475"/>
                    </a:cubicBezTo>
                    <a:lnTo>
                      <a:pt x="1792" y="2528"/>
                    </a:lnTo>
                    <a:cubicBezTo>
                      <a:pt x="1746" y="2560"/>
                      <a:pt x="1694" y="2580"/>
                      <a:pt x="1638" y="2587"/>
                    </a:cubicBezTo>
                    <a:cubicBezTo>
                      <a:pt x="1592" y="2587"/>
                      <a:pt x="1602" y="2606"/>
                      <a:pt x="1560" y="2606"/>
                    </a:cubicBezTo>
                    <a:lnTo>
                      <a:pt x="1350" y="2609"/>
                    </a:lnTo>
                    <a:cubicBezTo>
                      <a:pt x="1344" y="2609"/>
                      <a:pt x="1338" y="2608"/>
                      <a:pt x="1332" y="2608"/>
                    </a:cubicBezTo>
                    <a:cubicBezTo>
                      <a:pt x="1314" y="2608"/>
                      <a:pt x="1295" y="2612"/>
                      <a:pt x="1278" y="2619"/>
                    </a:cubicBezTo>
                    <a:cubicBezTo>
                      <a:pt x="1222" y="2649"/>
                      <a:pt x="1222" y="2731"/>
                      <a:pt x="1232" y="2796"/>
                    </a:cubicBezTo>
                    <a:cubicBezTo>
                      <a:pt x="1199" y="2784"/>
                      <a:pt x="1165" y="2778"/>
                      <a:pt x="1132" y="2778"/>
                    </a:cubicBezTo>
                    <a:cubicBezTo>
                      <a:pt x="1110" y="2778"/>
                      <a:pt x="1087" y="2781"/>
                      <a:pt x="1065" y="2786"/>
                    </a:cubicBezTo>
                    <a:cubicBezTo>
                      <a:pt x="1009" y="2803"/>
                      <a:pt x="967" y="2862"/>
                      <a:pt x="990" y="2914"/>
                    </a:cubicBezTo>
                    <a:cubicBezTo>
                      <a:pt x="1000" y="2940"/>
                      <a:pt x="1019" y="2960"/>
                      <a:pt x="1019" y="2986"/>
                    </a:cubicBezTo>
                    <a:cubicBezTo>
                      <a:pt x="1016" y="3025"/>
                      <a:pt x="960" y="3042"/>
                      <a:pt x="944" y="3081"/>
                    </a:cubicBezTo>
                    <a:cubicBezTo>
                      <a:pt x="914" y="3170"/>
                      <a:pt x="1137" y="3202"/>
                      <a:pt x="1098" y="3288"/>
                    </a:cubicBezTo>
                    <a:cubicBezTo>
                      <a:pt x="1065" y="3311"/>
                      <a:pt x="1027" y="3322"/>
                      <a:pt x="990" y="3322"/>
                    </a:cubicBezTo>
                    <a:cubicBezTo>
                      <a:pt x="917" y="3322"/>
                      <a:pt x="846" y="3279"/>
                      <a:pt x="816" y="3206"/>
                    </a:cubicBezTo>
                    <a:cubicBezTo>
                      <a:pt x="810" y="3186"/>
                      <a:pt x="803" y="3166"/>
                      <a:pt x="793" y="3150"/>
                    </a:cubicBezTo>
                    <a:cubicBezTo>
                      <a:pt x="772" y="3120"/>
                      <a:pt x="736" y="3109"/>
                      <a:pt x="700" y="3109"/>
                    </a:cubicBezTo>
                    <a:cubicBezTo>
                      <a:pt x="685" y="3109"/>
                      <a:pt x="670" y="3111"/>
                      <a:pt x="656" y="3114"/>
                    </a:cubicBezTo>
                    <a:cubicBezTo>
                      <a:pt x="610" y="3130"/>
                      <a:pt x="557" y="3140"/>
                      <a:pt x="508" y="3143"/>
                    </a:cubicBezTo>
                    <a:cubicBezTo>
                      <a:pt x="426" y="3137"/>
                      <a:pt x="367" y="3065"/>
                      <a:pt x="305" y="3006"/>
                    </a:cubicBezTo>
                    <a:cubicBezTo>
                      <a:pt x="249" y="2947"/>
                      <a:pt x="174" y="2908"/>
                      <a:pt x="92" y="2891"/>
                    </a:cubicBezTo>
                    <a:cubicBezTo>
                      <a:pt x="83" y="2890"/>
                      <a:pt x="75" y="2890"/>
                      <a:pt x="66" y="2890"/>
                    </a:cubicBezTo>
                    <a:cubicBezTo>
                      <a:pt x="44" y="2890"/>
                      <a:pt x="22" y="2893"/>
                      <a:pt x="0" y="2898"/>
                    </a:cubicBezTo>
                    <a:cubicBezTo>
                      <a:pt x="10" y="2927"/>
                      <a:pt x="23" y="2950"/>
                      <a:pt x="36" y="2976"/>
                    </a:cubicBezTo>
                    <a:cubicBezTo>
                      <a:pt x="46" y="2996"/>
                      <a:pt x="56" y="3016"/>
                      <a:pt x="69" y="3035"/>
                    </a:cubicBezTo>
                    <a:cubicBezTo>
                      <a:pt x="184" y="3252"/>
                      <a:pt x="380" y="3409"/>
                      <a:pt x="613" y="3474"/>
                    </a:cubicBezTo>
                    <a:cubicBezTo>
                      <a:pt x="708" y="3501"/>
                      <a:pt x="806" y="3510"/>
                      <a:pt x="901" y="3510"/>
                    </a:cubicBezTo>
                    <a:cubicBezTo>
                      <a:pt x="1030" y="3510"/>
                      <a:pt x="1154" y="3492"/>
                      <a:pt x="1258" y="3471"/>
                    </a:cubicBezTo>
                    <a:cubicBezTo>
                      <a:pt x="1337" y="3461"/>
                      <a:pt x="1412" y="3438"/>
                      <a:pt x="1484" y="3399"/>
                    </a:cubicBezTo>
                    <a:cubicBezTo>
                      <a:pt x="1520" y="3376"/>
                      <a:pt x="1556" y="3350"/>
                      <a:pt x="1589" y="3317"/>
                    </a:cubicBezTo>
                    <a:cubicBezTo>
                      <a:pt x="1635" y="3274"/>
                      <a:pt x="1684" y="3238"/>
                      <a:pt x="1743" y="3209"/>
                    </a:cubicBezTo>
                    <a:cubicBezTo>
                      <a:pt x="1804" y="3180"/>
                      <a:pt x="1867" y="3169"/>
                      <a:pt x="1931" y="3169"/>
                    </a:cubicBezTo>
                    <a:cubicBezTo>
                      <a:pt x="2024" y="3169"/>
                      <a:pt x="2118" y="3192"/>
                      <a:pt x="2212" y="3215"/>
                    </a:cubicBezTo>
                    <a:cubicBezTo>
                      <a:pt x="2264" y="3229"/>
                      <a:pt x="2313" y="3242"/>
                      <a:pt x="2359" y="3248"/>
                    </a:cubicBezTo>
                    <a:cubicBezTo>
                      <a:pt x="2409" y="3257"/>
                      <a:pt x="2459" y="3261"/>
                      <a:pt x="2508" y="3261"/>
                    </a:cubicBezTo>
                    <a:cubicBezTo>
                      <a:pt x="2767" y="3261"/>
                      <a:pt x="3013" y="3147"/>
                      <a:pt x="3181" y="2944"/>
                    </a:cubicBezTo>
                    <a:cubicBezTo>
                      <a:pt x="3207" y="2914"/>
                      <a:pt x="3230" y="2881"/>
                      <a:pt x="3257" y="2845"/>
                    </a:cubicBezTo>
                    <a:cubicBezTo>
                      <a:pt x="3322" y="2757"/>
                      <a:pt x="3388" y="2665"/>
                      <a:pt x="3486" y="2606"/>
                    </a:cubicBezTo>
                    <a:cubicBezTo>
                      <a:pt x="3525" y="2583"/>
                      <a:pt x="3568" y="2567"/>
                      <a:pt x="3610" y="2550"/>
                    </a:cubicBezTo>
                    <a:cubicBezTo>
                      <a:pt x="3692" y="2518"/>
                      <a:pt x="3764" y="2488"/>
                      <a:pt x="3794" y="2426"/>
                    </a:cubicBezTo>
                    <a:cubicBezTo>
                      <a:pt x="3817" y="2370"/>
                      <a:pt x="3800" y="2305"/>
                      <a:pt x="3784" y="2236"/>
                    </a:cubicBezTo>
                    <a:cubicBezTo>
                      <a:pt x="3761" y="2164"/>
                      <a:pt x="3755" y="2089"/>
                      <a:pt x="3768" y="2013"/>
                    </a:cubicBezTo>
                    <a:cubicBezTo>
                      <a:pt x="3794" y="1935"/>
                      <a:pt x="3840" y="1866"/>
                      <a:pt x="3902" y="1813"/>
                    </a:cubicBezTo>
                    <a:cubicBezTo>
                      <a:pt x="3994" y="1722"/>
                      <a:pt x="4112" y="1607"/>
                      <a:pt x="4262" y="1568"/>
                    </a:cubicBezTo>
                    <a:cubicBezTo>
                      <a:pt x="4316" y="1557"/>
                      <a:pt x="4370" y="1551"/>
                      <a:pt x="4424" y="1551"/>
                    </a:cubicBezTo>
                    <a:cubicBezTo>
                      <a:pt x="4448" y="1551"/>
                      <a:pt x="4473" y="1553"/>
                      <a:pt x="4498" y="1555"/>
                    </a:cubicBezTo>
                    <a:cubicBezTo>
                      <a:pt x="4522" y="1558"/>
                      <a:pt x="4545" y="1559"/>
                      <a:pt x="4568" y="1559"/>
                    </a:cubicBezTo>
                    <a:cubicBezTo>
                      <a:pt x="4620" y="1559"/>
                      <a:pt x="4672" y="1552"/>
                      <a:pt x="4724" y="1538"/>
                    </a:cubicBezTo>
                    <a:lnTo>
                      <a:pt x="4757" y="1528"/>
                    </a:lnTo>
                    <a:cubicBezTo>
                      <a:pt x="4786" y="1515"/>
                      <a:pt x="4816" y="1505"/>
                      <a:pt x="4849" y="1502"/>
                    </a:cubicBezTo>
                    <a:cubicBezTo>
                      <a:pt x="4856" y="1502"/>
                      <a:pt x="4863" y="1501"/>
                      <a:pt x="4870" y="1501"/>
                    </a:cubicBezTo>
                    <a:cubicBezTo>
                      <a:pt x="4965" y="1501"/>
                      <a:pt x="5040" y="1562"/>
                      <a:pt x="5108" y="1614"/>
                    </a:cubicBezTo>
                    <a:cubicBezTo>
                      <a:pt x="5117" y="1623"/>
                      <a:pt x="5130" y="1633"/>
                      <a:pt x="5140" y="1640"/>
                    </a:cubicBezTo>
                    <a:lnTo>
                      <a:pt x="5150" y="1640"/>
                    </a:lnTo>
                    <a:cubicBezTo>
                      <a:pt x="5153" y="1640"/>
                      <a:pt x="5157" y="1640"/>
                      <a:pt x="5160" y="1640"/>
                    </a:cubicBezTo>
                    <a:cubicBezTo>
                      <a:pt x="5268" y="1640"/>
                      <a:pt x="5370" y="1689"/>
                      <a:pt x="5474" y="1699"/>
                    </a:cubicBezTo>
                    <a:cubicBezTo>
                      <a:pt x="5482" y="1699"/>
                      <a:pt x="5489" y="1700"/>
                      <a:pt x="5496" y="1700"/>
                    </a:cubicBezTo>
                    <a:cubicBezTo>
                      <a:pt x="5600" y="1700"/>
                      <a:pt x="5720" y="1636"/>
                      <a:pt x="5714" y="1535"/>
                    </a:cubicBezTo>
                    <a:cubicBezTo>
                      <a:pt x="5625" y="1509"/>
                      <a:pt x="5543" y="1466"/>
                      <a:pt x="5478" y="1407"/>
                    </a:cubicBezTo>
                    <a:cubicBezTo>
                      <a:pt x="5461" y="1397"/>
                      <a:pt x="5451" y="1381"/>
                      <a:pt x="5448" y="1361"/>
                    </a:cubicBezTo>
                    <a:cubicBezTo>
                      <a:pt x="5446" y="1329"/>
                      <a:pt x="5478" y="1318"/>
                      <a:pt x="5514" y="1318"/>
                    </a:cubicBezTo>
                    <a:cubicBezTo>
                      <a:pt x="5533" y="1318"/>
                      <a:pt x="5553" y="1321"/>
                      <a:pt x="5569" y="1325"/>
                    </a:cubicBezTo>
                    <a:cubicBezTo>
                      <a:pt x="5605" y="1334"/>
                      <a:pt x="5638" y="1338"/>
                      <a:pt x="5669" y="1338"/>
                    </a:cubicBezTo>
                    <a:cubicBezTo>
                      <a:pt x="5845" y="1338"/>
                      <a:pt x="5950" y="1206"/>
                      <a:pt x="6067" y="1066"/>
                    </a:cubicBezTo>
                    <a:cubicBezTo>
                      <a:pt x="6113" y="1008"/>
                      <a:pt x="6162" y="935"/>
                      <a:pt x="6130" y="870"/>
                    </a:cubicBezTo>
                    <a:cubicBezTo>
                      <a:pt x="6106" y="857"/>
                      <a:pt x="6081" y="852"/>
                      <a:pt x="6055" y="852"/>
                    </a:cubicBezTo>
                    <a:cubicBezTo>
                      <a:pt x="5959" y="852"/>
                      <a:pt x="5853" y="923"/>
                      <a:pt x="5754" y="923"/>
                    </a:cubicBezTo>
                    <a:cubicBezTo>
                      <a:pt x="5734" y="923"/>
                      <a:pt x="5714" y="920"/>
                      <a:pt x="5694" y="913"/>
                    </a:cubicBezTo>
                    <a:cubicBezTo>
                      <a:pt x="5649" y="896"/>
                      <a:pt x="5606" y="857"/>
                      <a:pt x="5560" y="857"/>
                    </a:cubicBezTo>
                    <a:cubicBezTo>
                      <a:pt x="5552" y="857"/>
                      <a:pt x="5544" y="858"/>
                      <a:pt x="5537" y="860"/>
                    </a:cubicBezTo>
                    <a:cubicBezTo>
                      <a:pt x="5501" y="870"/>
                      <a:pt x="5481" y="906"/>
                      <a:pt x="5455" y="932"/>
                    </a:cubicBezTo>
                    <a:cubicBezTo>
                      <a:pt x="5438" y="948"/>
                      <a:pt x="5413" y="961"/>
                      <a:pt x="5392" y="961"/>
                    </a:cubicBezTo>
                    <a:cubicBezTo>
                      <a:pt x="5379" y="961"/>
                      <a:pt x="5367" y="956"/>
                      <a:pt x="5360" y="945"/>
                    </a:cubicBezTo>
                    <a:cubicBezTo>
                      <a:pt x="5337" y="896"/>
                      <a:pt x="5360" y="844"/>
                      <a:pt x="5376" y="791"/>
                    </a:cubicBezTo>
                    <a:cubicBezTo>
                      <a:pt x="5389" y="742"/>
                      <a:pt x="5389" y="677"/>
                      <a:pt x="5340" y="654"/>
                    </a:cubicBezTo>
                    <a:cubicBezTo>
                      <a:pt x="5331" y="649"/>
                      <a:pt x="5321" y="647"/>
                      <a:pt x="5311" y="647"/>
                    </a:cubicBezTo>
                    <a:cubicBezTo>
                      <a:pt x="5260" y="647"/>
                      <a:pt x="5193" y="694"/>
                      <a:pt x="5141" y="694"/>
                    </a:cubicBezTo>
                    <a:cubicBezTo>
                      <a:pt x="5117" y="694"/>
                      <a:pt x="5096" y="684"/>
                      <a:pt x="5081" y="654"/>
                    </a:cubicBezTo>
                    <a:cubicBezTo>
                      <a:pt x="5032" y="559"/>
                      <a:pt x="5193" y="434"/>
                      <a:pt x="5140" y="326"/>
                    </a:cubicBezTo>
                    <a:cubicBezTo>
                      <a:pt x="5111" y="270"/>
                      <a:pt x="5039" y="248"/>
                      <a:pt x="5016" y="192"/>
                    </a:cubicBezTo>
                    <a:cubicBezTo>
                      <a:pt x="4996" y="133"/>
                      <a:pt x="5026" y="54"/>
                      <a:pt x="4980" y="15"/>
                    </a:cubicBezTo>
                    <a:cubicBezTo>
                      <a:pt x="4968" y="5"/>
                      <a:pt x="4955" y="0"/>
                      <a:pt x="4940"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5242832" y="3953567"/>
                <a:ext cx="27511" cy="21132"/>
              </a:xfrm>
              <a:custGeom>
                <a:avLst/>
                <a:gdLst/>
                <a:ahLst/>
                <a:cxnLst/>
                <a:rect l="l" t="t" r="r" b="b"/>
                <a:pathLst>
                  <a:path w="426" h="306" extrusionOk="0">
                    <a:moveTo>
                      <a:pt x="245" y="1"/>
                    </a:moveTo>
                    <a:cubicBezTo>
                      <a:pt x="233" y="1"/>
                      <a:pt x="221" y="2"/>
                      <a:pt x="210" y="4"/>
                    </a:cubicBezTo>
                    <a:cubicBezTo>
                      <a:pt x="0" y="57"/>
                      <a:pt x="213" y="306"/>
                      <a:pt x="357" y="306"/>
                    </a:cubicBezTo>
                    <a:cubicBezTo>
                      <a:pt x="373" y="306"/>
                      <a:pt x="390" y="302"/>
                      <a:pt x="403" y="289"/>
                    </a:cubicBezTo>
                    <a:cubicBezTo>
                      <a:pt x="406" y="279"/>
                      <a:pt x="409" y="270"/>
                      <a:pt x="409" y="260"/>
                    </a:cubicBezTo>
                    <a:cubicBezTo>
                      <a:pt x="423" y="181"/>
                      <a:pt x="426" y="86"/>
                      <a:pt x="364" y="37"/>
                    </a:cubicBezTo>
                    <a:cubicBezTo>
                      <a:pt x="328" y="14"/>
                      <a:pt x="286" y="1"/>
                      <a:pt x="24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4921853" y="3785746"/>
                <a:ext cx="420222" cy="476652"/>
              </a:xfrm>
              <a:custGeom>
                <a:avLst/>
                <a:gdLst/>
                <a:ahLst/>
                <a:cxnLst/>
                <a:rect l="l" t="t" r="r" b="b"/>
                <a:pathLst>
                  <a:path w="6507" h="6902" extrusionOk="0">
                    <a:moveTo>
                      <a:pt x="278" y="1"/>
                    </a:moveTo>
                    <a:cubicBezTo>
                      <a:pt x="221" y="1"/>
                      <a:pt x="163" y="8"/>
                      <a:pt x="112" y="10"/>
                    </a:cubicBezTo>
                    <a:cubicBezTo>
                      <a:pt x="30" y="13"/>
                      <a:pt x="0" y="115"/>
                      <a:pt x="4" y="193"/>
                    </a:cubicBezTo>
                    <a:cubicBezTo>
                      <a:pt x="14" y="367"/>
                      <a:pt x="89" y="528"/>
                      <a:pt x="217" y="646"/>
                    </a:cubicBezTo>
                    <a:cubicBezTo>
                      <a:pt x="259" y="678"/>
                      <a:pt x="299" y="718"/>
                      <a:pt x="338" y="757"/>
                    </a:cubicBezTo>
                    <a:cubicBezTo>
                      <a:pt x="443" y="875"/>
                      <a:pt x="462" y="1055"/>
                      <a:pt x="584" y="1157"/>
                    </a:cubicBezTo>
                    <a:cubicBezTo>
                      <a:pt x="721" y="1268"/>
                      <a:pt x="924" y="1235"/>
                      <a:pt x="1088" y="1297"/>
                    </a:cubicBezTo>
                    <a:cubicBezTo>
                      <a:pt x="1275" y="1370"/>
                      <a:pt x="1389" y="1553"/>
                      <a:pt x="1475" y="1733"/>
                    </a:cubicBezTo>
                    <a:cubicBezTo>
                      <a:pt x="1560" y="1913"/>
                      <a:pt x="1638" y="2107"/>
                      <a:pt x="1792" y="2238"/>
                    </a:cubicBezTo>
                    <a:cubicBezTo>
                      <a:pt x="1878" y="2310"/>
                      <a:pt x="1992" y="2362"/>
                      <a:pt x="2038" y="2470"/>
                    </a:cubicBezTo>
                    <a:cubicBezTo>
                      <a:pt x="2048" y="2510"/>
                      <a:pt x="2064" y="2549"/>
                      <a:pt x="2087" y="2585"/>
                    </a:cubicBezTo>
                    <a:cubicBezTo>
                      <a:pt x="2123" y="2627"/>
                      <a:pt x="2192" y="2637"/>
                      <a:pt x="2225" y="2683"/>
                    </a:cubicBezTo>
                    <a:cubicBezTo>
                      <a:pt x="2280" y="2765"/>
                      <a:pt x="2189" y="2899"/>
                      <a:pt x="2261" y="2968"/>
                    </a:cubicBezTo>
                    <a:cubicBezTo>
                      <a:pt x="2303" y="3011"/>
                      <a:pt x="2382" y="3001"/>
                      <a:pt x="2415" y="3050"/>
                    </a:cubicBezTo>
                    <a:cubicBezTo>
                      <a:pt x="2441" y="3089"/>
                      <a:pt x="2421" y="3145"/>
                      <a:pt x="2428" y="3191"/>
                    </a:cubicBezTo>
                    <a:cubicBezTo>
                      <a:pt x="2451" y="3312"/>
                      <a:pt x="2624" y="3319"/>
                      <a:pt x="2716" y="3401"/>
                    </a:cubicBezTo>
                    <a:cubicBezTo>
                      <a:pt x="2736" y="3424"/>
                      <a:pt x="2752" y="3443"/>
                      <a:pt x="2765" y="3469"/>
                    </a:cubicBezTo>
                    <a:lnTo>
                      <a:pt x="3145" y="4046"/>
                    </a:lnTo>
                    <a:cubicBezTo>
                      <a:pt x="3194" y="4049"/>
                      <a:pt x="3198" y="4085"/>
                      <a:pt x="3204" y="4134"/>
                    </a:cubicBezTo>
                    <a:cubicBezTo>
                      <a:pt x="3214" y="4184"/>
                      <a:pt x="3204" y="4233"/>
                      <a:pt x="3217" y="4282"/>
                    </a:cubicBezTo>
                    <a:cubicBezTo>
                      <a:pt x="3250" y="4413"/>
                      <a:pt x="3407" y="4482"/>
                      <a:pt x="3447" y="4613"/>
                    </a:cubicBezTo>
                    <a:cubicBezTo>
                      <a:pt x="3476" y="4724"/>
                      <a:pt x="3411" y="4865"/>
                      <a:pt x="3483" y="4957"/>
                    </a:cubicBezTo>
                    <a:cubicBezTo>
                      <a:pt x="3509" y="4983"/>
                      <a:pt x="3542" y="5006"/>
                      <a:pt x="3574" y="5022"/>
                    </a:cubicBezTo>
                    <a:cubicBezTo>
                      <a:pt x="3683" y="5081"/>
                      <a:pt x="3787" y="5150"/>
                      <a:pt x="3889" y="5222"/>
                    </a:cubicBezTo>
                    <a:cubicBezTo>
                      <a:pt x="3925" y="5245"/>
                      <a:pt x="3951" y="5274"/>
                      <a:pt x="3971" y="5307"/>
                    </a:cubicBezTo>
                    <a:cubicBezTo>
                      <a:pt x="3991" y="5350"/>
                      <a:pt x="3984" y="5399"/>
                      <a:pt x="4000" y="5441"/>
                    </a:cubicBezTo>
                    <a:cubicBezTo>
                      <a:pt x="4030" y="5504"/>
                      <a:pt x="4105" y="5530"/>
                      <a:pt x="4164" y="5566"/>
                    </a:cubicBezTo>
                    <a:cubicBezTo>
                      <a:pt x="4253" y="5622"/>
                      <a:pt x="4318" y="5704"/>
                      <a:pt x="4348" y="5805"/>
                    </a:cubicBezTo>
                    <a:cubicBezTo>
                      <a:pt x="4354" y="5851"/>
                      <a:pt x="4371" y="5894"/>
                      <a:pt x="4397" y="5933"/>
                    </a:cubicBezTo>
                    <a:cubicBezTo>
                      <a:pt x="4433" y="5966"/>
                      <a:pt x="4482" y="5989"/>
                      <a:pt x="4534" y="5998"/>
                    </a:cubicBezTo>
                    <a:cubicBezTo>
                      <a:pt x="4737" y="6054"/>
                      <a:pt x="4921" y="6165"/>
                      <a:pt x="5065" y="6319"/>
                    </a:cubicBezTo>
                    <a:cubicBezTo>
                      <a:pt x="5180" y="6444"/>
                      <a:pt x="5265" y="6588"/>
                      <a:pt x="5383" y="6706"/>
                    </a:cubicBezTo>
                    <a:cubicBezTo>
                      <a:pt x="5487" y="6813"/>
                      <a:pt x="5630" y="6902"/>
                      <a:pt x="5781" y="6902"/>
                    </a:cubicBezTo>
                    <a:cubicBezTo>
                      <a:pt x="5795" y="6902"/>
                      <a:pt x="5810" y="6901"/>
                      <a:pt x="5825" y="6899"/>
                    </a:cubicBezTo>
                    <a:cubicBezTo>
                      <a:pt x="5851" y="6837"/>
                      <a:pt x="5835" y="6762"/>
                      <a:pt x="5782" y="6716"/>
                    </a:cubicBezTo>
                    <a:cubicBezTo>
                      <a:pt x="5766" y="6703"/>
                      <a:pt x="5743" y="6686"/>
                      <a:pt x="5737" y="6663"/>
                    </a:cubicBezTo>
                    <a:cubicBezTo>
                      <a:pt x="5735" y="6629"/>
                      <a:pt x="5766" y="6618"/>
                      <a:pt x="5803" y="6618"/>
                    </a:cubicBezTo>
                    <a:cubicBezTo>
                      <a:pt x="5825" y="6618"/>
                      <a:pt x="5849" y="6622"/>
                      <a:pt x="5868" y="6627"/>
                    </a:cubicBezTo>
                    <a:cubicBezTo>
                      <a:pt x="5884" y="6631"/>
                      <a:pt x="5901" y="6633"/>
                      <a:pt x="5918" y="6633"/>
                    </a:cubicBezTo>
                    <a:cubicBezTo>
                      <a:pt x="5941" y="6633"/>
                      <a:pt x="5965" y="6630"/>
                      <a:pt x="5986" y="6624"/>
                    </a:cubicBezTo>
                    <a:cubicBezTo>
                      <a:pt x="6005" y="6618"/>
                      <a:pt x="6022" y="6611"/>
                      <a:pt x="6038" y="6604"/>
                    </a:cubicBezTo>
                    <a:cubicBezTo>
                      <a:pt x="6058" y="6598"/>
                      <a:pt x="6074" y="6598"/>
                      <a:pt x="6094" y="6591"/>
                    </a:cubicBezTo>
                    <a:cubicBezTo>
                      <a:pt x="6103" y="6588"/>
                      <a:pt x="6113" y="6585"/>
                      <a:pt x="6123" y="6582"/>
                    </a:cubicBezTo>
                    <a:cubicBezTo>
                      <a:pt x="6139" y="6585"/>
                      <a:pt x="6156" y="6595"/>
                      <a:pt x="6169" y="6604"/>
                    </a:cubicBezTo>
                    <a:cubicBezTo>
                      <a:pt x="6185" y="6621"/>
                      <a:pt x="6202" y="6627"/>
                      <a:pt x="6208" y="6650"/>
                    </a:cubicBezTo>
                    <a:cubicBezTo>
                      <a:pt x="6208" y="6680"/>
                      <a:pt x="6212" y="6709"/>
                      <a:pt x="6215" y="6739"/>
                    </a:cubicBezTo>
                    <a:cubicBezTo>
                      <a:pt x="6229" y="6746"/>
                      <a:pt x="6244" y="6749"/>
                      <a:pt x="6259" y="6749"/>
                    </a:cubicBezTo>
                    <a:cubicBezTo>
                      <a:pt x="6292" y="6749"/>
                      <a:pt x="6325" y="6732"/>
                      <a:pt x="6346" y="6703"/>
                    </a:cubicBezTo>
                    <a:cubicBezTo>
                      <a:pt x="6372" y="6660"/>
                      <a:pt x="6388" y="6611"/>
                      <a:pt x="6388" y="6562"/>
                    </a:cubicBezTo>
                    <a:cubicBezTo>
                      <a:pt x="6418" y="6195"/>
                      <a:pt x="6339" y="5818"/>
                      <a:pt x="6444" y="5468"/>
                    </a:cubicBezTo>
                    <a:cubicBezTo>
                      <a:pt x="6470" y="5402"/>
                      <a:pt x="6487" y="5333"/>
                      <a:pt x="6497" y="5265"/>
                    </a:cubicBezTo>
                    <a:cubicBezTo>
                      <a:pt x="6506" y="5196"/>
                      <a:pt x="6480" y="5124"/>
                      <a:pt x="6428" y="5078"/>
                    </a:cubicBezTo>
                    <a:cubicBezTo>
                      <a:pt x="6398" y="5055"/>
                      <a:pt x="6359" y="5045"/>
                      <a:pt x="6333" y="5019"/>
                    </a:cubicBezTo>
                    <a:cubicBezTo>
                      <a:pt x="6257" y="4953"/>
                      <a:pt x="6287" y="4819"/>
                      <a:pt x="6218" y="4747"/>
                    </a:cubicBezTo>
                    <a:cubicBezTo>
                      <a:pt x="6176" y="4718"/>
                      <a:pt x="6130" y="4695"/>
                      <a:pt x="6081" y="4681"/>
                    </a:cubicBezTo>
                    <a:cubicBezTo>
                      <a:pt x="5877" y="4609"/>
                      <a:pt x="5730" y="4433"/>
                      <a:pt x="5691" y="4223"/>
                    </a:cubicBezTo>
                    <a:cubicBezTo>
                      <a:pt x="5687" y="4170"/>
                      <a:pt x="5674" y="4125"/>
                      <a:pt x="5655" y="4079"/>
                    </a:cubicBezTo>
                    <a:cubicBezTo>
                      <a:pt x="5612" y="4012"/>
                      <a:pt x="5525" y="3993"/>
                      <a:pt x="5445" y="3993"/>
                    </a:cubicBezTo>
                    <a:cubicBezTo>
                      <a:pt x="5439" y="3993"/>
                      <a:pt x="5432" y="3993"/>
                      <a:pt x="5425" y="3994"/>
                    </a:cubicBezTo>
                    <a:cubicBezTo>
                      <a:pt x="5375" y="3995"/>
                      <a:pt x="5325" y="4003"/>
                      <a:pt x="5275" y="4003"/>
                    </a:cubicBezTo>
                    <a:cubicBezTo>
                      <a:pt x="5240" y="4003"/>
                      <a:pt x="5206" y="3999"/>
                      <a:pt x="5173" y="3987"/>
                    </a:cubicBezTo>
                    <a:cubicBezTo>
                      <a:pt x="5160" y="3984"/>
                      <a:pt x="5150" y="3980"/>
                      <a:pt x="5144" y="3971"/>
                    </a:cubicBezTo>
                    <a:cubicBezTo>
                      <a:pt x="5117" y="3935"/>
                      <a:pt x="5173" y="3895"/>
                      <a:pt x="5183" y="3853"/>
                    </a:cubicBezTo>
                    <a:cubicBezTo>
                      <a:pt x="5199" y="3781"/>
                      <a:pt x="5085" y="3754"/>
                      <a:pt x="5045" y="3689"/>
                    </a:cubicBezTo>
                    <a:cubicBezTo>
                      <a:pt x="4996" y="3614"/>
                      <a:pt x="5068" y="3519"/>
                      <a:pt x="5140" y="3463"/>
                    </a:cubicBezTo>
                    <a:cubicBezTo>
                      <a:pt x="5209" y="3407"/>
                      <a:pt x="5291" y="3325"/>
                      <a:pt x="5255" y="3240"/>
                    </a:cubicBezTo>
                    <a:cubicBezTo>
                      <a:pt x="5242" y="3211"/>
                      <a:pt x="5216" y="3184"/>
                      <a:pt x="5186" y="3171"/>
                    </a:cubicBezTo>
                    <a:cubicBezTo>
                      <a:pt x="5136" y="3142"/>
                      <a:pt x="5078" y="3128"/>
                      <a:pt x="5021" y="3128"/>
                    </a:cubicBezTo>
                    <a:cubicBezTo>
                      <a:pt x="4974" y="3128"/>
                      <a:pt x="4928" y="3138"/>
                      <a:pt x="4885" y="3158"/>
                    </a:cubicBezTo>
                    <a:cubicBezTo>
                      <a:pt x="4842" y="3184"/>
                      <a:pt x="4796" y="3204"/>
                      <a:pt x="4751" y="3214"/>
                    </a:cubicBezTo>
                    <a:cubicBezTo>
                      <a:pt x="4747" y="3214"/>
                      <a:pt x="4744" y="3215"/>
                      <a:pt x="4741" y="3215"/>
                    </a:cubicBezTo>
                    <a:cubicBezTo>
                      <a:pt x="4694" y="3215"/>
                      <a:pt x="4647" y="3172"/>
                      <a:pt x="4662" y="3129"/>
                    </a:cubicBezTo>
                    <a:cubicBezTo>
                      <a:pt x="4829" y="3116"/>
                      <a:pt x="4842" y="2876"/>
                      <a:pt x="4678" y="2844"/>
                    </a:cubicBezTo>
                    <a:cubicBezTo>
                      <a:pt x="4667" y="2841"/>
                      <a:pt x="4655" y="2840"/>
                      <a:pt x="4643" y="2840"/>
                    </a:cubicBezTo>
                    <a:cubicBezTo>
                      <a:pt x="4598" y="2840"/>
                      <a:pt x="4552" y="2854"/>
                      <a:pt x="4508" y="2854"/>
                    </a:cubicBezTo>
                    <a:cubicBezTo>
                      <a:pt x="4501" y="2854"/>
                      <a:pt x="4495" y="2854"/>
                      <a:pt x="4488" y="2854"/>
                    </a:cubicBezTo>
                    <a:cubicBezTo>
                      <a:pt x="4312" y="2837"/>
                      <a:pt x="4262" y="2565"/>
                      <a:pt x="4089" y="2516"/>
                    </a:cubicBezTo>
                    <a:cubicBezTo>
                      <a:pt x="4049" y="2506"/>
                      <a:pt x="4000" y="2510"/>
                      <a:pt x="3958" y="2503"/>
                    </a:cubicBezTo>
                    <a:cubicBezTo>
                      <a:pt x="3859" y="2483"/>
                      <a:pt x="3781" y="2408"/>
                      <a:pt x="3712" y="2339"/>
                    </a:cubicBezTo>
                    <a:cubicBezTo>
                      <a:pt x="3683" y="2313"/>
                      <a:pt x="3660" y="2277"/>
                      <a:pt x="3650" y="2238"/>
                    </a:cubicBezTo>
                    <a:cubicBezTo>
                      <a:pt x="3650" y="2215"/>
                      <a:pt x="3653" y="2189"/>
                      <a:pt x="3656" y="2166"/>
                    </a:cubicBezTo>
                    <a:cubicBezTo>
                      <a:pt x="3653" y="2094"/>
                      <a:pt x="3611" y="2031"/>
                      <a:pt x="3548" y="2002"/>
                    </a:cubicBezTo>
                    <a:cubicBezTo>
                      <a:pt x="3486" y="1972"/>
                      <a:pt x="3417" y="1953"/>
                      <a:pt x="3348" y="1946"/>
                    </a:cubicBezTo>
                    <a:cubicBezTo>
                      <a:pt x="3335" y="1985"/>
                      <a:pt x="3332" y="2025"/>
                      <a:pt x="3339" y="2064"/>
                    </a:cubicBezTo>
                    <a:cubicBezTo>
                      <a:pt x="3237" y="2038"/>
                      <a:pt x="3152" y="1969"/>
                      <a:pt x="3099" y="1877"/>
                    </a:cubicBezTo>
                    <a:cubicBezTo>
                      <a:pt x="3092" y="1879"/>
                      <a:pt x="3086" y="1880"/>
                      <a:pt x="3080" y="1880"/>
                    </a:cubicBezTo>
                    <a:cubicBezTo>
                      <a:pt x="3040" y="1880"/>
                      <a:pt x="3026" y="1835"/>
                      <a:pt x="2998" y="1795"/>
                    </a:cubicBezTo>
                    <a:cubicBezTo>
                      <a:pt x="2909" y="1668"/>
                      <a:pt x="2775" y="1579"/>
                      <a:pt x="2651" y="1491"/>
                    </a:cubicBezTo>
                    <a:cubicBezTo>
                      <a:pt x="2569" y="1432"/>
                      <a:pt x="2477" y="1363"/>
                      <a:pt x="2457" y="1265"/>
                    </a:cubicBezTo>
                    <a:cubicBezTo>
                      <a:pt x="2451" y="1202"/>
                      <a:pt x="2451" y="1140"/>
                      <a:pt x="2457" y="1081"/>
                    </a:cubicBezTo>
                    <a:cubicBezTo>
                      <a:pt x="2457" y="1019"/>
                      <a:pt x="2431" y="950"/>
                      <a:pt x="2375" y="927"/>
                    </a:cubicBezTo>
                    <a:cubicBezTo>
                      <a:pt x="2362" y="923"/>
                      <a:pt x="2348" y="921"/>
                      <a:pt x="2334" y="921"/>
                    </a:cubicBezTo>
                    <a:cubicBezTo>
                      <a:pt x="2282" y="921"/>
                      <a:pt x="2224" y="944"/>
                      <a:pt x="2175" y="944"/>
                    </a:cubicBezTo>
                    <a:cubicBezTo>
                      <a:pt x="2151" y="944"/>
                      <a:pt x="2129" y="938"/>
                      <a:pt x="2110" y="921"/>
                    </a:cubicBezTo>
                    <a:cubicBezTo>
                      <a:pt x="2074" y="888"/>
                      <a:pt x="2077" y="832"/>
                      <a:pt x="2051" y="793"/>
                    </a:cubicBezTo>
                    <a:cubicBezTo>
                      <a:pt x="2012" y="727"/>
                      <a:pt x="1914" y="727"/>
                      <a:pt x="1858" y="678"/>
                    </a:cubicBezTo>
                    <a:cubicBezTo>
                      <a:pt x="1828" y="652"/>
                      <a:pt x="1809" y="619"/>
                      <a:pt x="1792" y="583"/>
                    </a:cubicBezTo>
                    <a:cubicBezTo>
                      <a:pt x="1737" y="475"/>
                      <a:pt x="1674" y="374"/>
                      <a:pt x="1606" y="275"/>
                    </a:cubicBezTo>
                    <a:cubicBezTo>
                      <a:pt x="1579" y="230"/>
                      <a:pt x="1540" y="193"/>
                      <a:pt x="1498" y="167"/>
                    </a:cubicBezTo>
                    <a:cubicBezTo>
                      <a:pt x="1459" y="154"/>
                      <a:pt x="1419" y="146"/>
                      <a:pt x="1379" y="146"/>
                    </a:cubicBezTo>
                    <a:cubicBezTo>
                      <a:pt x="1360" y="146"/>
                      <a:pt x="1342" y="148"/>
                      <a:pt x="1324" y="151"/>
                    </a:cubicBezTo>
                    <a:cubicBezTo>
                      <a:pt x="1249" y="156"/>
                      <a:pt x="1174" y="159"/>
                      <a:pt x="1098" y="159"/>
                    </a:cubicBezTo>
                    <a:cubicBezTo>
                      <a:pt x="993" y="159"/>
                      <a:pt x="888" y="154"/>
                      <a:pt x="783" y="144"/>
                    </a:cubicBezTo>
                    <a:cubicBezTo>
                      <a:pt x="721" y="138"/>
                      <a:pt x="659" y="125"/>
                      <a:pt x="600" y="108"/>
                    </a:cubicBezTo>
                    <a:cubicBezTo>
                      <a:pt x="538" y="85"/>
                      <a:pt x="482" y="49"/>
                      <a:pt x="423" y="26"/>
                    </a:cubicBezTo>
                    <a:cubicBezTo>
                      <a:pt x="379" y="7"/>
                      <a:pt x="329" y="1"/>
                      <a:pt x="278"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4936449" y="3890375"/>
                <a:ext cx="39652" cy="36671"/>
              </a:xfrm>
              <a:custGeom>
                <a:avLst/>
                <a:gdLst/>
                <a:ahLst/>
                <a:cxnLst/>
                <a:rect l="l" t="t" r="r" b="b"/>
                <a:pathLst>
                  <a:path w="614" h="531" extrusionOk="0">
                    <a:moveTo>
                      <a:pt x="113" y="0"/>
                    </a:moveTo>
                    <a:cubicBezTo>
                      <a:pt x="99" y="0"/>
                      <a:pt x="84" y="2"/>
                      <a:pt x="69" y="5"/>
                    </a:cubicBezTo>
                    <a:cubicBezTo>
                      <a:pt x="40" y="9"/>
                      <a:pt x="17" y="31"/>
                      <a:pt x="10" y="61"/>
                    </a:cubicBezTo>
                    <a:cubicBezTo>
                      <a:pt x="1" y="104"/>
                      <a:pt x="43" y="143"/>
                      <a:pt x="37" y="185"/>
                    </a:cubicBezTo>
                    <a:cubicBezTo>
                      <a:pt x="73" y="231"/>
                      <a:pt x="122" y="264"/>
                      <a:pt x="174" y="284"/>
                    </a:cubicBezTo>
                    <a:cubicBezTo>
                      <a:pt x="194" y="287"/>
                      <a:pt x="210" y="297"/>
                      <a:pt x="223" y="310"/>
                    </a:cubicBezTo>
                    <a:cubicBezTo>
                      <a:pt x="230" y="316"/>
                      <a:pt x="233" y="323"/>
                      <a:pt x="236" y="333"/>
                    </a:cubicBezTo>
                    <a:cubicBezTo>
                      <a:pt x="294" y="454"/>
                      <a:pt x="416" y="530"/>
                      <a:pt x="550" y="530"/>
                    </a:cubicBezTo>
                    <a:cubicBezTo>
                      <a:pt x="568" y="530"/>
                      <a:pt x="585" y="529"/>
                      <a:pt x="603" y="526"/>
                    </a:cubicBezTo>
                    <a:cubicBezTo>
                      <a:pt x="613" y="487"/>
                      <a:pt x="580" y="447"/>
                      <a:pt x="551" y="418"/>
                    </a:cubicBezTo>
                    <a:lnTo>
                      <a:pt x="489" y="352"/>
                    </a:lnTo>
                    <a:cubicBezTo>
                      <a:pt x="436" y="297"/>
                      <a:pt x="384" y="241"/>
                      <a:pt x="331" y="182"/>
                    </a:cubicBezTo>
                    <a:cubicBezTo>
                      <a:pt x="286" y="133"/>
                      <a:pt x="243" y="84"/>
                      <a:pt x="204" y="31"/>
                    </a:cubicBezTo>
                    <a:cubicBezTo>
                      <a:pt x="197" y="25"/>
                      <a:pt x="191" y="18"/>
                      <a:pt x="181" y="12"/>
                    </a:cubicBezTo>
                    <a:cubicBezTo>
                      <a:pt x="174" y="9"/>
                      <a:pt x="164" y="5"/>
                      <a:pt x="154" y="5"/>
                    </a:cubicBezTo>
                    <a:cubicBezTo>
                      <a:pt x="141" y="2"/>
                      <a:pt x="127" y="0"/>
                      <a:pt x="113"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4999741" y="3958332"/>
                <a:ext cx="35777" cy="36257"/>
              </a:xfrm>
              <a:custGeom>
                <a:avLst/>
                <a:gdLst/>
                <a:ahLst/>
                <a:cxnLst/>
                <a:rect l="l" t="t" r="r" b="b"/>
                <a:pathLst>
                  <a:path w="554" h="525" extrusionOk="0">
                    <a:moveTo>
                      <a:pt x="145" y="1"/>
                    </a:moveTo>
                    <a:cubicBezTo>
                      <a:pt x="62" y="1"/>
                      <a:pt x="0" y="100"/>
                      <a:pt x="3" y="178"/>
                    </a:cubicBezTo>
                    <a:cubicBezTo>
                      <a:pt x="10" y="296"/>
                      <a:pt x="151" y="299"/>
                      <a:pt x="239" y="348"/>
                    </a:cubicBezTo>
                    <a:cubicBezTo>
                      <a:pt x="285" y="381"/>
                      <a:pt x="331" y="417"/>
                      <a:pt x="373" y="459"/>
                    </a:cubicBezTo>
                    <a:cubicBezTo>
                      <a:pt x="416" y="499"/>
                      <a:pt x="475" y="522"/>
                      <a:pt x="534" y="525"/>
                    </a:cubicBezTo>
                    <a:cubicBezTo>
                      <a:pt x="554" y="476"/>
                      <a:pt x="514" y="427"/>
                      <a:pt x="482" y="387"/>
                    </a:cubicBezTo>
                    <a:cubicBezTo>
                      <a:pt x="429" y="332"/>
                      <a:pt x="390" y="269"/>
                      <a:pt x="364" y="197"/>
                    </a:cubicBezTo>
                    <a:cubicBezTo>
                      <a:pt x="357" y="178"/>
                      <a:pt x="351" y="158"/>
                      <a:pt x="341" y="142"/>
                    </a:cubicBezTo>
                    <a:cubicBezTo>
                      <a:pt x="331" y="125"/>
                      <a:pt x="318" y="112"/>
                      <a:pt x="305" y="99"/>
                    </a:cubicBezTo>
                    <a:cubicBezTo>
                      <a:pt x="262" y="63"/>
                      <a:pt x="216" y="30"/>
                      <a:pt x="170" y="4"/>
                    </a:cubicBezTo>
                    <a:cubicBezTo>
                      <a:pt x="162" y="2"/>
                      <a:pt x="153" y="1"/>
                      <a:pt x="14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5051149" y="4054121"/>
                <a:ext cx="33065" cy="52486"/>
              </a:xfrm>
              <a:custGeom>
                <a:avLst/>
                <a:gdLst/>
                <a:ahLst/>
                <a:cxnLst/>
                <a:rect l="l" t="t" r="r" b="b"/>
                <a:pathLst>
                  <a:path w="512" h="760" extrusionOk="0">
                    <a:moveTo>
                      <a:pt x="153" y="0"/>
                    </a:moveTo>
                    <a:cubicBezTo>
                      <a:pt x="72" y="0"/>
                      <a:pt x="1" y="35"/>
                      <a:pt x="16" y="134"/>
                    </a:cubicBezTo>
                    <a:cubicBezTo>
                      <a:pt x="30" y="206"/>
                      <a:pt x="62" y="271"/>
                      <a:pt x="108" y="327"/>
                    </a:cubicBezTo>
                    <a:cubicBezTo>
                      <a:pt x="121" y="343"/>
                      <a:pt x="138" y="360"/>
                      <a:pt x="147" y="376"/>
                    </a:cubicBezTo>
                    <a:cubicBezTo>
                      <a:pt x="167" y="412"/>
                      <a:pt x="187" y="448"/>
                      <a:pt x="200" y="488"/>
                    </a:cubicBezTo>
                    <a:cubicBezTo>
                      <a:pt x="256" y="622"/>
                      <a:pt x="373" y="720"/>
                      <a:pt x="511" y="759"/>
                    </a:cubicBezTo>
                    <a:cubicBezTo>
                      <a:pt x="488" y="700"/>
                      <a:pt x="478" y="635"/>
                      <a:pt x="482" y="573"/>
                    </a:cubicBezTo>
                    <a:cubicBezTo>
                      <a:pt x="488" y="524"/>
                      <a:pt x="485" y="474"/>
                      <a:pt x="472" y="429"/>
                    </a:cubicBezTo>
                    <a:cubicBezTo>
                      <a:pt x="462" y="396"/>
                      <a:pt x="436" y="370"/>
                      <a:pt x="426" y="340"/>
                    </a:cubicBezTo>
                    <a:cubicBezTo>
                      <a:pt x="410" y="291"/>
                      <a:pt x="416" y="235"/>
                      <a:pt x="410" y="186"/>
                    </a:cubicBezTo>
                    <a:cubicBezTo>
                      <a:pt x="396" y="121"/>
                      <a:pt x="357" y="65"/>
                      <a:pt x="298" y="35"/>
                    </a:cubicBezTo>
                    <a:cubicBezTo>
                      <a:pt x="261" y="15"/>
                      <a:pt x="205" y="0"/>
                      <a:pt x="153"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5101911" y="4119385"/>
                <a:ext cx="29642" cy="32251"/>
              </a:xfrm>
              <a:custGeom>
                <a:avLst/>
                <a:gdLst/>
                <a:ahLst/>
                <a:cxnLst/>
                <a:rect l="l" t="t" r="r" b="b"/>
                <a:pathLst>
                  <a:path w="459" h="467" extrusionOk="0">
                    <a:moveTo>
                      <a:pt x="126" y="1"/>
                    </a:moveTo>
                    <a:cubicBezTo>
                      <a:pt x="102" y="1"/>
                      <a:pt x="79" y="6"/>
                      <a:pt x="56" y="18"/>
                    </a:cubicBezTo>
                    <a:cubicBezTo>
                      <a:pt x="13" y="44"/>
                      <a:pt x="0" y="103"/>
                      <a:pt x="59" y="178"/>
                    </a:cubicBezTo>
                    <a:cubicBezTo>
                      <a:pt x="69" y="191"/>
                      <a:pt x="82" y="201"/>
                      <a:pt x="95" y="211"/>
                    </a:cubicBezTo>
                    <a:lnTo>
                      <a:pt x="220" y="319"/>
                    </a:lnTo>
                    <a:cubicBezTo>
                      <a:pt x="272" y="365"/>
                      <a:pt x="331" y="407"/>
                      <a:pt x="390" y="447"/>
                    </a:cubicBezTo>
                    <a:cubicBezTo>
                      <a:pt x="410" y="457"/>
                      <a:pt x="429" y="466"/>
                      <a:pt x="452" y="466"/>
                    </a:cubicBezTo>
                    <a:cubicBezTo>
                      <a:pt x="459" y="398"/>
                      <a:pt x="433" y="329"/>
                      <a:pt x="387" y="280"/>
                    </a:cubicBezTo>
                    <a:cubicBezTo>
                      <a:pt x="374" y="270"/>
                      <a:pt x="364" y="257"/>
                      <a:pt x="351" y="247"/>
                    </a:cubicBezTo>
                    <a:cubicBezTo>
                      <a:pt x="341" y="230"/>
                      <a:pt x="331" y="214"/>
                      <a:pt x="325" y="198"/>
                    </a:cubicBezTo>
                    <a:cubicBezTo>
                      <a:pt x="305" y="145"/>
                      <a:pt x="279" y="99"/>
                      <a:pt x="243" y="57"/>
                    </a:cubicBezTo>
                    <a:cubicBezTo>
                      <a:pt x="213" y="20"/>
                      <a:pt x="170" y="1"/>
                      <a:pt x="126"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5177086" y="4229332"/>
                <a:ext cx="35067" cy="23480"/>
              </a:xfrm>
              <a:custGeom>
                <a:avLst/>
                <a:gdLst/>
                <a:ahLst/>
                <a:cxnLst/>
                <a:rect l="l" t="t" r="r" b="b"/>
                <a:pathLst>
                  <a:path w="543" h="340" extrusionOk="0">
                    <a:moveTo>
                      <a:pt x="220" y="1"/>
                    </a:moveTo>
                    <a:cubicBezTo>
                      <a:pt x="120" y="1"/>
                      <a:pt x="0" y="105"/>
                      <a:pt x="137" y="181"/>
                    </a:cubicBezTo>
                    <a:cubicBezTo>
                      <a:pt x="153" y="188"/>
                      <a:pt x="170" y="191"/>
                      <a:pt x="183" y="201"/>
                    </a:cubicBezTo>
                    <a:cubicBezTo>
                      <a:pt x="222" y="224"/>
                      <a:pt x="238" y="270"/>
                      <a:pt x="271" y="303"/>
                    </a:cubicBezTo>
                    <a:cubicBezTo>
                      <a:pt x="301" y="331"/>
                      <a:pt x="342" y="340"/>
                      <a:pt x="384" y="340"/>
                    </a:cubicBezTo>
                    <a:cubicBezTo>
                      <a:pt x="416" y="340"/>
                      <a:pt x="450" y="334"/>
                      <a:pt x="481" y="329"/>
                    </a:cubicBezTo>
                    <a:cubicBezTo>
                      <a:pt x="491" y="329"/>
                      <a:pt x="504" y="326"/>
                      <a:pt x="517" y="319"/>
                    </a:cubicBezTo>
                    <a:cubicBezTo>
                      <a:pt x="533" y="303"/>
                      <a:pt x="543" y="276"/>
                      <a:pt x="536" y="254"/>
                    </a:cubicBezTo>
                    <a:cubicBezTo>
                      <a:pt x="530" y="231"/>
                      <a:pt x="520" y="211"/>
                      <a:pt x="504" y="195"/>
                    </a:cubicBezTo>
                    <a:cubicBezTo>
                      <a:pt x="435" y="100"/>
                      <a:pt x="346" y="5"/>
                      <a:pt x="229" y="1"/>
                    </a:cubicBezTo>
                    <a:cubicBezTo>
                      <a:pt x="226" y="1"/>
                      <a:pt x="223" y="1"/>
                      <a:pt x="220"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5307932" y="4081193"/>
                <a:ext cx="61222" cy="53038"/>
              </a:xfrm>
              <a:custGeom>
                <a:avLst/>
                <a:gdLst/>
                <a:ahLst/>
                <a:cxnLst/>
                <a:rect l="l" t="t" r="r" b="b"/>
                <a:pathLst>
                  <a:path w="948" h="768" extrusionOk="0">
                    <a:moveTo>
                      <a:pt x="630" y="1"/>
                    </a:moveTo>
                    <a:cubicBezTo>
                      <a:pt x="483" y="1"/>
                      <a:pt x="342" y="4"/>
                      <a:pt x="198" y="14"/>
                    </a:cubicBezTo>
                    <a:cubicBezTo>
                      <a:pt x="188" y="14"/>
                      <a:pt x="176" y="13"/>
                      <a:pt x="163" y="13"/>
                    </a:cubicBezTo>
                    <a:cubicBezTo>
                      <a:pt x="129" y="13"/>
                      <a:pt x="89" y="16"/>
                      <a:pt x="73" y="40"/>
                    </a:cubicBezTo>
                    <a:cubicBezTo>
                      <a:pt x="1" y="161"/>
                      <a:pt x="247" y="227"/>
                      <a:pt x="309" y="246"/>
                    </a:cubicBezTo>
                    <a:cubicBezTo>
                      <a:pt x="361" y="253"/>
                      <a:pt x="397" y="299"/>
                      <a:pt x="394" y="348"/>
                    </a:cubicBezTo>
                    <a:lnTo>
                      <a:pt x="420" y="544"/>
                    </a:lnTo>
                    <a:cubicBezTo>
                      <a:pt x="420" y="577"/>
                      <a:pt x="430" y="607"/>
                      <a:pt x="450" y="633"/>
                    </a:cubicBezTo>
                    <a:cubicBezTo>
                      <a:pt x="486" y="679"/>
                      <a:pt x="558" y="672"/>
                      <a:pt x="607" y="692"/>
                    </a:cubicBezTo>
                    <a:cubicBezTo>
                      <a:pt x="656" y="715"/>
                      <a:pt x="699" y="764"/>
                      <a:pt x="751" y="767"/>
                    </a:cubicBezTo>
                    <a:cubicBezTo>
                      <a:pt x="774" y="764"/>
                      <a:pt x="797" y="761"/>
                      <a:pt x="817" y="754"/>
                    </a:cubicBezTo>
                    <a:cubicBezTo>
                      <a:pt x="853" y="744"/>
                      <a:pt x="885" y="721"/>
                      <a:pt x="908" y="692"/>
                    </a:cubicBezTo>
                    <a:cubicBezTo>
                      <a:pt x="948" y="620"/>
                      <a:pt x="872" y="541"/>
                      <a:pt x="863" y="462"/>
                    </a:cubicBezTo>
                    <a:cubicBezTo>
                      <a:pt x="856" y="390"/>
                      <a:pt x="902" y="322"/>
                      <a:pt x="892" y="253"/>
                    </a:cubicBezTo>
                    <a:cubicBezTo>
                      <a:pt x="882" y="155"/>
                      <a:pt x="781" y="102"/>
                      <a:pt x="712" y="37"/>
                    </a:cubicBezTo>
                    <a:cubicBezTo>
                      <a:pt x="699" y="23"/>
                      <a:pt x="686" y="14"/>
                      <a:pt x="669" y="4"/>
                    </a:cubicBezTo>
                    <a:cubicBezTo>
                      <a:pt x="656" y="1"/>
                      <a:pt x="643" y="1"/>
                      <a:pt x="630"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5406679" y="4115863"/>
                <a:ext cx="33582" cy="34392"/>
              </a:xfrm>
              <a:custGeom>
                <a:avLst/>
                <a:gdLst/>
                <a:ahLst/>
                <a:cxnLst/>
                <a:rect l="l" t="t" r="r" b="b"/>
                <a:pathLst>
                  <a:path w="520" h="498" extrusionOk="0">
                    <a:moveTo>
                      <a:pt x="98" y="0"/>
                    </a:moveTo>
                    <a:cubicBezTo>
                      <a:pt x="45" y="0"/>
                      <a:pt x="1" y="50"/>
                      <a:pt x="18" y="108"/>
                    </a:cubicBezTo>
                    <a:cubicBezTo>
                      <a:pt x="18" y="193"/>
                      <a:pt x="18" y="281"/>
                      <a:pt x="15" y="370"/>
                    </a:cubicBezTo>
                    <a:cubicBezTo>
                      <a:pt x="15" y="386"/>
                      <a:pt x="18" y="406"/>
                      <a:pt x="31" y="422"/>
                    </a:cubicBezTo>
                    <a:cubicBezTo>
                      <a:pt x="38" y="429"/>
                      <a:pt x="48" y="432"/>
                      <a:pt x="58" y="435"/>
                    </a:cubicBezTo>
                    <a:lnTo>
                      <a:pt x="228" y="491"/>
                    </a:lnTo>
                    <a:cubicBezTo>
                      <a:pt x="238" y="494"/>
                      <a:pt x="248" y="498"/>
                      <a:pt x="261" y="498"/>
                    </a:cubicBezTo>
                    <a:cubicBezTo>
                      <a:pt x="274" y="494"/>
                      <a:pt x="290" y="488"/>
                      <a:pt x="300" y="481"/>
                    </a:cubicBezTo>
                    <a:lnTo>
                      <a:pt x="451" y="393"/>
                    </a:lnTo>
                    <a:cubicBezTo>
                      <a:pt x="470" y="383"/>
                      <a:pt x="490" y="367"/>
                      <a:pt x="503" y="347"/>
                    </a:cubicBezTo>
                    <a:cubicBezTo>
                      <a:pt x="519" y="308"/>
                      <a:pt x="490" y="265"/>
                      <a:pt x="460" y="236"/>
                    </a:cubicBezTo>
                    <a:cubicBezTo>
                      <a:pt x="392" y="177"/>
                      <a:pt x="297" y="147"/>
                      <a:pt x="248" y="72"/>
                    </a:cubicBezTo>
                    <a:cubicBezTo>
                      <a:pt x="238" y="55"/>
                      <a:pt x="228" y="39"/>
                      <a:pt x="211" y="26"/>
                    </a:cubicBezTo>
                    <a:cubicBezTo>
                      <a:pt x="190" y="10"/>
                      <a:pt x="163" y="2"/>
                      <a:pt x="136" y="2"/>
                    </a:cubicBezTo>
                    <a:cubicBezTo>
                      <a:pt x="130" y="2"/>
                      <a:pt x="125" y="3"/>
                      <a:pt x="120" y="3"/>
                    </a:cubicBezTo>
                    <a:cubicBezTo>
                      <a:pt x="112" y="1"/>
                      <a:pt x="105" y="0"/>
                      <a:pt x="98"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a:off x="5280032" y="3997697"/>
                <a:ext cx="18018" cy="11947"/>
              </a:xfrm>
              <a:custGeom>
                <a:avLst/>
                <a:gdLst/>
                <a:ahLst/>
                <a:cxnLst/>
                <a:rect l="l" t="t" r="r" b="b"/>
                <a:pathLst>
                  <a:path w="279" h="173" extrusionOk="0">
                    <a:moveTo>
                      <a:pt x="132" y="1"/>
                    </a:moveTo>
                    <a:cubicBezTo>
                      <a:pt x="118" y="1"/>
                      <a:pt x="105" y="2"/>
                      <a:pt x="92" y="4"/>
                    </a:cubicBezTo>
                    <a:cubicBezTo>
                      <a:pt x="40" y="14"/>
                      <a:pt x="1" y="40"/>
                      <a:pt x="14" y="102"/>
                    </a:cubicBezTo>
                    <a:cubicBezTo>
                      <a:pt x="23" y="155"/>
                      <a:pt x="89" y="168"/>
                      <a:pt x="141" y="168"/>
                    </a:cubicBezTo>
                    <a:lnTo>
                      <a:pt x="197" y="171"/>
                    </a:lnTo>
                    <a:cubicBezTo>
                      <a:pt x="202" y="172"/>
                      <a:pt x="206" y="172"/>
                      <a:pt x="210" y="172"/>
                    </a:cubicBezTo>
                    <a:cubicBezTo>
                      <a:pt x="221" y="172"/>
                      <a:pt x="231" y="169"/>
                      <a:pt x="243" y="165"/>
                    </a:cubicBezTo>
                    <a:cubicBezTo>
                      <a:pt x="279" y="145"/>
                      <a:pt x="266" y="89"/>
                      <a:pt x="266" y="47"/>
                    </a:cubicBezTo>
                    <a:cubicBezTo>
                      <a:pt x="266" y="25"/>
                      <a:pt x="198" y="1"/>
                      <a:pt x="132"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a:off x="5278482" y="4018002"/>
                <a:ext cx="44366" cy="31629"/>
              </a:xfrm>
              <a:custGeom>
                <a:avLst/>
                <a:gdLst/>
                <a:ahLst/>
                <a:cxnLst/>
                <a:rect l="l" t="t" r="r" b="b"/>
                <a:pathLst>
                  <a:path w="687" h="458" extrusionOk="0">
                    <a:moveTo>
                      <a:pt x="195" y="1"/>
                    </a:moveTo>
                    <a:cubicBezTo>
                      <a:pt x="92" y="1"/>
                      <a:pt x="0" y="94"/>
                      <a:pt x="84" y="218"/>
                    </a:cubicBezTo>
                    <a:cubicBezTo>
                      <a:pt x="129" y="234"/>
                      <a:pt x="165" y="270"/>
                      <a:pt x="182" y="313"/>
                    </a:cubicBezTo>
                    <a:cubicBezTo>
                      <a:pt x="188" y="329"/>
                      <a:pt x="195" y="346"/>
                      <a:pt x="201" y="359"/>
                    </a:cubicBezTo>
                    <a:cubicBezTo>
                      <a:pt x="234" y="405"/>
                      <a:pt x="300" y="405"/>
                      <a:pt x="355" y="421"/>
                    </a:cubicBezTo>
                    <a:cubicBezTo>
                      <a:pt x="385" y="437"/>
                      <a:pt x="414" y="447"/>
                      <a:pt x="447" y="457"/>
                    </a:cubicBezTo>
                    <a:cubicBezTo>
                      <a:pt x="450" y="457"/>
                      <a:pt x="453" y="457"/>
                      <a:pt x="456" y="457"/>
                    </a:cubicBezTo>
                    <a:cubicBezTo>
                      <a:pt x="486" y="457"/>
                      <a:pt x="519" y="441"/>
                      <a:pt x="522" y="411"/>
                    </a:cubicBezTo>
                    <a:cubicBezTo>
                      <a:pt x="537" y="414"/>
                      <a:pt x="552" y="415"/>
                      <a:pt x="567" y="415"/>
                    </a:cubicBezTo>
                    <a:cubicBezTo>
                      <a:pt x="588" y="415"/>
                      <a:pt x="609" y="412"/>
                      <a:pt x="631" y="405"/>
                    </a:cubicBezTo>
                    <a:cubicBezTo>
                      <a:pt x="667" y="391"/>
                      <a:pt x="686" y="355"/>
                      <a:pt x="673" y="319"/>
                    </a:cubicBezTo>
                    <a:cubicBezTo>
                      <a:pt x="667" y="306"/>
                      <a:pt x="657" y="296"/>
                      <a:pt x="647" y="287"/>
                    </a:cubicBezTo>
                    <a:cubicBezTo>
                      <a:pt x="611" y="254"/>
                      <a:pt x="572" y="228"/>
                      <a:pt x="526" y="215"/>
                    </a:cubicBezTo>
                    <a:cubicBezTo>
                      <a:pt x="483" y="201"/>
                      <a:pt x="431" y="208"/>
                      <a:pt x="395" y="178"/>
                    </a:cubicBezTo>
                    <a:cubicBezTo>
                      <a:pt x="359" y="152"/>
                      <a:pt x="355" y="97"/>
                      <a:pt x="326" y="64"/>
                    </a:cubicBezTo>
                    <a:cubicBezTo>
                      <a:pt x="290" y="20"/>
                      <a:pt x="241" y="1"/>
                      <a:pt x="19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5271378" y="4036510"/>
                <a:ext cx="11495" cy="10566"/>
              </a:xfrm>
              <a:custGeom>
                <a:avLst/>
                <a:gdLst/>
                <a:ahLst/>
                <a:cxnLst/>
                <a:rect l="l" t="t" r="r" b="b"/>
                <a:pathLst>
                  <a:path w="178" h="153" extrusionOk="0">
                    <a:moveTo>
                      <a:pt x="105" y="0"/>
                    </a:moveTo>
                    <a:cubicBezTo>
                      <a:pt x="61" y="0"/>
                      <a:pt x="13" y="61"/>
                      <a:pt x="4" y="107"/>
                    </a:cubicBezTo>
                    <a:cubicBezTo>
                      <a:pt x="0" y="117"/>
                      <a:pt x="0" y="127"/>
                      <a:pt x="7" y="137"/>
                    </a:cubicBezTo>
                    <a:cubicBezTo>
                      <a:pt x="13" y="140"/>
                      <a:pt x="20" y="143"/>
                      <a:pt x="26" y="143"/>
                    </a:cubicBezTo>
                    <a:lnTo>
                      <a:pt x="171" y="153"/>
                    </a:lnTo>
                    <a:cubicBezTo>
                      <a:pt x="177" y="114"/>
                      <a:pt x="171" y="74"/>
                      <a:pt x="154" y="38"/>
                    </a:cubicBezTo>
                    <a:cubicBezTo>
                      <a:pt x="141" y="11"/>
                      <a:pt x="123" y="0"/>
                      <a:pt x="10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5304057" y="4260548"/>
                <a:ext cx="379924" cy="124446"/>
              </a:xfrm>
              <a:custGeom>
                <a:avLst/>
                <a:gdLst/>
                <a:ahLst/>
                <a:cxnLst/>
                <a:rect l="l" t="t" r="r" b="b"/>
                <a:pathLst>
                  <a:path w="5883" h="1802" extrusionOk="0">
                    <a:moveTo>
                      <a:pt x="1413" y="0"/>
                    </a:moveTo>
                    <a:cubicBezTo>
                      <a:pt x="1396" y="0"/>
                      <a:pt x="1378" y="1"/>
                      <a:pt x="1362" y="1"/>
                    </a:cubicBezTo>
                    <a:lnTo>
                      <a:pt x="1090" y="14"/>
                    </a:lnTo>
                    <a:cubicBezTo>
                      <a:pt x="893" y="24"/>
                      <a:pt x="674" y="47"/>
                      <a:pt x="556" y="201"/>
                    </a:cubicBezTo>
                    <a:cubicBezTo>
                      <a:pt x="467" y="316"/>
                      <a:pt x="451" y="496"/>
                      <a:pt x="320" y="562"/>
                    </a:cubicBezTo>
                    <a:cubicBezTo>
                      <a:pt x="271" y="584"/>
                      <a:pt x="195" y="571"/>
                      <a:pt x="153" y="598"/>
                    </a:cubicBezTo>
                    <a:cubicBezTo>
                      <a:pt x="0" y="683"/>
                      <a:pt x="177" y="732"/>
                      <a:pt x="257" y="732"/>
                    </a:cubicBezTo>
                    <a:cubicBezTo>
                      <a:pt x="259" y="732"/>
                      <a:pt x="262" y="732"/>
                      <a:pt x="264" y="732"/>
                    </a:cubicBezTo>
                    <a:cubicBezTo>
                      <a:pt x="292" y="731"/>
                      <a:pt x="320" y="731"/>
                      <a:pt x="349" y="731"/>
                    </a:cubicBezTo>
                    <a:cubicBezTo>
                      <a:pt x="461" y="731"/>
                      <a:pt x="574" y="735"/>
                      <a:pt x="687" y="735"/>
                    </a:cubicBezTo>
                    <a:cubicBezTo>
                      <a:pt x="696" y="733"/>
                      <a:pt x="705" y="733"/>
                      <a:pt x="715" y="733"/>
                    </a:cubicBezTo>
                    <a:cubicBezTo>
                      <a:pt x="741" y="733"/>
                      <a:pt x="768" y="739"/>
                      <a:pt x="795" y="752"/>
                    </a:cubicBezTo>
                    <a:cubicBezTo>
                      <a:pt x="867" y="791"/>
                      <a:pt x="870" y="892"/>
                      <a:pt x="864" y="974"/>
                    </a:cubicBezTo>
                    <a:cubicBezTo>
                      <a:pt x="948" y="1026"/>
                      <a:pt x="1044" y="1039"/>
                      <a:pt x="1144" y="1039"/>
                    </a:cubicBezTo>
                    <a:cubicBezTo>
                      <a:pt x="1233" y="1039"/>
                      <a:pt x="1325" y="1029"/>
                      <a:pt x="1415" y="1029"/>
                    </a:cubicBezTo>
                    <a:cubicBezTo>
                      <a:pt x="1504" y="1029"/>
                      <a:pt x="1591" y="1038"/>
                      <a:pt x="1669" y="1076"/>
                    </a:cubicBezTo>
                    <a:cubicBezTo>
                      <a:pt x="1742" y="1112"/>
                      <a:pt x="1804" y="1168"/>
                      <a:pt x="1876" y="1204"/>
                    </a:cubicBezTo>
                    <a:cubicBezTo>
                      <a:pt x="1940" y="1232"/>
                      <a:pt x="2008" y="1242"/>
                      <a:pt x="2077" y="1242"/>
                    </a:cubicBezTo>
                    <a:cubicBezTo>
                      <a:pt x="2183" y="1242"/>
                      <a:pt x="2292" y="1219"/>
                      <a:pt x="2397" y="1204"/>
                    </a:cubicBezTo>
                    <a:cubicBezTo>
                      <a:pt x="2466" y="1193"/>
                      <a:pt x="2536" y="1185"/>
                      <a:pt x="2606" y="1185"/>
                    </a:cubicBezTo>
                    <a:cubicBezTo>
                      <a:pt x="2708" y="1185"/>
                      <a:pt x="2807" y="1202"/>
                      <a:pt x="2895" y="1253"/>
                    </a:cubicBezTo>
                    <a:cubicBezTo>
                      <a:pt x="2940" y="1286"/>
                      <a:pt x="2986" y="1315"/>
                      <a:pt x="3039" y="1338"/>
                    </a:cubicBezTo>
                    <a:cubicBezTo>
                      <a:pt x="3084" y="1357"/>
                      <a:pt x="3133" y="1361"/>
                      <a:pt x="3183" y="1361"/>
                    </a:cubicBezTo>
                    <a:cubicBezTo>
                      <a:pt x="3215" y="1361"/>
                      <a:pt x="3248" y="1359"/>
                      <a:pt x="3281" y="1359"/>
                    </a:cubicBezTo>
                    <a:cubicBezTo>
                      <a:pt x="3319" y="1359"/>
                      <a:pt x="3356" y="1361"/>
                      <a:pt x="3393" y="1371"/>
                    </a:cubicBezTo>
                    <a:cubicBezTo>
                      <a:pt x="3484" y="1394"/>
                      <a:pt x="3560" y="1462"/>
                      <a:pt x="3648" y="1495"/>
                    </a:cubicBezTo>
                    <a:cubicBezTo>
                      <a:pt x="3698" y="1513"/>
                      <a:pt x="3750" y="1519"/>
                      <a:pt x="3803" y="1519"/>
                    </a:cubicBezTo>
                    <a:cubicBezTo>
                      <a:pt x="3916" y="1519"/>
                      <a:pt x="4034" y="1492"/>
                      <a:pt x="4145" y="1492"/>
                    </a:cubicBezTo>
                    <a:cubicBezTo>
                      <a:pt x="4213" y="1492"/>
                      <a:pt x="4279" y="1502"/>
                      <a:pt x="4339" y="1534"/>
                    </a:cubicBezTo>
                    <a:cubicBezTo>
                      <a:pt x="4375" y="1554"/>
                      <a:pt x="4408" y="1584"/>
                      <a:pt x="4444" y="1603"/>
                    </a:cubicBezTo>
                    <a:cubicBezTo>
                      <a:pt x="4488" y="1625"/>
                      <a:pt x="4536" y="1635"/>
                      <a:pt x="4583" y="1635"/>
                    </a:cubicBezTo>
                    <a:cubicBezTo>
                      <a:pt x="4630" y="1635"/>
                      <a:pt x="4677" y="1625"/>
                      <a:pt x="4719" y="1603"/>
                    </a:cubicBezTo>
                    <a:cubicBezTo>
                      <a:pt x="4746" y="1584"/>
                      <a:pt x="4775" y="1571"/>
                      <a:pt x="4808" y="1561"/>
                    </a:cubicBezTo>
                    <a:cubicBezTo>
                      <a:pt x="4812" y="1560"/>
                      <a:pt x="4815" y="1560"/>
                      <a:pt x="4819" y="1560"/>
                    </a:cubicBezTo>
                    <a:cubicBezTo>
                      <a:pt x="4873" y="1560"/>
                      <a:pt x="4920" y="1601"/>
                      <a:pt x="4975" y="1613"/>
                    </a:cubicBezTo>
                    <a:cubicBezTo>
                      <a:pt x="4990" y="1617"/>
                      <a:pt x="5006" y="1618"/>
                      <a:pt x="5021" y="1618"/>
                    </a:cubicBezTo>
                    <a:cubicBezTo>
                      <a:pt x="5061" y="1618"/>
                      <a:pt x="5101" y="1610"/>
                      <a:pt x="5141" y="1610"/>
                    </a:cubicBezTo>
                    <a:cubicBezTo>
                      <a:pt x="5159" y="1610"/>
                      <a:pt x="5177" y="1612"/>
                      <a:pt x="5194" y="1616"/>
                    </a:cubicBezTo>
                    <a:cubicBezTo>
                      <a:pt x="5253" y="1629"/>
                      <a:pt x="5299" y="1679"/>
                      <a:pt x="5348" y="1715"/>
                    </a:cubicBezTo>
                    <a:cubicBezTo>
                      <a:pt x="5431" y="1772"/>
                      <a:pt x="5528" y="1801"/>
                      <a:pt x="5623" y="1801"/>
                    </a:cubicBezTo>
                    <a:cubicBezTo>
                      <a:pt x="5701" y="1801"/>
                      <a:pt x="5779" y="1782"/>
                      <a:pt x="5849" y="1744"/>
                    </a:cubicBezTo>
                    <a:cubicBezTo>
                      <a:pt x="5882" y="1659"/>
                      <a:pt x="5784" y="1584"/>
                      <a:pt x="5722" y="1515"/>
                    </a:cubicBezTo>
                    <a:cubicBezTo>
                      <a:pt x="5610" y="1390"/>
                      <a:pt x="5587" y="1207"/>
                      <a:pt x="5669" y="1059"/>
                    </a:cubicBezTo>
                    <a:cubicBezTo>
                      <a:pt x="5686" y="1027"/>
                      <a:pt x="5709" y="984"/>
                      <a:pt x="5682" y="958"/>
                    </a:cubicBezTo>
                    <a:cubicBezTo>
                      <a:pt x="5673" y="948"/>
                      <a:pt x="5656" y="942"/>
                      <a:pt x="5640" y="938"/>
                    </a:cubicBezTo>
                    <a:cubicBezTo>
                      <a:pt x="5556" y="922"/>
                      <a:pt x="5471" y="904"/>
                      <a:pt x="5387" y="904"/>
                    </a:cubicBezTo>
                    <a:cubicBezTo>
                      <a:pt x="5336" y="904"/>
                      <a:pt x="5285" y="911"/>
                      <a:pt x="5237" y="928"/>
                    </a:cubicBezTo>
                    <a:cubicBezTo>
                      <a:pt x="5188" y="945"/>
                      <a:pt x="5145" y="974"/>
                      <a:pt x="5096" y="987"/>
                    </a:cubicBezTo>
                    <a:cubicBezTo>
                      <a:pt x="5068" y="995"/>
                      <a:pt x="5040" y="998"/>
                      <a:pt x="5011" y="998"/>
                    </a:cubicBezTo>
                    <a:cubicBezTo>
                      <a:pt x="4929" y="998"/>
                      <a:pt x="4845" y="972"/>
                      <a:pt x="4765" y="945"/>
                    </a:cubicBezTo>
                    <a:cubicBezTo>
                      <a:pt x="4746" y="942"/>
                      <a:pt x="4729" y="932"/>
                      <a:pt x="4716" y="915"/>
                    </a:cubicBezTo>
                    <a:cubicBezTo>
                      <a:pt x="4706" y="896"/>
                      <a:pt x="4709" y="873"/>
                      <a:pt x="4723" y="853"/>
                    </a:cubicBezTo>
                    <a:cubicBezTo>
                      <a:pt x="4762" y="781"/>
                      <a:pt x="4850" y="745"/>
                      <a:pt x="4932" y="742"/>
                    </a:cubicBezTo>
                    <a:cubicBezTo>
                      <a:pt x="5014" y="742"/>
                      <a:pt x="5096" y="748"/>
                      <a:pt x="5178" y="758"/>
                    </a:cubicBezTo>
                    <a:cubicBezTo>
                      <a:pt x="5193" y="759"/>
                      <a:pt x="5209" y="760"/>
                      <a:pt x="5225" y="760"/>
                    </a:cubicBezTo>
                    <a:cubicBezTo>
                      <a:pt x="5363" y="760"/>
                      <a:pt x="5502" y="721"/>
                      <a:pt x="5620" y="650"/>
                    </a:cubicBezTo>
                    <a:cubicBezTo>
                      <a:pt x="5630" y="598"/>
                      <a:pt x="5604" y="545"/>
                      <a:pt x="5558" y="519"/>
                    </a:cubicBezTo>
                    <a:cubicBezTo>
                      <a:pt x="5512" y="496"/>
                      <a:pt x="5463" y="483"/>
                      <a:pt x="5411" y="480"/>
                    </a:cubicBezTo>
                    <a:lnTo>
                      <a:pt x="4883" y="411"/>
                    </a:lnTo>
                    <a:cubicBezTo>
                      <a:pt x="4869" y="408"/>
                      <a:pt x="4855" y="406"/>
                      <a:pt x="4841" y="406"/>
                    </a:cubicBezTo>
                    <a:cubicBezTo>
                      <a:pt x="4809" y="406"/>
                      <a:pt x="4776" y="414"/>
                      <a:pt x="4749" y="430"/>
                    </a:cubicBezTo>
                    <a:cubicBezTo>
                      <a:pt x="4736" y="447"/>
                      <a:pt x="4719" y="460"/>
                      <a:pt x="4703" y="473"/>
                    </a:cubicBezTo>
                    <a:cubicBezTo>
                      <a:pt x="4694" y="478"/>
                      <a:pt x="4685" y="480"/>
                      <a:pt x="4675" y="480"/>
                    </a:cubicBezTo>
                    <a:cubicBezTo>
                      <a:pt x="4625" y="480"/>
                      <a:pt x="4571" y="416"/>
                      <a:pt x="4513" y="408"/>
                    </a:cubicBezTo>
                    <a:cubicBezTo>
                      <a:pt x="4508" y="407"/>
                      <a:pt x="4504" y="407"/>
                      <a:pt x="4499" y="407"/>
                    </a:cubicBezTo>
                    <a:cubicBezTo>
                      <a:pt x="4441" y="407"/>
                      <a:pt x="4387" y="460"/>
                      <a:pt x="4325" y="460"/>
                    </a:cubicBezTo>
                    <a:cubicBezTo>
                      <a:pt x="4323" y="460"/>
                      <a:pt x="4321" y="460"/>
                      <a:pt x="4320" y="460"/>
                    </a:cubicBezTo>
                    <a:cubicBezTo>
                      <a:pt x="4238" y="457"/>
                      <a:pt x="4189" y="352"/>
                      <a:pt x="4103" y="342"/>
                    </a:cubicBezTo>
                    <a:cubicBezTo>
                      <a:pt x="4101" y="342"/>
                      <a:pt x="4098" y="342"/>
                      <a:pt x="4095" y="342"/>
                    </a:cubicBezTo>
                    <a:cubicBezTo>
                      <a:pt x="4025" y="342"/>
                      <a:pt x="3959" y="414"/>
                      <a:pt x="3890" y="414"/>
                    </a:cubicBezTo>
                    <a:cubicBezTo>
                      <a:pt x="3881" y="414"/>
                      <a:pt x="3873" y="413"/>
                      <a:pt x="3864" y="411"/>
                    </a:cubicBezTo>
                    <a:cubicBezTo>
                      <a:pt x="3832" y="394"/>
                      <a:pt x="3802" y="375"/>
                      <a:pt x="3776" y="349"/>
                    </a:cubicBezTo>
                    <a:cubicBezTo>
                      <a:pt x="3741" y="323"/>
                      <a:pt x="3697" y="309"/>
                      <a:pt x="3654" y="309"/>
                    </a:cubicBezTo>
                    <a:cubicBezTo>
                      <a:pt x="3637" y="309"/>
                      <a:pt x="3619" y="311"/>
                      <a:pt x="3602" y="316"/>
                    </a:cubicBezTo>
                    <a:cubicBezTo>
                      <a:pt x="3540" y="339"/>
                      <a:pt x="3484" y="368"/>
                      <a:pt x="3432" y="411"/>
                    </a:cubicBezTo>
                    <a:cubicBezTo>
                      <a:pt x="3338" y="469"/>
                      <a:pt x="3231" y="498"/>
                      <a:pt x="3123" y="498"/>
                    </a:cubicBezTo>
                    <a:cubicBezTo>
                      <a:pt x="3042" y="498"/>
                      <a:pt x="2962" y="482"/>
                      <a:pt x="2885" y="450"/>
                    </a:cubicBezTo>
                    <a:cubicBezTo>
                      <a:pt x="2802" y="414"/>
                      <a:pt x="2710" y="359"/>
                      <a:pt x="2625" y="359"/>
                    </a:cubicBezTo>
                    <a:cubicBezTo>
                      <a:pt x="2596" y="359"/>
                      <a:pt x="2568" y="365"/>
                      <a:pt x="2541" y="381"/>
                    </a:cubicBezTo>
                    <a:cubicBezTo>
                      <a:pt x="2501" y="406"/>
                      <a:pt x="2467" y="451"/>
                      <a:pt x="2422" y="451"/>
                    </a:cubicBezTo>
                    <a:cubicBezTo>
                      <a:pt x="2419" y="451"/>
                      <a:pt x="2416" y="451"/>
                      <a:pt x="2413" y="450"/>
                    </a:cubicBezTo>
                    <a:cubicBezTo>
                      <a:pt x="2348" y="444"/>
                      <a:pt x="2338" y="352"/>
                      <a:pt x="2302" y="299"/>
                    </a:cubicBezTo>
                    <a:cubicBezTo>
                      <a:pt x="2265" y="241"/>
                      <a:pt x="2196" y="223"/>
                      <a:pt x="2125" y="223"/>
                    </a:cubicBezTo>
                    <a:cubicBezTo>
                      <a:pt x="2088" y="223"/>
                      <a:pt x="2051" y="227"/>
                      <a:pt x="2017" y="234"/>
                    </a:cubicBezTo>
                    <a:cubicBezTo>
                      <a:pt x="1970" y="241"/>
                      <a:pt x="1920" y="250"/>
                      <a:pt x="1872" y="250"/>
                    </a:cubicBezTo>
                    <a:cubicBezTo>
                      <a:pt x="1816" y="250"/>
                      <a:pt x="1763" y="238"/>
                      <a:pt x="1722" y="201"/>
                    </a:cubicBezTo>
                    <a:cubicBezTo>
                      <a:pt x="1676" y="162"/>
                      <a:pt x="1656" y="100"/>
                      <a:pt x="1614" y="57"/>
                    </a:cubicBezTo>
                    <a:cubicBezTo>
                      <a:pt x="1561" y="9"/>
                      <a:pt x="1486" y="0"/>
                      <a:pt x="1413"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5681804" y="4348809"/>
                <a:ext cx="53343" cy="38812"/>
              </a:xfrm>
              <a:custGeom>
                <a:avLst/>
                <a:gdLst/>
                <a:ahLst/>
                <a:cxnLst/>
                <a:rect l="l" t="t" r="r" b="b"/>
                <a:pathLst>
                  <a:path w="826" h="562" extrusionOk="0">
                    <a:moveTo>
                      <a:pt x="91" y="0"/>
                    </a:moveTo>
                    <a:cubicBezTo>
                      <a:pt x="67" y="0"/>
                      <a:pt x="44" y="10"/>
                      <a:pt x="27" y="27"/>
                    </a:cubicBezTo>
                    <a:cubicBezTo>
                      <a:pt x="7" y="57"/>
                      <a:pt x="0" y="89"/>
                      <a:pt x="4" y="122"/>
                    </a:cubicBezTo>
                    <a:cubicBezTo>
                      <a:pt x="0" y="161"/>
                      <a:pt x="7" y="201"/>
                      <a:pt x="23" y="237"/>
                    </a:cubicBezTo>
                    <a:cubicBezTo>
                      <a:pt x="66" y="322"/>
                      <a:pt x="187" y="329"/>
                      <a:pt x="276" y="371"/>
                    </a:cubicBezTo>
                    <a:cubicBezTo>
                      <a:pt x="358" y="410"/>
                      <a:pt x="413" y="486"/>
                      <a:pt x="489" y="535"/>
                    </a:cubicBezTo>
                    <a:cubicBezTo>
                      <a:pt x="508" y="552"/>
                      <a:pt x="534" y="562"/>
                      <a:pt x="562" y="562"/>
                    </a:cubicBezTo>
                    <a:cubicBezTo>
                      <a:pt x="571" y="562"/>
                      <a:pt x="581" y="560"/>
                      <a:pt x="590" y="558"/>
                    </a:cubicBezTo>
                    <a:cubicBezTo>
                      <a:pt x="656" y="528"/>
                      <a:pt x="629" y="417"/>
                      <a:pt x="679" y="361"/>
                    </a:cubicBezTo>
                    <a:cubicBezTo>
                      <a:pt x="718" y="312"/>
                      <a:pt x="806" y="309"/>
                      <a:pt x="819" y="247"/>
                    </a:cubicBezTo>
                    <a:cubicBezTo>
                      <a:pt x="826" y="220"/>
                      <a:pt x="813" y="191"/>
                      <a:pt x="793" y="171"/>
                    </a:cubicBezTo>
                    <a:cubicBezTo>
                      <a:pt x="770" y="155"/>
                      <a:pt x="744" y="142"/>
                      <a:pt x="715" y="135"/>
                    </a:cubicBezTo>
                    <a:cubicBezTo>
                      <a:pt x="650" y="115"/>
                      <a:pt x="583" y="102"/>
                      <a:pt x="515" y="102"/>
                    </a:cubicBezTo>
                    <a:cubicBezTo>
                      <a:pt x="507" y="102"/>
                      <a:pt x="500" y="102"/>
                      <a:pt x="492" y="103"/>
                    </a:cubicBezTo>
                    <a:cubicBezTo>
                      <a:pt x="487" y="102"/>
                      <a:pt x="482" y="101"/>
                      <a:pt x="477" y="101"/>
                    </a:cubicBezTo>
                    <a:cubicBezTo>
                      <a:pt x="463" y="101"/>
                      <a:pt x="451" y="104"/>
                      <a:pt x="436" y="109"/>
                    </a:cubicBezTo>
                    <a:cubicBezTo>
                      <a:pt x="407" y="122"/>
                      <a:pt x="387" y="155"/>
                      <a:pt x="358" y="165"/>
                    </a:cubicBezTo>
                    <a:cubicBezTo>
                      <a:pt x="351" y="167"/>
                      <a:pt x="344" y="168"/>
                      <a:pt x="337" y="168"/>
                    </a:cubicBezTo>
                    <a:cubicBezTo>
                      <a:pt x="296" y="168"/>
                      <a:pt x="258" y="130"/>
                      <a:pt x="230" y="96"/>
                    </a:cubicBezTo>
                    <a:cubicBezTo>
                      <a:pt x="207" y="63"/>
                      <a:pt x="174" y="34"/>
                      <a:pt x="138" y="14"/>
                    </a:cubicBezTo>
                    <a:cubicBezTo>
                      <a:pt x="123" y="5"/>
                      <a:pt x="107" y="0"/>
                      <a:pt x="91"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5731533" y="4361033"/>
                <a:ext cx="49339" cy="38052"/>
              </a:xfrm>
              <a:custGeom>
                <a:avLst/>
                <a:gdLst/>
                <a:ahLst/>
                <a:cxnLst/>
                <a:rect l="l" t="t" r="r" b="b"/>
                <a:pathLst>
                  <a:path w="764" h="551" extrusionOk="0">
                    <a:moveTo>
                      <a:pt x="436" y="1"/>
                    </a:moveTo>
                    <a:cubicBezTo>
                      <a:pt x="380" y="1"/>
                      <a:pt x="315" y="7"/>
                      <a:pt x="282" y="53"/>
                    </a:cubicBezTo>
                    <a:cubicBezTo>
                      <a:pt x="253" y="102"/>
                      <a:pt x="272" y="171"/>
                      <a:pt x="243" y="217"/>
                    </a:cubicBezTo>
                    <a:cubicBezTo>
                      <a:pt x="213" y="266"/>
                      <a:pt x="144" y="279"/>
                      <a:pt x="89" y="299"/>
                    </a:cubicBezTo>
                    <a:cubicBezTo>
                      <a:pt x="53" y="309"/>
                      <a:pt x="23" y="335"/>
                      <a:pt x="10" y="368"/>
                    </a:cubicBezTo>
                    <a:cubicBezTo>
                      <a:pt x="0" y="414"/>
                      <a:pt x="43" y="453"/>
                      <a:pt x="85" y="466"/>
                    </a:cubicBezTo>
                    <a:cubicBezTo>
                      <a:pt x="128" y="479"/>
                      <a:pt x="174" y="479"/>
                      <a:pt x="220" y="489"/>
                    </a:cubicBezTo>
                    <a:cubicBezTo>
                      <a:pt x="272" y="505"/>
                      <a:pt x="315" y="541"/>
                      <a:pt x="367" y="548"/>
                    </a:cubicBezTo>
                    <a:cubicBezTo>
                      <a:pt x="377" y="550"/>
                      <a:pt x="386" y="550"/>
                      <a:pt x="395" y="550"/>
                    </a:cubicBezTo>
                    <a:cubicBezTo>
                      <a:pt x="440" y="550"/>
                      <a:pt x="481" y="531"/>
                      <a:pt x="511" y="496"/>
                    </a:cubicBezTo>
                    <a:cubicBezTo>
                      <a:pt x="554" y="440"/>
                      <a:pt x="554" y="358"/>
                      <a:pt x="590" y="296"/>
                    </a:cubicBezTo>
                    <a:cubicBezTo>
                      <a:pt x="629" y="220"/>
                      <a:pt x="721" y="181"/>
                      <a:pt x="747" y="99"/>
                    </a:cubicBezTo>
                    <a:cubicBezTo>
                      <a:pt x="764" y="70"/>
                      <a:pt x="754" y="30"/>
                      <a:pt x="728" y="11"/>
                    </a:cubicBezTo>
                    <a:cubicBezTo>
                      <a:pt x="711" y="4"/>
                      <a:pt x="695" y="1"/>
                      <a:pt x="678"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5772737" y="4355094"/>
                <a:ext cx="102295" cy="42265"/>
              </a:xfrm>
              <a:custGeom>
                <a:avLst/>
                <a:gdLst/>
                <a:ahLst/>
                <a:cxnLst/>
                <a:rect l="l" t="t" r="r" b="b"/>
                <a:pathLst>
                  <a:path w="1584" h="612" extrusionOk="0">
                    <a:moveTo>
                      <a:pt x="773" y="0"/>
                    </a:moveTo>
                    <a:cubicBezTo>
                      <a:pt x="748" y="0"/>
                      <a:pt x="724" y="2"/>
                      <a:pt x="699" y="5"/>
                    </a:cubicBezTo>
                    <a:cubicBezTo>
                      <a:pt x="669" y="8"/>
                      <a:pt x="637" y="21"/>
                      <a:pt x="633" y="51"/>
                    </a:cubicBezTo>
                    <a:cubicBezTo>
                      <a:pt x="630" y="77"/>
                      <a:pt x="656" y="97"/>
                      <a:pt x="676" y="110"/>
                    </a:cubicBezTo>
                    <a:lnTo>
                      <a:pt x="820" y="202"/>
                    </a:lnTo>
                    <a:cubicBezTo>
                      <a:pt x="833" y="208"/>
                      <a:pt x="843" y="215"/>
                      <a:pt x="856" y="221"/>
                    </a:cubicBezTo>
                    <a:cubicBezTo>
                      <a:pt x="899" y="238"/>
                      <a:pt x="961" y="234"/>
                      <a:pt x="971" y="280"/>
                    </a:cubicBezTo>
                    <a:cubicBezTo>
                      <a:pt x="974" y="306"/>
                      <a:pt x="961" y="329"/>
                      <a:pt x="938" y="339"/>
                    </a:cubicBezTo>
                    <a:cubicBezTo>
                      <a:pt x="918" y="346"/>
                      <a:pt x="901" y="350"/>
                      <a:pt x="882" y="350"/>
                    </a:cubicBezTo>
                    <a:cubicBezTo>
                      <a:pt x="876" y="350"/>
                      <a:pt x="869" y="350"/>
                      <a:pt x="863" y="349"/>
                    </a:cubicBezTo>
                    <a:cubicBezTo>
                      <a:pt x="794" y="349"/>
                      <a:pt x="725" y="346"/>
                      <a:pt x="653" y="342"/>
                    </a:cubicBezTo>
                    <a:cubicBezTo>
                      <a:pt x="630" y="342"/>
                      <a:pt x="607" y="336"/>
                      <a:pt x="588" y="329"/>
                    </a:cubicBezTo>
                    <a:cubicBezTo>
                      <a:pt x="565" y="313"/>
                      <a:pt x="545" y="297"/>
                      <a:pt x="529" y="277"/>
                    </a:cubicBezTo>
                    <a:cubicBezTo>
                      <a:pt x="484" y="234"/>
                      <a:pt x="425" y="211"/>
                      <a:pt x="364" y="211"/>
                    </a:cubicBezTo>
                    <a:cubicBezTo>
                      <a:pt x="345" y="211"/>
                      <a:pt x="325" y="213"/>
                      <a:pt x="306" y="218"/>
                    </a:cubicBezTo>
                    <a:cubicBezTo>
                      <a:pt x="234" y="244"/>
                      <a:pt x="171" y="290"/>
                      <a:pt x="129" y="349"/>
                    </a:cubicBezTo>
                    <a:cubicBezTo>
                      <a:pt x="86" y="398"/>
                      <a:pt x="27" y="447"/>
                      <a:pt x="18" y="513"/>
                    </a:cubicBezTo>
                    <a:cubicBezTo>
                      <a:pt x="0" y="606"/>
                      <a:pt x="65" y="611"/>
                      <a:pt x="135" y="611"/>
                    </a:cubicBezTo>
                    <a:cubicBezTo>
                      <a:pt x="144" y="611"/>
                      <a:pt x="153" y="611"/>
                      <a:pt x="162" y="611"/>
                    </a:cubicBezTo>
                    <a:lnTo>
                      <a:pt x="532" y="595"/>
                    </a:lnTo>
                    <a:cubicBezTo>
                      <a:pt x="540" y="595"/>
                      <a:pt x="549" y="595"/>
                      <a:pt x="557" y="595"/>
                    </a:cubicBezTo>
                    <a:cubicBezTo>
                      <a:pt x="634" y="595"/>
                      <a:pt x="710" y="581"/>
                      <a:pt x="781" y="549"/>
                    </a:cubicBezTo>
                    <a:cubicBezTo>
                      <a:pt x="814" y="529"/>
                      <a:pt x="846" y="513"/>
                      <a:pt x="882" y="503"/>
                    </a:cubicBezTo>
                    <a:cubicBezTo>
                      <a:pt x="885" y="503"/>
                      <a:pt x="887" y="503"/>
                      <a:pt x="890" y="503"/>
                    </a:cubicBezTo>
                    <a:cubicBezTo>
                      <a:pt x="939" y="503"/>
                      <a:pt x="983" y="534"/>
                      <a:pt x="1023" y="562"/>
                    </a:cubicBezTo>
                    <a:cubicBezTo>
                      <a:pt x="1054" y="583"/>
                      <a:pt x="1091" y="601"/>
                      <a:pt x="1126" y="601"/>
                    </a:cubicBezTo>
                    <a:cubicBezTo>
                      <a:pt x="1140" y="601"/>
                      <a:pt x="1154" y="598"/>
                      <a:pt x="1167" y="591"/>
                    </a:cubicBezTo>
                    <a:cubicBezTo>
                      <a:pt x="1200" y="575"/>
                      <a:pt x="1213" y="539"/>
                      <a:pt x="1239" y="516"/>
                    </a:cubicBezTo>
                    <a:cubicBezTo>
                      <a:pt x="1305" y="457"/>
                      <a:pt x="1410" y="490"/>
                      <a:pt x="1492" y="470"/>
                    </a:cubicBezTo>
                    <a:cubicBezTo>
                      <a:pt x="1524" y="464"/>
                      <a:pt x="1554" y="444"/>
                      <a:pt x="1564" y="411"/>
                    </a:cubicBezTo>
                    <a:cubicBezTo>
                      <a:pt x="1583" y="342"/>
                      <a:pt x="1472" y="293"/>
                      <a:pt x="1479" y="221"/>
                    </a:cubicBezTo>
                    <a:cubicBezTo>
                      <a:pt x="1485" y="159"/>
                      <a:pt x="1574" y="123"/>
                      <a:pt x="1557" y="64"/>
                    </a:cubicBezTo>
                    <a:cubicBezTo>
                      <a:pt x="1548" y="34"/>
                      <a:pt x="1518" y="22"/>
                      <a:pt x="1486" y="22"/>
                    </a:cubicBezTo>
                    <a:cubicBezTo>
                      <a:pt x="1472" y="22"/>
                      <a:pt x="1458" y="24"/>
                      <a:pt x="1446" y="28"/>
                    </a:cubicBezTo>
                    <a:cubicBezTo>
                      <a:pt x="1397" y="41"/>
                      <a:pt x="1357" y="70"/>
                      <a:pt x="1325" y="110"/>
                    </a:cubicBezTo>
                    <a:cubicBezTo>
                      <a:pt x="1305" y="136"/>
                      <a:pt x="1289" y="169"/>
                      <a:pt x="1256" y="182"/>
                    </a:cubicBezTo>
                    <a:cubicBezTo>
                      <a:pt x="1248" y="184"/>
                      <a:pt x="1240" y="185"/>
                      <a:pt x="1232" y="185"/>
                    </a:cubicBezTo>
                    <a:cubicBezTo>
                      <a:pt x="1189" y="185"/>
                      <a:pt x="1148" y="150"/>
                      <a:pt x="1112" y="120"/>
                    </a:cubicBezTo>
                    <a:cubicBezTo>
                      <a:pt x="1016" y="41"/>
                      <a:pt x="896" y="0"/>
                      <a:pt x="773"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a:off x="5886597" y="4359168"/>
                <a:ext cx="119602" cy="31077"/>
              </a:xfrm>
              <a:custGeom>
                <a:avLst/>
                <a:gdLst/>
                <a:ahLst/>
                <a:cxnLst/>
                <a:rect l="l" t="t" r="r" b="b"/>
                <a:pathLst>
                  <a:path w="1852" h="450" extrusionOk="0">
                    <a:moveTo>
                      <a:pt x="1734" y="0"/>
                    </a:moveTo>
                    <a:cubicBezTo>
                      <a:pt x="1723" y="0"/>
                      <a:pt x="1712" y="2"/>
                      <a:pt x="1701" y="5"/>
                    </a:cubicBezTo>
                    <a:cubicBezTo>
                      <a:pt x="1648" y="18"/>
                      <a:pt x="1599" y="48"/>
                      <a:pt x="1557" y="87"/>
                    </a:cubicBezTo>
                    <a:cubicBezTo>
                      <a:pt x="1517" y="123"/>
                      <a:pt x="1465" y="149"/>
                      <a:pt x="1412" y="162"/>
                    </a:cubicBezTo>
                    <a:cubicBezTo>
                      <a:pt x="1403" y="164"/>
                      <a:pt x="1394" y="164"/>
                      <a:pt x="1385" y="164"/>
                    </a:cubicBezTo>
                    <a:cubicBezTo>
                      <a:pt x="1305" y="164"/>
                      <a:pt x="1224" y="116"/>
                      <a:pt x="1147" y="116"/>
                    </a:cubicBezTo>
                    <a:cubicBezTo>
                      <a:pt x="1128" y="116"/>
                      <a:pt x="1110" y="119"/>
                      <a:pt x="1091" y="126"/>
                    </a:cubicBezTo>
                    <a:cubicBezTo>
                      <a:pt x="1065" y="139"/>
                      <a:pt x="1039" y="156"/>
                      <a:pt x="1016" y="172"/>
                    </a:cubicBezTo>
                    <a:cubicBezTo>
                      <a:pt x="965" y="200"/>
                      <a:pt x="904" y="208"/>
                      <a:pt x="843" y="208"/>
                    </a:cubicBezTo>
                    <a:cubicBezTo>
                      <a:pt x="819" y="208"/>
                      <a:pt x="794" y="207"/>
                      <a:pt x="770" y="205"/>
                    </a:cubicBezTo>
                    <a:cubicBezTo>
                      <a:pt x="708" y="201"/>
                      <a:pt x="639" y="195"/>
                      <a:pt x="600" y="149"/>
                    </a:cubicBezTo>
                    <a:cubicBezTo>
                      <a:pt x="584" y="129"/>
                      <a:pt x="574" y="106"/>
                      <a:pt x="554" y="90"/>
                    </a:cubicBezTo>
                    <a:cubicBezTo>
                      <a:pt x="518" y="54"/>
                      <a:pt x="469" y="31"/>
                      <a:pt x="417" y="31"/>
                    </a:cubicBezTo>
                    <a:cubicBezTo>
                      <a:pt x="371" y="34"/>
                      <a:pt x="338" y="70"/>
                      <a:pt x="292" y="84"/>
                    </a:cubicBezTo>
                    <a:cubicBezTo>
                      <a:pt x="282" y="86"/>
                      <a:pt x="272" y="87"/>
                      <a:pt x="262" y="87"/>
                    </a:cubicBezTo>
                    <a:cubicBezTo>
                      <a:pt x="229" y="87"/>
                      <a:pt x="194" y="77"/>
                      <a:pt x="160" y="77"/>
                    </a:cubicBezTo>
                    <a:cubicBezTo>
                      <a:pt x="149" y="77"/>
                      <a:pt x="139" y="78"/>
                      <a:pt x="128" y="80"/>
                    </a:cubicBezTo>
                    <a:cubicBezTo>
                      <a:pt x="79" y="97"/>
                      <a:pt x="40" y="136"/>
                      <a:pt x="23" y="185"/>
                    </a:cubicBezTo>
                    <a:cubicBezTo>
                      <a:pt x="7" y="234"/>
                      <a:pt x="1" y="287"/>
                      <a:pt x="1" y="339"/>
                    </a:cubicBezTo>
                    <a:cubicBezTo>
                      <a:pt x="56" y="388"/>
                      <a:pt x="138" y="395"/>
                      <a:pt x="213" y="401"/>
                    </a:cubicBezTo>
                    <a:lnTo>
                      <a:pt x="797" y="447"/>
                    </a:lnTo>
                    <a:cubicBezTo>
                      <a:pt x="807" y="449"/>
                      <a:pt x="819" y="449"/>
                      <a:pt x="831" y="449"/>
                    </a:cubicBezTo>
                    <a:cubicBezTo>
                      <a:pt x="847" y="449"/>
                      <a:pt x="864" y="448"/>
                      <a:pt x="882" y="444"/>
                    </a:cubicBezTo>
                    <a:cubicBezTo>
                      <a:pt x="931" y="431"/>
                      <a:pt x="967" y="391"/>
                      <a:pt x="1016" y="382"/>
                    </a:cubicBezTo>
                    <a:cubicBezTo>
                      <a:pt x="1029" y="378"/>
                      <a:pt x="1043" y="376"/>
                      <a:pt x="1056" y="376"/>
                    </a:cubicBezTo>
                    <a:cubicBezTo>
                      <a:pt x="1111" y="376"/>
                      <a:pt x="1168" y="404"/>
                      <a:pt x="1226" y="418"/>
                    </a:cubicBezTo>
                    <a:cubicBezTo>
                      <a:pt x="1252" y="421"/>
                      <a:pt x="1278" y="423"/>
                      <a:pt x="1304" y="423"/>
                    </a:cubicBezTo>
                    <a:cubicBezTo>
                      <a:pt x="1351" y="423"/>
                      <a:pt x="1399" y="417"/>
                      <a:pt x="1445" y="405"/>
                    </a:cubicBezTo>
                    <a:cubicBezTo>
                      <a:pt x="1586" y="372"/>
                      <a:pt x="1730" y="310"/>
                      <a:pt x="1812" y="192"/>
                    </a:cubicBezTo>
                    <a:cubicBezTo>
                      <a:pt x="1842" y="156"/>
                      <a:pt x="1851" y="110"/>
                      <a:pt x="1842" y="67"/>
                    </a:cubicBezTo>
                    <a:cubicBezTo>
                      <a:pt x="1821" y="25"/>
                      <a:pt x="1779" y="0"/>
                      <a:pt x="1734"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a:off x="5859731" y="4409860"/>
                <a:ext cx="69230" cy="37431"/>
              </a:xfrm>
              <a:custGeom>
                <a:avLst/>
                <a:gdLst/>
                <a:ahLst/>
                <a:cxnLst/>
                <a:rect l="l" t="t" r="r" b="b"/>
                <a:pathLst>
                  <a:path w="1072" h="542" extrusionOk="0">
                    <a:moveTo>
                      <a:pt x="530" y="0"/>
                    </a:moveTo>
                    <a:cubicBezTo>
                      <a:pt x="518" y="0"/>
                      <a:pt x="507" y="1"/>
                      <a:pt x="495" y="1"/>
                    </a:cubicBezTo>
                    <a:cubicBezTo>
                      <a:pt x="390" y="5"/>
                      <a:pt x="286" y="11"/>
                      <a:pt x="184" y="18"/>
                    </a:cubicBezTo>
                    <a:cubicBezTo>
                      <a:pt x="132" y="18"/>
                      <a:pt x="82" y="34"/>
                      <a:pt x="43" y="67"/>
                    </a:cubicBezTo>
                    <a:cubicBezTo>
                      <a:pt x="1" y="119"/>
                      <a:pt x="20" y="205"/>
                      <a:pt x="73" y="247"/>
                    </a:cubicBezTo>
                    <a:cubicBezTo>
                      <a:pt x="114" y="274"/>
                      <a:pt x="165" y="288"/>
                      <a:pt x="215" y="288"/>
                    </a:cubicBezTo>
                    <a:cubicBezTo>
                      <a:pt x="232" y="288"/>
                      <a:pt x="249" y="287"/>
                      <a:pt x="266" y="283"/>
                    </a:cubicBezTo>
                    <a:cubicBezTo>
                      <a:pt x="303" y="278"/>
                      <a:pt x="341" y="269"/>
                      <a:pt x="377" y="269"/>
                    </a:cubicBezTo>
                    <a:cubicBezTo>
                      <a:pt x="404" y="269"/>
                      <a:pt x="430" y="274"/>
                      <a:pt x="453" y="290"/>
                    </a:cubicBezTo>
                    <a:cubicBezTo>
                      <a:pt x="476" y="306"/>
                      <a:pt x="492" y="326"/>
                      <a:pt x="508" y="349"/>
                    </a:cubicBezTo>
                    <a:cubicBezTo>
                      <a:pt x="564" y="401"/>
                      <a:pt x="633" y="444"/>
                      <a:pt x="708" y="470"/>
                    </a:cubicBezTo>
                    <a:cubicBezTo>
                      <a:pt x="785" y="506"/>
                      <a:pt x="869" y="541"/>
                      <a:pt x="953" y="541"/>
                    </a:cubicBezTo>
                    <a:cubicBezTo>
                      <a:pt x="976" y="541"/>
                      <a:pt x="1000" y="539"/>
                      <a:pt x="1023" y="532"/>
                    </a:cubicBezTo>
                    <a:cubicBezTo>
                      <a:pt x="1032" y="532"/>
                      <a:pt x="1046" y="526"/>
                      <a:pt x="1052" y="519"/>
                    </a:cubicBezTo>
                    <a:cubicBezTo>
                      <a:pt x="1062" y="509"/>
                      <a:pt x="1065" y="496"/>
                      <a:pt x="1065" y="483"/>
                    </a:cubicBezTo>
                    <a:cubicBezTo>
                      <a:pt x="1072" y="437"/>
                      <a:pt x="1062" y="391"/>
                      <a:pt x="1042" y="352"/>
                    </a:cubicBezTo>
                    <a:cubicBezTo>
                      <a:pt x="1013" y="306"/>
                      <a:pt x="977" y="270"/>
                      <a:pt x="937" y="237"/>
                    </a:cubicBezTo>
                    <a:lnTo>
                      <a:pt x="803" y="119"/>
                    </a:lnTo>
                    <a:cubicBezTo>
                      <a:pt x="757" y="70"/>
                      <a:pt x="702" y="37"/>
                      <a:pt x="639" y="15"/>
                    </a:cubicBezTo>
                    <a:cubicBezTo>
                      <a:pt x="604" y="5"/>
                      <a:pt x="567" y="0"/>
                      <a:pt x="530"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6006528" y="4050599"/>
                <a:ext cx="40492" cy="28867"/>
              </a:xfrm>
              <a:custGeom>
                <a:avLst/>
                <a:gdLst/>
                <a:ahLst/>
                <a:cxnLst/>
                <a:rect l="l" t="t" r="r" b="b"/>
                <a:pathLst>
                  <a:path w="627" h="418" extrusionOk="0">
                    <a:moveTo>
                      <a:pt x="429" y="1"/>
                    </a:moveTo>
                    <a:cubicBezTo>
                      <a:pt x="425" y="1"/>
                      <a:pt x="421" y="1"/>
                      <a:pt x="417" y="1"/>
                    </a:cubicBezTo>
                    <a:cubicBezTo>
                      <a:pt x="368" y="1"/>
                      <a:pt x="319" y="11"/>
                      <a:pt x="273" y="24"/>
                    </a:cubicBezTo>
                    <a:cubicBezTo>
                      <a:pt x="257" y="31"/>
                      <a:pt x="240" y="34"/>
                      <a:pt x="227" y="41"/>
                    </a:cubicBezTo>
                    <a:cubicBezTo>
                      <a:pt x="188" y="64"/>
                      <a:pt x="155" y="90"/>
                      <a:pt x="125" y="123"/>
                    </a:cubicBezTo>
                    <a:lnTo>
                      <a:pt x="34" y="224"/>
                    </a:lnTo>
                    <a:cubicBezTo>
                      <a:pt x="17" y="240"/>
                      <a:pt x="1" y="260"/>
                      <a:pt x="8" y="283"/>
                    </a:cubicBezTo>
                    <a:cubicBezTo>
                      <a:pt x="37" y="309"/>
                      <a:pt x="83" y="306"/>
                      <a:pt x="122" y="309"/>
                    </a:cubicBezTo>
                    <a:cubicBezTo>
                      <a:pt x="162" y="309"/>
                      <a:pt x="211" y="329"/>
                      <a:pt x="211" y="371"/>
                    </a:cubicBezTo>
                    <a:cubicBezTo>
                      <a:pt x="211" y="378"/>
                      <a:pt x="211" y="385"/>
                      <a:pt x="214" y="394"/>
                    </a:cubicBezTo>
                    <a:cubicBezTo>
                      <a:pt x="217" y="398"/>
                      <a:pt x="224" y="404"/>
                      <a:pt x="230" y="404"/>
                    </a:cubicBezTo>
                    <a:cubicBezTo>
                      <a:pt x="248" y="412"/>
                      <a:pt x="268" y="418"/>
                      <a:pt x="288" y="418"/>
                    </a:cubicBezTo>
                    <a:cubicBezTo>
                      <a:pt x="308" y="418"/>
                      <a:pt x="328" y="411"/>
                      <a:pt x="342" y="394"/>
                    </a:cubicBezTo>
                    <a:cubicBezTo>
                      <a:pt x="352" y="378"/>
                      <a:pt x="361" y="358"/>
                      <a:pt x="365" y="339"/>
                    </a:cubicBezTo>
                    <a:cubicBezTo>
                      <a:pt x="374" y="319"/>
                      <a:pt x="391" y="303"/>
                      <a:pt x="410" y="296"/>
                    </a:cubicBezTo>
                    <a:cubicBezTo>
                      <a:pt x="417" y="294"/>
                      <a:pt x="424" y="293"/>
                      <a:pt x="431" y="293"/>
                    </a:cubicBezTo>
                    <a:cubicBezTo>
                      <a:pt x="446" y="293"/>
                      <a:pt x="460" y="299"/>
                      <a:pt x="469" y="313"/>
                    </a:cubicBezTo>
                    <a:cubicBezTo>
                      <a:pt x="476" y="319"/>
                      <a:pt x="479" y="329"/>
                      <a:pt x="486" y="335"/>
                    </a:cubicBezTo>
                    <a:cubicBezTo>
                      <a:pt x="499" y="353"/>
                      <a:pt x="517" y="361"/>
                      <a:pt x="535" y="361"/>
                    </a:cubicBezTo>
                    <a:cubicBezTo>
                      <a:pt x="564" y="361"/>
                      <a:pt x="594" y="343"/>
                      <a:pt x="610" y="319"/>
                    </a:cubicBezTo>
                    <a:cubicBezTo>
                      <a:pt x="627" y="290"/>
                      <a:pt x="620" y="218"/>
                      <a:pt x="617" y="185"/>
                    </a:cubicBezTo>
                    <a:cubicBezTo>
                      <a:pt x="614" y="132"/>
                      <a:pt x="591" y="80"/>
                      <a:pt x="551" y="44"/>
                    </a:cubicBezTo>
                    <a:cubicBezTo>
                      <a:pt x="518" y="17"/>
                      <a:pt x="474" y="1"/>
                      <a:pt x="429"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6071499" y="4080641"/>
                <a:ext cx="38167" cy="19268"/>
              </a:xfrm>
              <a:custGeom>
                <a:avLst/>
                <a:gdLst/>
                <a:ahLst/>
                <a:cxnLst/>
                <a:rect l="l" t="t" r="r" b="b"/>
                <a:pathLst>
                  <a:path w="591" h="279" extrusionOk="0">
                    <a:moveTo>
                      <a:pt x="160" y="1"/>
                    </a:moveTo>
                    <a:cubicBezTo>
                      <a:pt x="156" y="1"/>
                      <a:pt x="152" y="1"/>
                      <a:pt x="148" y="2"/>
                    </a:cubicBezTo>
                    <a:cubicBezTo>
                      <a:pt x="132" y="5"/>
                      <a:pt x="115" y="12"/>
                      <a:pt x="102" y="22"/>
                    </a:cubicBezTo>
                    <a:cubicBezTo>
                      <a:pt x="56" y="54"/>
                      <a:pt x="1" y="143"/>
                      <a:pt x="43" y="205"/>
                    </a:cubicBezTo>
                    <a:cubicBezTo>
                      <a:pt x="83" y="271"/>
                      <a:pt x="227" y="258"/>
                      <a:pt x="302" y="271"/>
                    </a:cubicBezTo>
                    <a:cubicBezTo>
                      <a:pt x="334" y="275"/>
                      <a:pt x="367" y="279"/>
                      <a:pt x="399" y="279"/>
                    </a:cubicBezTo>
                    <a:cubicBezTo>
                      <a:pt x="456" y="279"/>
                      <a:pt x="512" y="268"/>
                      <a:pt x="558" y="235"/>
                    </a:cubicBezTo>
                    <a:cubicBezTo>
                      <a:pt x="590" y="182"/>
                      <a:pt x="528" y="120"/>
                      <a:pt x="472" y="104"/>
                    </a:cubicBezTo>
                    <a:cubicBezTo>
                      <a:pt x="413" y="90"/>
                      <a:pt x="345" y="100"/>
                      <a:pt x="289" y="74"/>
                    </a:cubicBezTo>
                    <a:cubicBezTo>
                      <a:pt x="247" y="50"/>
                      <a:pt x="207" y="1"/>
                      <a:pt x="160"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6187038" y="4074356"/>
                <a:ext cx="35584" cy="19268"/>
              </a:xfrm>
              <a:custGeom>
                <a:avLst/>
                <a:gdLst/>
                <a:ahLst/>
                <a:cxnLst/>
                <a:rect l="l" t="t" r="r" b="b"/>
                <a:pathLst>
                  <a:path w="551" h="279" extrusionOk="0">
                    <a:moveTo>
                      <a:pt x="209" y="0"/>
                    </a:moveTo>
                    <a:cubicBezTo>
                      <a:pt x="146" y="0"/>
                      <a:pt x="64" y="8"/>
                      <a:pt x="40" y="64"/>
                    </a:cubicBezTo>
                    <a:cubicBezTo>
                      <a:pt x="0" y="152"/>
                      <a:pt x="197" y="231"/>
                      <a:pt x="190" y="244"/>
                    </a:cubicBezTo>
                    <a:cubicBezTo>
                      <a:pt x="207" y="254"/>
                      <a:pt x="226" y="263"/>
                      <a:pt x="246" y="270"/>
                    </a:cubicBezTo>
                    <a:cubicBezTo>
                      <a:pt x="265" y="276"/>
                      <a:pt x="285" y="278"/>
                      <a:pt x="305" y="278"/>
                    </a:cubicBezTo>
                    <a:cubicBezTo>
                      <a:pt x="317" y="278"/>
                      <a:pt x="329" y="278"/>
                      <a:pt x="341" y="276"/>
                    </a:cubicBezTo>
                    <a:cubicBezTo>
                      <a:pt x="400" y="267"/>
                      <a:pt x="456" y="240"/>
                      <a:pt x="498" y="198"/>
                    </a:cubicBezTo>
                    <a:cubicBezTo>
                      <a:pt x="538" y="155"/>
                      <a:pt x="551" y="90"/>
                      <a:pt x="528" y="34"/>
                    </a:cubicBezTo>
                    <a:cubicBezTo>
                      <a:pt x="443" y="18"/>
                      <a:pt x="354" y="8"/>
                      <a:pt x="266" y="1"/>
                    </a:cubicBezTo>
                    <a:cubicBezTo>
                      <a:pt x="251" y="1"/>
                      <a:pt x="231" y="0"/>
                      <a:pt x="209"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6272740" y="4076152"/>
                <a:ext cx="32161" cy="21961"/>
              </a:xfrm>
              <a:custGeom>
                <a:avLst/>
                <a:gdLst/>
                <a:ahLst/>
                <a:cxnLst/>
                <a:rect l="l" t="t" r="r" b="b"/>
                <a:pathLst>
                  <a:path w="498" h="318" extrusionOk="0">
                    <a:moveTo>
                      <a:pt x="432" y="1"/>
                    </a:moveTo>
                    <a:cubicBezTo>
                      <a:pt x="313" y="1"/>
                      <a:pt x="224" y="128"/>
                      <a:pt x="108" y="169"/>
                    </a:cubicBezTo>
                    <a:cubicBezTo>
                      <a:pt x="62" y="188"/>
                      <a:pt x="0" y="205"/>
                      <a:pt x="0" y="254"/>
                    </a:cubicBezTo>
                    <a:cubicBezTo>
                      <a:pt x="3" y="283"/>
                      <a:pt x="26" y="309"/>
                      <a:pt x="56" y="313"/>
                    </a:cubicBezTo>
                    <a:cubicBezTo>
                      <a:pt x="68" y="316"/>
                      <a:pt x="80" y="317"/>
                      <a:pt x="93" y="317"/>
                    </a:cubicBezTo>
                    <a:cubicBezTo>
                      <a:pt x="108" y="317"/>
                      <a:pt x="125" y="315"/>
                      <a:pt x="141" y="309"/>
                    </a:cubicBezTo>
                    <a:lnTo>
                      <a:pt x="223" y="293"/>
                    </a:lnTo>
                    <a:cubicBezTo>
                      <a:pt x="288" y="286"/>
                      <a:pt x="354" y="260"/>
                      <a:pt x="410" y="224"/>
                    </a:cubicBezTo>
                    <a:cubicBezTo>
                      <a:pt x="462" y="185"/>
                      <a:pt x="495" y="123"/>
                      <a:pt x="495" y="54"/>
                    </a:cubicBezTo>
                    <a:cubicBezTo>
                      <a:pt x="498" y="41"/>
                      <a:pt x="491" y="24"/>
                      <a:pt x="485" y="15"/>
                    </a:cubicBezTo>
                    <a:cubicBezTo>
                      <a:pt x="475" y="5"/>
                      <a:pt x="462" y="1"/>
                      <a:pt x="449" y="1"/>
                    </a:cubicBezTo>
                    <a:cubicBezTo>
                      <a:pt x="443" y="1"/>
                      <a:pt x="437" y="1"/>
                      <a:pt x="432"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6303998" y="4006468"/>
                <a:ext cx="39846" cy="21616"/>
              </a:xfrm>
              <a:custGeom>
                <a:avLst/>
                <a:gdLst/>
                <a:ahLst/>
                <a:cxnLst/>
                <a:rect l="l" t="t" r="r" b="b"/>
                <a:pathLst>
                  <a:path w="617" h="313" extrusionOk="0">
                    <a:moveTo>
                      <a:pt x="377" y="0"/>
                    </a:moveTo>
                    <a:cubicBezTo>
                      <a:pt x="362" y="0"/>
                      <a:pt x="347" y="2"/>
                      <a:pt x="332" y="5"/>
                    </a:cubicBezTo>
                    <a:cubicBezTo>
                      <a:pt x="224" y="21"/>
                      <a:pt x="122" y="64"/>
                      <a:pt x="37" y="136"/>
                    </a:cubicBezTo>
                    <a:cubicBezTo>
                      <a:pt x="27" y="142"/>
                      <a:pt x="17" y="155"/>
                      <a:pt x="11" y="165"/>
                    </a:cubicBezTo>
                    <a:cubicBezTo>
                      <a:pt x="1" y="192"/>
                      <a:pt x="4" y="221"/>
                      <a:pt x="21" y="244"/>
                    </a:cubicBezTo>
                    <a:cubicBezTo>
                      <a:pt x="37" y="267"/>
                      <a:pt x="60" y="283"/>
                      <a:pt x="86" y="293"/>
                    </a:cubicBezTo>
                    <a:cubicBezTo>
                      <a:pt x="124" y="307"/>
                      <a:pt x="164" y="312"/>
                      <a:pt x="205" y="312"/>
                    </a:cubicBezTo>
                    <a:cubicBezTo>
                      <a:pt x="248" y="312"/>
                      <a:pt x="293" y="306"/>
                      <a:pt x="335" y="300"/>
                    </a:cubicBezTo>
                    <a:lnTo>
                      <a:pt x="515" y="277"/>
                    </a:lnTo>
                    <a:cubicBezTo>
                      <a:pt x="538" y="273"/>
                      <a:pt x="558" y="270"/>
                      <a:pt x="581" y="260"/>
                    </a:cubicBezTo>
                    <a:cubicBezTo>
                      <a:pt x="600" y="250"/>
                      <a:pt x="617" y="228"/>
                      <a:pt x="617" y="205"/>
                    </a:cubicBezTo>
                    <a:cubicBezTo>
                      <a:pt x="617" y="185"/>
                      <a:pt x="607" y="162"/>
                      <a:pt x="591" y="146"/>
                    </a:cubicBezTo>
                    <a:cubicBezTo>
                      <a:pt x="561" y="113"/>
                      <a:pt x="532" y="83"/>
                      <a:pt x="499" y="54"/>
                    </a:cubicBezTo>
                    <a:cubicBezTo>
                      <a:pt x="482" y="34"/>
                      <a:pt x="463" y="21"/>
                      <a:pt x="440" y="11"/>
                    </a:cubicBezTo>
                    <a:cubicBezTo>
                      <a:pt x="419" y="4"/>
                      <a:pt x="398" y="0"/>
                      <a:pt x="377"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6315882" y="4052671"/>
                <a:ext cx="12529" cy="14572"/>
              </a:xfrm>
              <a:custGeom>
                <a:avLst/>
                <a:gdLst/>
                <a:ahLst/>
                <a:cxnLst/>
                <a:rect l="l" t="t" r="r" b="b"/>
                <a:pathLst>
                  <a:path w="194" h="211" extrusionOk="0">
                    <a:moveTo>
                      <a:pt x="108" y="1"/>
                    </a:moveTo>
                    <a:cubicBezTo>
                      <a:pt x="91" y="1"/>
                      <a:pt x="75" y="5"/>
                      <a:pt x="59" y="14"/>
                    </a:cubicBezTo>
                    <a:cubicBezTo>
                      <a:pt x="20" y="37"/>
                      <a:pt x="0" y="83"/>
                      <a:pt x="7" y="125"/>
                    </a:cubicBezTo>
                    <a:cubicBezTo>
                      <a:pt x="7" y="132"/>
                      <a:pt x="7" y="135"/>
                      <a:pt x="10" y="142"/>
                    </a:cubicBezTo>
                    <a:cubicBezTo>
                      <a:pt x="13" y="145"/>
                      <a:pt x="20" y="148"/>
                      <a:pt x="20" y="155"/>
                    </a:cubicBezTo>
                    <a:cubicBezTo>
                      <a:pt x="27" y="165"/>
                      <a:pt x="17" y="188"/>
                      <a:pt x="27" y="197"/>
                    </a:cubicBezTo>
                    <a:cubicBezTo>
                      <a:pt x="30" y="197"/>
                      <a:pt x="33" y="201"/>
                      <a:pt x="36" y="201"/>
                    </a:cubicBezTo>
                    <a:cubicBezTo>
                      <a:pt x="49" y="207"/>
                      <a:pt x="63" y="210"/>
                      <a:pt x="77" y="210"/>
                    </a:cubicBezTo>
                    <a:cubicBezTo>
                      <a:pt x="92" y="210"/>
                      <a:pt x="108" y="206"/>
                      <a:pt x="122" y="197"/>
                    </a:cubicBezTo>
                    <a:cubicBezTo>
                      <a:pt x="128" y="194"/>
                      <a:pt x="135" y="188"/>
                      <a:pt x="141" y="178"/>
                    </a:cubicBezTo>
                    <a:cubicBezTo>
                      <a:pt x="158" y="161"/>
                      <a:pt x="171" y="142"/>
                      <a:pt x="181" y="119"/>
                    </a:cubicBezTo>
                    <a:cubicBezTo>
                      <a:pt x="194" y="99"/>
                      <a:pt x="194" y="73"/>
                      <a:pt x="187" y="50"/>
                    </a:cubicBezTo>
                    <a:cubicBezTo>
                      <a:pt x="177" y="27"/>
                      <a:pt x="158" y="7"/>
                      <a:pt x="131" y="4"/>
                    </a:cubicBezTo>
                    <a:cubicBezTo>
                      <a:pt x="124" y="2"/>
                      <a:pt x="116" y="1"/>
                      <a:pt x="108"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6168632" y="3971868"/>
                <a:ext cx="23120" cy="16920"/>
              </a:xfrm>
              <a:custGeom>
                <a:avLst/>
                <a:gdLst/>
                <a:ahLst/>
                <a:cxnLst/>
                <a:rect l="l" t="t" r="r" b="b"/>
                <a:pathLst>
                  <a:path w="358" h="245" extrusionOk="0">
                    <a:moveTo>
                      <a:pt x="240" y="1"/>
                    </a:moveTo>
                    <a:cubicBezTo>
                      <a:pt x="202" y="1"/>
                      <a:pt x="162" y="11"/>
                      <a:pt x="128" y="31"/>
                    </a:cubicBezTo>
                    <a:cubicBezTo>
                      <a:pt x="115" y="41"/>
                      <a:pt x="105" y="50"/>
                      <a:pt x="95" y="64"/>
                    </a:cubicBezTo>
                    <a:lnTo>
                      <a:pt x="23" y="145"/>
                    </a:lnTo>
                    <a:cubicBezTo>
                      <a:pt x="10" y="159"/>
                      <a:pt x="0" y="175"/>
                      <a:pt x="0" y="195"/>
                    </a:cubicBezTo>
                    <a:cubicBezTo>
                      <a:pt x="4" y="224"/>
                      <a:pt x="33" y="237"/>
                      <a:pt x="59" y="240"/>
                    </a:cubicBezTo>
                    <a:cubicBezTo>
                      <a:pt x="73" y="243"/>
                      <a:pt x="87" y="244"/>
                      <a:pt x="101" y="244"/>
                    </a:cubicBezTo>
                    <a:cubicBezTo>
                      <a:pt x="143" y="244"/>
                      <a:pt x="186" y="232"/>
                      <a:pt x="223" y="208"/>
                    </a:cubicBezTo>
                    <a:cubicBezTo>
                      <a:pt x="233" y="198"/>
                      <a:pt x="246" y="191"/>
                      <a:pt x="262" y="185"/>
                    </a:cubicBezTo>
                    <a:cubicBezTo>
                      <a:pt x="279" y="178"/>
                      <a:pt x="298" y="172"/>
                      <a:pt x="315" y="165"/>
                    </a:cubicBezTo>
                    <a:cubicBezTo>
                      <a:pt x="328" y="155"/>
                      <a:pt x="341" y="136"/>
                      <a:pt x="344" y="119"/>
                    </a:cubicBezTo>
                    <a:cubicBezTo>
                      <a:pt x="354" y="96"/>
                      <a:pt x="357" y="73"/>
                      <a:pt x="354" y="54"/>
                    </a:cubicBezTo>
                    <a:cubicBezTo>
                      <a:pt x="341" y="18"/>
                      <a:pt x="295" y="5"/>
                      <a:pt x="256" y="1"/>
                    </a:cubicBezTo>
                    <a:cubicBezTo>
                      <a:pt x="251" y="1"/>
                      <a:pt x="245" y="1"/>
                      <a:pt x="240"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6154036" y="4018416"/>
                <a:ext cx="15887" cy="16851"/>
              </a:xfrm>
              <a:custGeom>
                <a:avLst/>
                <a:gdLst/>
                <a:ahLst/>
                <a:cxnLst/>
                <a:rect l="l" t="t" r="r" b="b"/>
                <a:pathLst>
                  <a:path w="246" h="244" extrusionOk="0">
                    <a:moveTo>
                      <a:pt x="148" y="0"/>
                    </a:moveTo>
                    <a:cubicBezTo>
                      <a:pt x="115" y="0"/>
                      <a:pt x="82" y="9"/>
                      <a:pt x="53" y="25"/>
                    </a:cubicBezTo>
                    <a:cubicBezTo>
                      <a:pt x="40" y="32"/>
                      <a:pt x="30" y="41"/>
                      <a:pt x="20" y="51"/>
                    </a:cubicBezTo>
                    <a:cubicBezTo>
                      <a:pt x="10" y="74"/>
                      <a:pt x="4" y="97"/>
                      <a:pt x="4" y="123"/>
                    </a:cubicBezTo>
                    <a:lnTo>
                      <a:pt x="4" y="182"/>
                    </a:lnTo>
                    <a:cubicBezTo>
                      <a:pt x="0" y="189"/>
                      <a:pt x="0" y="195"/>
                      <a:pt x="4" y="202"/>
                    </a:cubicBezTo>
                    <a:cubicBezTo>
                      <a:pt x="10" y="225"/>
                      <a:pt x="36" y="231"/>
                      <a:pt x="59" y="238"/>
                    </a:cubicBezTo>
                    <a:cubicBezTo>
                      <a:pt x="73" y="242"/>
                      <a:pt x="87" y="243"/>
                      <a:pt x="102" y="243"/>
                    </a:cubicBezTo>
                    <a:cubicBezTo>
                      <a:pt x="112" y="243"/>
                      <a:pt x="122" y="243"/>
                      <a:pt x="131" y="241"/>
                    </a:cubicBezTo>
                    <a:cubicBezTo>
                      <a:pt x="161" y="225"/>
                      <a:pt x="184" y="202"/>
                      <a:pt x="200" y="176"/>
                    </a:cubicBezTo>
                    <a:lnTo>
                      <a:pt x="233" y="123"/>
                    </a:lnTo>
                    <a:cubicBezTo>
                      <a:pt x="236" y="117"/>
                      <a:pt x="239" y="114"/>
                      <a:pt x="243" y="107"/>
                    </a:cubicBezTo>
                    <a:cubicBezTo>
                      <a:pt x="246" y="81"/>
                      <a:pt x="246" y="51"/>
                      <a:pt x="243" y="25"/>
                    </a:cubicBezTo>
                    <a:cubicBezTo>
                      <a:pt x="213" y="9"/>
                      <a:pt x="180" y="0"/>
                      <a:pt x="148"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6175994" y="4020143"/>
                <a:ext cx="24863" cy="27486"/>
              </a:xfrm>
              <a:custGeom>
                <a:avLst/>
                <a:gdLst/>
                <a:ahLst/>
                <a:cxnLst/>
                <a:rect l="l" t="t" r="r" b="b"/>
                <a:pathLst>
                  <a:path w="385" h="398" extrusionOk="0">
                    <a:moveTo>
                      <a:pt x="119" y="1"/>
                    </a:moveTo>
                    <a:cubicBezTo>
                      <a:pt x="101" y="1"/>
                      <a:pt x="82" y="5"/>
                      <a:pt x="66" y="13"/>
                    </a:cubicBezTo>
                    <a:cubicBezTo>
                      <a:pt x="24" y="39"/>
                      <a:pt x="1" y="85"/>
                      <a:pt x="8" y="134"/>
                    </a:cubicBezTo>
                    <a:cubicBezTo>
                      <a:pt x="17" y="184"/>
                      <a:pt x="44" y="229"/>
                      <a:pt x="83" y="259"/>
                    </a:cubicBezTo>
                    <a:cubicBezTo>
                      <a:pt x="106" y="275"/>
                      <a:pt x="125" y="288"/>
                      <a:pt x="152" y="298"/>
                    </a:cubicBezTo>
                    <a:cubicBezTo>
                      <a:pt x="191" y="315"/>
                      <a:pt x="230" y="331"/>
                      <a:pt x="263" y="354"/>
                    </a:cubicBezTo>
                    <a:cubicBezTo>
                      <a:pt x="284" y="374"/>
                      <a:pt x="307" y="397"/>
                      <a:pt x="330" y="397"/>
                    </a:cubicBezTo>
                    <a:cubicBezTo>
                      <a:pt x="333" y="397"/>
                      <a:pt x="336" y="397"/>
                      <a:pt x="338" y="396"/>
                    </a:cubicBezTo>
                    <a:cubicBezTo>
                      <a:pt x="368" y="390"/>
                      <a:pt x="378" y="357"/>
                      <a:pt x="381" y="331"/>
                    </a:cubicBezTo>
                    <a:cubicBezTo>
                      <a:pt x="384" y="305"/>
                      <a:pt x="384" y="275"/>
                      <a:pt x="378" y="252"/>
                    </a:cubicBezTo>
                    <a:cubicBezTo>
                      <a:pt x="371" y="236"/>
                      <a:pt x="365" y="223"/>
                      <a:pt x="355" y="210"/>
                    </a:cubicBezTo>
                    <a:lnTo>
                      <a:pt x="279" y="92"/>
                    </a:lnTo>
                    <a:cubicBezTo>
                      <a:pt x="270" y="79"/>
                      <a:pt x="260" y="62"/>
                      <a:pt x="250" y="52"/>
                    </a:cubicBezTo>
                    <a:cubicBezTo>
                      <a:pt x="224" y="26"/>
                      <a:pt x="191" y="10"/>
                      <a:pt x="155" y="7"/>
                    </a:cubicBezTo>
                    <a:cubicBezTo>
                      <a:pt x="143" y="3"/>
                      <a:pt x="131" y="1"/>
                      <a:pt x="119"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6199115" y="3946039"/>
                <a:ext cx="56507" cy="102416"/>
              </a:xfrm>
              <a:custGeom>
                <a:avLst/>
                <a:gdLst/>
                <a:ahLst/>
                <a:cxnLst/>
                <a:rect l="l" t="t" r="r" b="b"/>
                <a:pathLst>
                  <a:path w="875" h="1483" extrusionOk="0">
                    <a:moveTo>
                      <a:pt x="625" y="1"/>
                    </a:moveTo>
                    <a:cubicBezTo>
                      <a:pt x="590" y="1"/>
                      <a:pt x="554" y="16"/>
                      <a:pt x="527" y="41"/>
                    </a:cubicBezTo>
                    <a:cubicBezTo>
                      <a:pt x="488" y="80"/>
                      <a:pt x="455" y="126"/>
                      <a:pt x="426" y="172"/>
                    </a:cubicBezTo>
                    <a:cubicBezTo>
                      <a:pt x="387" y="221"/>
                      <a:pt x="341" y="264"/>
                      <a:pt x="285" y="290"/>
                    </a:cubicBezTo>
                    <a:cubicBezTo>
                      <a:pt x="256" y="306"/>
                      <a:pt x="223" y="316"/>
                      <a:pt x="193" y="336"/>
                    </a:cubicBezTo>
                    <a:cubicBezTo>
                      <a:pt x="170" y="352"/>
                      <a:pt x="144" y="369"/>
                      <a:pt x="125" y="392"/>
                    </a:cubicBezTo>
                    <a:cubicBezTo>
                      <a:pt x="69" y="444"/>
                      <a:pt x="10" y="510"/>
                      <a:pt x="16" y="585"/>
                    </a:cubicBezTo>
                    <a:cubicBezTo>
                      <a:pt x="23" y="628"/>
                      <a:pt x="36" y="667"/>
                      <a:pt x="49" y="703"/>
                    </a:cubicBezTo>
                    <a:cubicBezTo>
                      <a:pt x="75" y="814"/>
                      <a:pt x="10" y="926"/>
                      <a:pt x="0" y="1040"/>
                    </a:cubicBezTo>
                    <a:cubicBezTo>
                      <a:pt x="0" y="1063"/>
                      <a:pt x="3" y="1086"/>
                      <a:pt x="13" y="1109"/>
                    </a:cubicBezTo>
                    <a:cubicBezTo>
                      <a:pt x="33" y="1145"/>
                      <a:pt x="82" y="1162"/>
                      <a:pt x="108" y="1194"/>
                    </a:cubicBezTo>
                    <a:cubicBezTo>
                      <a:pt x="161" y="1260"/>
                      <a:pt x="121" y="1368"/>
                      <a:pt x="180" y="1430"/>
                    </a:cubicBezTo>
                    <a:cubicBezTo>
                      <a:pt x="197" y="1447"/>
                      <a:pt x="216" y="1460"/>
                      <a:pt x="239" y="1469"/>
                    </a:cubicBezTo>
                    <a:cubicBezTo>
                      <a:pt x="252" y="1476"/>
                      <a:pt x="269" y="1483"/>
                      <a:pt x="285" y="1483"/>
                    </a:cubicBezTo>
                    <a:cubicBezTo>
                      <a:pt x="311" y="1479"/>
                      <a:pt x="331" y="1463"/>
                      <a:pt x="341" y="1443"/>
                    </a:cubicBezTo>
                    <a:cubicBezTo>
                      <a:pt x="351" y="1420"/>
                      <a:pt x="357" y="1397"/>
                      <a:pt x="357" y="1371"/>
                    </a:cubicBezTo>
                    <a:cubicBezTo>
                      <a:pt x="364" y="1315"/>
                      <a:pt x="370" y="1257"/>
                      <a:pt x="377" y="1198"/>
                    </a:cubicBezTo>
                    <a:cubicBezTo>
                      <a:pt x="380" y="1171"/>
                      <a:pt x="380" y="1145"/>
                      <a:pt x="370" y="1122"/>
                    </a:cubicBezTo>
                    <a:cubicBezTo>
                      <a:pt x="357" y="1093"/>
                      <a:pt x="324" y="1073"/>
                      <a:pt x="301" y="1050"/>
                    </a:cubicBezTo>
                    <a:cubicBezTo>
                      <a:pt x="279" y="1014"/>
                      <a:pt x="265" y="975"/>
                      <a:pt x="269" y="932"/>
                    </a:cubicBezTo>
                    <a:cubicBezTo>
                      <a:pt x="262" y="877"/>
                      <a:pt x="265" y="821"/>
                      <a:pt x="275" y="768"/>
                    </a:cubicBezTo>
                    <a:cubicBezTo>
                      <a:pt x="279" y="732"/>
                      <a:pt x="288" y="700"/>
                      <a:pt x="308" y="673"/>
                    </a:cubicBezTo>
                    <a:cubicBezTo>
                      <a:pt x="337" y="640"/>
                      <a:pt x="378" y="620"/>
                      <a:pt x="419" y="620"/>
                    </a:cubicBezTo>
                    <a:cubicBezTo>
                      <a:pt x="430" y="620"/>
                      <a:pt x="441" y="622"/>
                      <a:pt x="452" y="624"/>
                    </a:cubicBezTo>
                    <a:cubicBezTo>
                      <a:pt x="505" y="634"/>
                      <a:pt x="550" y="660"/>
                      <a:pt x="590" y="696"/>
                    </a:cubicBezTo>
                    <a:cubicBezTo>
                      <a:pt x="622" y="736"/>
                      <a:pt x="665" y="765"/>
                      <a:pt x="714" y="785"/>
                    </a:cubicBezTo>
                    <a:cubicBezTo>
                      <a:pt x="725" y="788"/>
                      <a:pt x="735" y="789"/>
                      <a:pt x="745" y="789"/>
                    </a:cubicBezTo>
                    <a:cubicBezTo>
                      <a:pt x="795" y="789"/>
                      <a:pt x="843" y="759"/>
                      <a:pt x="865" y="713"/>
                    </a:cubicBezTo>
                    <a:cubicBezTo>
                      <a:pt x="871" y="700"/>
                      <a:pt x="875" y="683"/>
                      <a:pt x="871" y="670"/>
                    </a:cubicBezTo>
                    <a:cubicBezTo>
                      <a:pt x="868" y="641"/>
                      <a:pt x="835" y="621"/>
                      <a:pt x="809" y="605"/>
                    </a:cubicBezTo>
                    <a:cubicBezTo>
                      <a:pt x="731" y="565"/>
                      <a:pt x="642" y="526"/>
                      <a:pt x="609" y="444"/>
                    </a:cubicBezTo>
                    <a:cubicBezTo>
                      <a:pt x="603" y="424"/>
                      <a:pt x="600" y="405"/>
                      <a:pt x="606" y="382"/>
                    </a:cubicBezTo>
                    <a:cubicBezTo>
                      <a:pt x="616" y="346"/>
                      <a:pt x="655" y="326"/>
                      <a:pt x="681" y="297"/>
                    </a:cubicBezTo>
                    <a:cubicBezTo>
                      <a:pt x="750" y="231"/>
                      <a:pt x="760" y="123"/>
                      <a:pt x="704" y="44"/>
                    </a:cubicBezTo>
                    <a:cubicBezTo>
                      <a:pt x="698" y="35"/>
                      <a:pt x="691" y="25"/>
                      <a:pt x="681" y="18"/>
                    </a:cubicBezTo>
                    <a:cubicBezTo>
                      <a:pt x="664" y="6"/>
                      <a:pt x="645" y="1"/>
                      <a:pt x="62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a:off x="6220880" y="3897626"/>
                <a:ext cx="22086" cy="32320"/>
              </a:xfrm>
              <a:custGeom>
                <a:avLst/>
                <a:gdLst/>
                <a:ahLst/>
                <a:cxnLst/>
                <a:rect l="l" t="t" r="r" b="b"/>
                <a:pathLst>
                  <a:path w="342" h="468" extrusionOk="0">
                    <a:moveTo>
                      <a:pt x="208" y="1"/>
                    </a:moveTo>
                    <a:cubicBezTo>
                      <a:pt x="178" y="1"/>
                      <a:pt x="147" y="13"/>
                      <a:pt x="125" y="38"/>
                    </a:cubicBezTo>
                    <a:cubicBezTo>
                      <a:pt x="102" y="61"/>
                      <a:pt x="82" y="90"/>
                      <a:pt x="63" y="116"/>
                    </a:cubicBezTo>
                    <a:cubicBezTo>
                      <a:pt x="37" y="146"/>
                      <a:pt x="20" y="175"/>
                      <a:pt x="10" y="211"/>
                    </a:cubicBezTo>
                    <a:cubicBezTo>
                      <a:pt x="4" y="244"/>
                      <a:pt x="17" y="280"/>
                      <a:pt x="14" y="313"/>
                    </a:cubicBezTo>
                    <a:cubicBezTo>
                      <a:pt x="10" y="333"/>
                      <a:pt x="0" y="352"/>
                      <a:pt x="0" y="375"/>
                    </a:cubicBezTo>
                    <a:cubicBezTo>
                      <a:pt x="4" y="427"/>
                      <a:pt x="49" y="468"/>
                      <a:pt x="100" y="468"/>
                    </a:cubicBezTo>
                    <a:cubicBezTo>
                      <a:pt x="104" y="468"/>
                      <a:pt x="108" y="467"/>
                      <a:pt x="112" y="467"/>
                    </a:cubicBezTo>
                    <a:cubicBezTo>
                      <a:pt x="168" y="454"/>
                      <a:pt x="213" y="421"/>
                      <a:pt x="240" y="369"/>
                    </a:cubicBezTo>
                    <a:cubicBezTo>
                      <a:pt x="249" y="352"/>
                      <a:pt x="256" y="333"/>
                      <a:pt x="269" y="313"/>
                    </a:cubicBezTo>
                    <a:cubicBezTo>
                      <a:pt x="279" y="297"/>
                      <a:pt x="289" y="284"/>
                      <a:pt x="302" y="267"/>
                    </a:cubicBezTo>
                    <a:cubicBezTo>
                      <a:pt x="338" y="208"/>
                      <a:pt x="341" y="136"/>
                      <a:pt x="312" y="74"/>
                    </a:cubicBezTo>
                    <a:cubicBezTo>
                      <a:pt x="296" y="27"/>
                      <a:pt x="252" y="1"/>
                      <a:pt x="208"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a:off x="6186586" y="3910196"/>
                <a:ext cx="30546" cy="59875"/>
              </a:xfrm>
              <a:custGeom>
                <a:avLst/>
                <a:gdLst/>
                <a:ahLst/>
                <a:cxnLst/>
                <a:rect l="l" t="t" r="r" b="b"/>
                <a:pathLst>
                  <a:path w="473" h="867" extrusionOk="0">
                    <a:moveTo>
                      <a:pt x="395" y="0"/>
                    </a:moveTo>
                    <a:cubicBezTo>
                      <a:pt x="377" y="0"/>
                      <a:pt x="357" y="8"/>
                      <a:pt x="341" y="20"/>
                    </a:cubicBezTo>
                    <a:cubicBezTo>
                      <a:pt x="315" y="43"/>
                      <a:pt x="296" y="79"/>
                      <a:pt x="263" y="95"/>
                    </a:cubicBezTo>
                    <a:cubicBezTo>
                      <a:pt x="253" y="102"/>
                      <a:pt x="240" y="105"/>
                      <a:pt x="227" y="111"/>
                    </a:cubicBezTo>
                    <a:cubicBezTo>
                      <a:pt x="201" y="134"/>
                      <a:pt x="187" y="167"/>
                      <a:pt x="191" y="203"/>
                    </a:cubicBezTo>
                    <a:cubicBezTo>
                      <a:pt x="191" y="269"/>
                      <a:pt x="217" y="341"/>
                      <a:pt x="184" y="400"/>
                    </a:cubicBezTo>
                    <a:cubicBezTo>
                      <a:pt x="165" y="432"/>
                      <a:pt x="135" y="462"/>
                      <a:pt x="102" y="485"/>
                    </a:cubicBezTo>
                    <a:cubicBezTo>
                      <a:pt x="60" y="527"/>
                      <a:pt x="27" y="583"/>
                      <a:pt x="11" y="645"/>
                    </a:cubicBezTo>
                    <a:cubicBezTo>
                      <a:pt x="4" y="662"/>
                      <a:pt x="1" y="678"/>
                      <a:pt x="4" y="698"/>
                    </a:cubicBezTo>
                    <a:cubicBezTo>
                      <a:pt x="7" y="714"/>
                      <a:pt x="14" y="727"/>
                      <a:pt x="20" y="744"/>
                    </a:cubicBezTo>
                    <a:cubicBezTo>
                      <a:pt x="40" y="789"/>
                      <a:pt x="73" y="825"/>
                      <a:pt x="115" y="852"/>
                    </a:cubicBezTo>
                    <a:cubicBezTo>
                      <a:pt x="135" y="862"/>
                      <a:pt x="156" y="866"/>
                      <a:pt x="176" y="866"/>
                    </a:cubicBezTo>
                    <a:cubicBezTo>
                      <a:pt x="217" y="866"/>
                      <a:pt x="257" y="847"/>
                      <a:pt x="286" y="812"/>
                    </a:cubicBezTo>
                    <a:cubicBezTo>
                      <a:pt x="299" y="786"/>
                      <a:pt x="315" y="763"/>
                      <a:pt x="332" y="740"/>
                    </a:cubicBezTo>
                    <a:cubicBezTo>
                      <a:pt x="358" y="714"/>
                      <a:pt x="397" y="701"/>
                      <a:pt x="420" y="668"/>
                    </a:cubicBezTo>
                    <a:cubicBezTo>
                      <a:pt x="430" y="652"/>
                      <a:pt x="436" y="632"/>
                      <a:pt x="440" y="613"/>
                    </a:cubicBezTo>
                    <a:cubicBezTo>
                      <a:pt x="473" y="436"/>
                      <a:pt x="407" y="249"/>
                      <a:pt x="436" y="72"/>
                    </a:cubicBezTo>
                    <a:cubicBezTo>
                      <a:pt x="440" y="56"/>
                      <a:pt x="440" y="39"/>
                      <a:pt x="436" y="23"/>
                    </a:cubicBezTo>
                    <a:cubicBezTo>
                      <a:pt x="429" y="7"/>
                      <a:pt x="413" y="0"/>
                      <a:pt x="39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6131367" y="4136650"/>
                <a:ext cx="64386" cy="46201"/>
              </a:xfrm>
              <a:custGeom>
                <a:avLst/>
                <a:gdLst/>
                <a:ahLst/>
                <a:cxnLst/>
                <a:rect l="l" t="t" r="r" b="b"/>
                <a:pathLst>
                  <a:path w="997" h="669" extrusionOk="0">
                    <a:moveTo>
                      <a:pt x="555" y="0"/>
                    </a:moveTo>
                    <a:cubicBezTo>
                      <a:pt x="513" y="0"/>
                      <a:pt x="471" y="13"/>
                      <a:pt x="436" y="39"/>
                    </a:cubicBezTo>
                    <a:cubicBezTo>
                      <a:pt x="427" y="49"/>
                      <a:pt x="414" y="59"/>
                      <a:pt x="400" y="69"/>
                    </a:cubicBezTo>
                    <a:cubicBezTo>
                      <a:pt x="390" y="75"/>
                      <a:pt x="379" y="77"/>
                      <a:pt x="368" y="77"/>
                    </a:cubicBezTo>
                    <a:cubicBezTo>
                      <a:pt x="337" y="77"/>
                      <a:pt x="303" y="60"/>
                      <a:pt x="269" y="53"/>
                    </a:cubicBezTo>
                    <a:cubicBezTo>
                      <a:pt x="259" y="51"/>
                      <a:pt x="249" y="50"/>
                      <a:pt x="239" y="50"/>
                    </a:cubicBezTo>
                    <a:cubicBezTo>
                      <a:pt x="191" y="50"/>
                      <a:pt x="144" y="70"/>
                      <a:pt x="109" y="105"/>
                    </a:cubicBezTo>
                    <a:cubicBezTo>
                      <a:pt x="66" y="148"/>
                      <a:pt x="34" y="197"/>
                      <a:pt x="14" y="249"/>
                    </a:cubicBezTo>
                    <a:cubicBezTo>
                      <a:pt x="4" y="269"/>
                      <a:pt x="1" y="288"/>
                      <a:pt x="1" y="308"/>
                    </a:cubicBezTo>
                    <a:cubicBezTo>
                      <a:pt x="7" y="341"/>
                      <a:pt x="27" y="370"/>
                      <a:pt x="56" y="390"/>
                    </a:cubicBezTo>
                    <a:lnTo>
                      <a:pt x="230" y="541"/>
                    </a:lnTo>
                    <a:cubicBezTo>
                      <a:pt x="269" y="577"/>
                      <a:pt x="315" y="613"/>
                      <a:pt x="364" y="642"/>
                    </a:cubicBezTo>
                    <a:cubicBezTo>
                      <a:pt x="391" y="662"/>
                      <a:pt x="420" y="668"/>
                      <a:pt x="453" y="668"/>
                    </a:cubicBezTo>
                    <a:cubicBezTo>
                      <a:pt x="535" y="662"/>
                      <a:pt x="571" y="560"/>
                      <a:pt x="643" y="524"/>
                    </a:cubicBezTo>
                    <a:cubicBezTo>
                      <a:pt x="695" y="501"/>
                      <a:pt x="764" y="514"/>
                      <a:pt x="810" y="478"/>
                    </a:cubicBezTo>
                    <a:cubicBezTo>
                      <a:pt x="826" y="465"/>
                      <a:pt x="843" y="449"/>
                      <a:pt x="852" y="429"/>
                    </a:cubicBezTo>
                    <a:cubicBezTo>
                      <a:pt x="882" y="393"/>
                      <a:pt x="908" y="354"/>
                      <a:pt x="934" y="318"/>
                    </a:cubicBezTo>
                    <a:cubicBezTo>
                      <a:pt x="964" y="275"/>
                      <a:pt x="997" y="220"/>
                      <a:pt x="974" y="170"/>
                    </a:cubicBezTo>
                    <a:cubicBezTo>
                      <a:pt x="951" y="115"/>
                      <a:pt x="875" y="105"/>
                      <a:pt x="816" y="89"/>
                    </a:cubicBezTo>
                    <a:cubicBezTo>
                      <a:pt x="751" y="72"/>
                      <a:pt x="695" y="36"/>
                      <a:pt x="630" y="13"/>
                    </a:cubicBezTo>
                    <a:cubicBezTo>
                      <a:pt x="605" y="5"/>
                      <a:pt x="580" y="0"/>
                      <a:pt x="55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6198663" y="4128708"/>
                <a:ext cx="139687" cy="60082"/>
              </a:xfrm>
              <a:custGeom>
                <a:avLst/>
                <a:gdLst/>
                <a:ahLst/>
                <a:cxnLst/>
                <a:rect l="l" t="t" r="r" b="b"/>
                <a:pathLst>
                  <a:path w="2163" h="870" extrusionOk="0">
                    <a:moveTo>
                      <a:pt x="905" y="0"/>
                    </a:moveTo>
                    <a:cubicBezTo>
                      <a:pt x="847" y="0"/>
                      <a:pt x="791" y="23"/>
                      <a:pt x="747" y="66"/>
                    </a:cubicBezTo>
                    <a:cubicBezTo>
                      <a:pt x="738" y="79"/>
                      <a:pt x="724" y="89"/>
                      <a:pt x="711" y="99"/>
                    </a:cubicBezTo>
                    <a:cubicBezTo>
                      <a:pt x="703" y="103"/>
                      <a:pt x="694" y="105"/>
                      <a:pt x="686" y="105"/>
                    </a:cubicBezTo>
                    <a:cubicBezTo>
                      <a:pt x="638" y="105"/>
                      <a:pt x="595" y="42"/>
                      <a:pt x="544" y="17"/>
                    </a:cubicBezTo>
                    <a:cubicBezTo>
                      <a:pt x="527" y="8"/>
                      <a:pt x="510" y="4"/>
                      <a:pt x="493" y="4"/>
                    </a:cubicBezTo>
                    <a:cubicBezTo>
                      <a:pt x="421" y="4"/>
                      <a:pt x="352" y="74"/>
                      <a:pt x="312" y="138"/>
                    </a:cubicBezTo>
                    <a:cubicBezTo>
                      <a:pt x="263" y="217"/>
                      <a:pt x="0" y="397"/>
                      <a:pt x="207" y="453"/>
                    </a:cubicBezTo>
                    <a:cubicBezTo>
                      <a:pt x="263" y="466"/>
                      <a:pt x="325" y="459"/>
                      <a:pt x="381" y="482"/>
                    </a:cubicBezTo>
                    <a:cubicBezTo>
                      <a:pt x="467" y="517"/>
                      <a:pt x="538" y="619"/>
                      <a:pt x="623" y="619"/>
                    </a:cubicBezTo>
                    <a:cubicBezTo>
                      <a:pt x="635" y="619"/>
                      <a:pt x="647" y="617"/>
                      <a:pt x="659" y="613"/>
                    </a:cubicBezTo>
                    <a:cubicBezTo>
                      <a:pt x="672" y="610"/>
                      <a:pt x="682" y="603"/>
                      <a:pt x="688" y="590"/>
                    </a:cubicBezTo>
                    <a:cubicBezTo>
                      <a:pt x="708" y="554"/>
                      <a:pt x="669" y="508"/>
                      <a:pt x="685" y="472"/>
                    </a:cubicBezTo>
                    <a:cubicBezTo>
                      <a:pt x="697" y="456"/>
                      <a:pt x="715" y="448"/>
                      <a:pt x="733" y="448"/>
                    </a:cubicBezTo>
                    <a:cubicBezTo>
                      <a:pt x="745" y="448"/>
                      <a:pt x="757" y="451"/>
                      <a:pt x="767" y="459"/>
                    </a:cubicBezTo>
                    <a:cubicBezTo>
                      <a:pt x="793" y="475"/>
                      <a:pt x="816" y="495"/>
                      <a:pt x="839" y="518"/>
                    </a:cubicBezTo>
                    <a:cubicBezTo>
                      <a:pt x="873" y="543"/>
                      <a:pt x="912" y="552"/>
                      <a:pt x="954" y="552"/>
                    </a:cubicBezTo>
                    <a:cubicBezTo>
                      <a:pt x="1034" y="552"/>
                      <a:pt x="1123" y="520"/>
                      <a:pt x="1206" y="520"/>
                    </a:cubicBezTo>
                    <a:cubicBezTo>
                      <a:pt x="1236" y="520"/>
                      <a:pt x="1264" y="524"/>
                      <a:pt x="1291" y="534"/>
                    </a:cubicBezTo>
                    <a:cubicBezTo>
                      <a:pt x="1334" y="557"/>
                      <a:pt x="1376" y="587"/>
                      <a:pt x="1412" y="623"/>
                    </a:cubicBezTo>
                    <a:cubicBezTo>
                      <a:pt x="1537" y="731"/>
                      <a:pt x="1688" y="810"/>
                      <a:pt x="1848" y="852"/>
                    </a:cubicBezTo>
                    <a:cubicBezTo>
                      <a:pt x="1885" y="864"/>
                      <a:pt x="1925" y="870"/>
                      <a:pt x="1964" y="870"/>
                    </a:cubicBezTo>
                    <a:cubicBezTo>
                      <a:pt x="1991" y="870"/>
                      <a:pt x="2016" y="867"/>
                      <a:pt x="2041" y="862"/>
                    </a:cubicBezTo>
                    <a:cubicBezTo>
                      <a:pt x="2107" y="842"/>
                      <a:pt x="2156" y="787"/>
                      <a:pt x="2163" y="718"/>
                    </a:cubicBezTo>
                    <a:cubicBezTo>
                      <a:pt x="2159" y="685"/>
                      <a:pt x="2149" y="652"/>
                      <a:pt x="2136" y="623"/>
                    </a:cubicBezTo>
                    <a:cubicBezTo>
                      <a:pt x="2113" y="551"/>
                      <a:pt x="2087" y="482"/>
                      <a:pt x="2061" y="413"/>
                    </a:cubicBezTo>
                    <a:cubicBezTo>
                      <a:pt x="2032" y="344"/>
                      <a:pt x="1976" y="292"/>
                      <a:pt x="1904" y="266"/>
                    </a:cubicBezTo>
                    <a:cubicBezTo>
                      <a:pt x="1875" y="257"/>
                      <a:pt x="1844" y="255"/>
                      <a:pt x="1814" y="255"/>
                    </a:cubicBezTo>
                    <a:cubicBezTo>
                      <a:pt x="1793" y="255"/>
                      <a:pt x="1773" y="255"/>
                      <a:pt x="1753" y="255"/>
                    </a:cubicBezTo>
                    <a:cubicBezTo>
                      <a:pt x="1718" y="255"/>
                      <a:pt x="1684" y="253"/>
                      <a:pt x="1652" y="240"/>
                    </a:cubicBezTo>
                    <a:cubicBezTo>
                      <a:pt x="1583" y="210"/>
                      <a:pt x="1540" y="138"/>
                      <a:pt x="1471" y="112"/>
                    </a:cubicBezTo>
                    <a:cubicBezTo>
                      <a:pt x="1447" y="102"/>
                      <a:pt x="1421" y="98"/>
                      <a:pt x="1395" y="98"/>
                    </a:cubicBezTo>
                    <a:cubicBezTo>
                      <a:pt x="1334" y="98"/>
                      <a:pt x="1270" y="117"/>
                      <a:pt x="1209" y="117"/>
                    </a:cubicBezTo>
                    <a:cubicBezTo>
                      <a:pt x="1185" y="117"/>
                      <a:pt x="1160" y="114"/>
                      <a:pt x="1137" y="105"/>
                    </a:cubicBezTo>
                    <a:cubicBezTo>
                      <a:pt x="1091" y="79"/>
                      <a:pt x="1049" y="53"/>
                      <a:pt x="1006" y="23"/>
                    </a:cubicBezTo>
                    <a:cubicBezTo>
                      <a:pt x="974" y="8"/>
                      <a:pt x="939" y="0"/>
                      <a:pt x="90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6007432" y="4346875"/>
                <a:ext cx="16339" cy="11188"/>
              </a:xfrm>
              <a:custGeom>
                <a:avLst/>
                <a:gdLst/>
                <a:ahLst/>
                <a:cxnLst/>
                <a:rect l="l" t="t" r="r" b="b"/>
                <a:pathLst>
                  <a:path w="253" h="162" extrusionOk="0">
                    <a:moveTo>
                      <a:pt x="113" y="1"/>
                    </a:moveTo>
                    <a:cubicBezTo>
                      <a:pt x="91" y="1"/>
                      <a:pt x="70" y="2"/>
                      <a:pt x="49" y="6"/>
                    </a:cubicBezTo>
                    <a:cubicBezTo>
                      <a:pt x="43" y="9"/>
                      <a:pt x="36" y="9"/>
                      <a:pt x="33" y="13"/>
                    </a:cubicBezTo>
                    <a:cubicBezTo>
                      <a:pt x="16" y="19"/>
                      <a:pt x="7" y="36"/>
                      <a:pt x="3" y="52"/>
                    </a:cubicBezTo>
                    <a:cubicBezTo>
                      <a:pt x="0" y="72"/>
                      <a:pt x="3" y="88"/>
                      <a:pt x="10" y="104"/>
                    </a:cubicBezTo>
                    <a:cubicBezTo>
                      <a:pt x="13" y="124"/>
                      <a:pt x="23" y="140"/>
                      <a:pt x="39" y="150"/>
                    </a:cubicBezTo>
                    <a:cubicBezTo>
                      <a:pt x="49" y="153"/>
                      <a:pt x="59" y="153"/>
                      <a:pt x="69" y="157"/>
                    </a:cubicBezTo>
                    <a:lnTo>
                      <a:pt x="128" y="160"/>
                    </a:lnTo>
                    <a:cubicBezTo>
                      <a:pt x="132" y="161"/>
                      <a:pt x="136" y="161"/>
                      <a:pt x="140" y="161"/>
                    </a:cubicBezTo>
                    <a:cubicBezTo>
                      <a:pt x="150" y="161"/>
                      <a:pt x="161" y="159"/>
                      <a:pt x="170" y="157"/>
                    </a:cubicBezTo>
                    <a:cubicBezTo>
                      <a:pt x="184" y="147"/>
                      <a:pt x="197" y="134"/>
                      <a:pt x="206" y="121"/>
                    </a:cubicBezTo>
                    <a:lnTo>
                      <a:pt x="239" y="68"/>
                    </a:lnTo>
                    <a:cubicBezTo>
                      <a:pt x="243" y="62"/>
                      <a:pt x="249" y="52"/>
                      <a:pt x="252" y="45"/>
                    </a:cubicBezTo>
                    <a:cubicBezTo>
                      <a:pt x="252" y="36"/>
                      <a:pt x="249" y="26"/>
                      <a:pt x="246" y="19"/>
                    </a:cubicBezTo>
                    <a:cubicBezTo>
                      <a:pt x="239" y="16"/>
                      <a:pt x="233" y="13"/>
                      <a:pt x="226" y="13"/>
                    </a:cubicBezTo>
                    <a:cubicBezTo>
                      <a:pt x="203" y="9"/>
                      <a:pt x="180" y="6"/>
                      <a:pt x="157" y="3"/>
                    </a:cubicBezTo>
                    <a:cubicBezTo>
                      <a:pt x="142" y="1"/>
                      <a:pt x="127" y="1"/>
                      <a:pt x="113"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6019251" y="4360964"/>
                <a:ext cx="11495" cy="11326"/>
              </a:xfrm>
              <a:custGeom>
                <a:avLst/>
                <a:gdLst/>
                <a:ahLst/>
                <a:cxnLst/>
                <a:rect l="l" t="t" r="r" b="b"/>
                <a:pathLst>
                  <a:path w="178" h="164" extrusionOk="0">
                    <a:moveTo>
                      <a:pt x="116" y="1"/>
                    </a:moveTo>
                    <a:cubicBezTo>
                      <a:pt x="87" y="1"/>
                      <a:pt x="59" y="9"/>
                      <a:pt x="33" y="25"/>
                    </a:cubicBezTo>
                    <a:cubicBezTo>
                      <a:pt x="14" y="35"/>
                      <a:pt x="1" y="54"/>
                      <a:pt x="4" y="77"/>
                    </a:cubicBezTo>
                    <a:cubicBezTo>
                      <a:pt x="4" y="94"/>
                      <a:pt x="7" y="110"/>
                      <a:pt x="7" y="126"/>
                    </a:cubicBezTo>
                    <a:cubicBezTo>
                      <a:pt x="10" y="130"/>
                      <a:pt x="10" y="136"/>
                      <a:pt x="14" y="139"/>
                    </a:cubicBezTo>
                    <a:cubicBezTo>
                      <a:pt x="20" y="146"/>
                      <a:pt x="27" y="153"/>
                      <a:pt x="37" y="153"/>
                    </a:cubicBezTo>
                    <a:cubicBezTo>
                      <a:pt x="46" y="156"/>
                      <a:pt x="56" y="159"/>
                      <a:pt x="69" y="162"/>
                    </a:cubicBezTo>
                    <a:cubicBezTo>
                      <a:pt x="74" y="163"/>
                      <a:pt x="79" y="163"/>
                      <a:pt x="84" y="163"/>
                    </a:cubicBezTo>
                    <a:cubicBezTo>
                      <a:pt x="122" y="163"/>
                      <a:pt x="160" y="141"/>
                      <a:pt x="174" y="103"/>
                    </a:cubicBezTo>
                    <a:cubicBezTo>
                      <a:pt x="177" y="80"/>
                      <a:pt x="177" y="58"/>
                      <a:pt x="174" y="35"/>
                    </a:cubicBezTo>
                    <a:cubicBezTo>
                      <a:pt x="174" y="25"/>
                      <a:pt x="171" y="18"/>
                      <a:pt x="168" y="15"/>
                    </a:cubicBezTo>
                    <a:cubicBezTo>
                      <a:pt x="164" y="12"/>
                      <a:pt x="158" y="8"/>
                      <a:pt x="155" y="5"/>
                    </a:cubicBezTo>
                    <a:cubicBezTo>
                      <a:pt x="142" y="2"/>
                      <a:pt x="129" y="1"/>
                      <a:pt x="116"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6038949" y="4359099"/>
                <a:ext cx="15047" cy="12016"/>
              </a:xfrm>
              <a:custGeom>
                <a:avLst/>
                <a:gdLst/>
                <a:ahLst/>
                <a:cxnLst/>
                <a:rect l="l" t="t" r="r" b="b"/>
                <a:pathLst>
                  <a:path w="233" h="174" extrusionOk="0">
                    <a:moveTo>
                      <a:pt x="171" y="0"/>
                    </a:moveTo>
                    <a:cubicBezTo>
                      <a:pt x="161" y="0"/>
                      <a:pt x="151" y="1"/>
                      <a:pt x="141" y="3"/>
                    </a:cubicBezTo>
                    <a:cubicBezTo>
                      <a:pt x="115" y="6"/>
                      <a:pt x="89" y="9"/>
                      <a:pt x="62" y="16"/>
                    </a:cubicBezTo>
                    <a:cubicBezTo>
                      <a:pt x="46" y="22"/>
                      <a:pt x="26" y="32"/>
                      <a:pt x="23" y="49"/>
                    </a:cubicBezTo>
                    <a:lnTo>
                      <a:pt x="23" y="68"/>
                    </a:lnTo>
                    <a:cubicBezTo>
                      <a:pt x="20" y="78"/>
                      <a:pt x="17" y="91"/>
                      <a:pt x="10" y="98"/>
                    </a:cubicBezTo>
                    <a:cubicBezTo>
                      <a:pt x="0" y="117"/>
                      <a:pt x="3" y="140"/>
                      <a:pt x="20" y="153"/>
                    </a:cubicBezTo>
                    <a:cubicBezTo>
                      <a:pt x="34" y="167"/>
                      <a:pt x="52" y="174"/>
                      <a:pt x="69" y="174"/>
                    </a:cubicBezTo>
                    <a:cubicBezTo>
                      <a:pt x="72" y="174"/>
                      <a:pt x="76" y="174"/>
                      <a:pt x="79" y="173"/>
                    </a:cubicBezTo>
                    <a:lnTo>
                      <a:pt x="180" y="173"/>
                    </a:lnTo>
                    <a:cubicBezTo>
                      <a:pt x="184" y="170"/>
                      <a:pt x="187" y="163"/>
                      <a:pt x="190" y="160"/>
                    </a:cubicBezTo>
                    <a:cubicBezTo>
                      <a:pt x="203" y="127"/>
                      <a:pt x="216" y="94"/>
                      <a:pt x="226" y="62"/>
                    </a:cubicBezTo>
                    <a:cubicBezTo>
                      <a:pt x="233" y="45"/>
                      <a:pt x="233" y="32"/>
                      <a:pt x="226" y="19"/>
                    </a:cubicBezTo>
                    <a:cubicBezTo>
                      <a:pt x="220" y="9"/>
                      <a:pt x="210" y="6"/>
                      <a:pt x="200" y="3"/>
                    </a:cubicBezTo>
                    <a:cubicBezTo>
                      <a:pt x="190" y="1"/>
                      <a:pt x="180" y="0"/>
                      <a:pt x="171"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6058001" y="4350190"/>
                <a:ext cx="41525" cy="20235"/>
              </a:xfrm>
              <a:custGeom>
                <a:avLst/>
                <a:gdLst/>
                <a:ahLst/>
                <a:cxnLst/>
                <a:rect l="l" t="t" r="r" b="b"/>
                <a:pathLst>
                  <a:path w="643" h="293" extrusionOk="0">
                    <a:moveTo>
                      <a:pt x="264" y="0"/>
                    </a:moveTo>
                    <a:cubicBezTo>
                      <a:pt x="226" y="0"/>
                      <a:pt x="190" y="16"/>
                      <a:pt x="161" y="37"/>
                    </a:cubicBezTo>
                    <a:cubicBezTo>
                      <a:pt x="134" y="63"/>
                      <a:pt x="118" y="99"/>
                      <a:pt x="92" y="119"/>
                    </a:cubicBezTo>
                    <a:cubicBezTo>
                      <a:pt x="72" y="138"/>
                      <a:pt x="46" y="145"/>
                      <a:pt x="26" y="164"/>
                    </a:cubicBezTo>
                    <a:cubicBezTo>
                      <a:pt x="3" y="187"/>
                      <a:pt x="0" y="220"/>
                      <a:pt x="10" y="250"/>
                    </a:cubicBezTo>
                    <a:cubicBezTo>
                      <a:pt x="26" y="279"/>
                      <a:pt x="56" y="292"/>
                      <a:pt x="88" y="292"/>
                    </a:cubicBezTo>
                    <a:cubicBezTo>
                      <a:pt x="102" y="289"/>
                      <a:pt x="115" y="286"/>
                      <a:pt x="128" y="279"/>
                    </a:cubicBezTo>
                    <a:cubicBezTo>
                      <a:pt x="206" y="256"/>
                      <a:pt x="292" y="266"/>
                      <a:pt x="367" y="236"/>
                    </a:cubicBezTo>
                    <a:cubicBezTo>
                      <a:pt x="393" y="223"/>
                      <a:pt x="423" y="210"/>
                      <a:pt x="452" y="204"/>
                    </a:cubicBezTo>
                    <a:cubicBezTo>
                      <a:pt x="475" y="200"/>
                      <a:pt x="495" y="197"/>
                      <a:pt x="518" y="187"/>
                    </a:cubicBezTo>
                    <a:cubicBezTo>
                      <a:pt x="527" y="181"/>
                      <a:pt x="541" y="171"/>
                      <a:pt x="550" y="161"/>
                    </a:cubicBezTo>
                    <a:cubicBezTo>
                      <a:pt x="577" y="135"/>
                      <a:pt x="603" y="105"/>
                      <a:pt x="632" y="76"/>
                    </a:cubicBezTo>
                    <a:cubicBezTo>
                      <a:pt x="636" y="73"/>
                      <a:pt x="642" y="66"/>
                      <a:pt x="642" y="56"/>
                    </a:cubicBezTo>
                    <a:cubicBezTo>
                      <a:pt x="642" y="43"/>
                      <a:pt x="636" y="33"/>
                      <a:pt x="626" y="27"/>
                    </a:cubicBezTo>
                    <a:cubicBezTo>
                      <a:pt x="597" y="7"/>
                      <a:pt x="565" y="1"/>
                      <a:pt x="531" y="1"/>
                    </a:cubicBezTo>
                    <a:cubicBezTo>
                      <a:pt x="487" y="1"/>
                      <a:pt x="441" y="10"/>
                      <a:pt x="396" y="10"/>
                    </a:cubicBezTo>
                    <a:cubicBezTo>
                      <a:pt x="357" y="10"/>
                      <a:pt x="315" y="1"/>
                      <a:pt x="275" y="1"/>
                    </a:cubicBezTo>
                    <a:cubicBezTo>
                      <a:pt x="272" y="0"/>
                      <a:pt x="268" y="0"/>
                      <a:pt x="264"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6118257" y="4315038"/>
                <a:ext cx="55474" cy="34875"/>
              </a:xfrm>
              <a:custGeom>
                <a:avLst/>
                <a:gdLst/>
                <a:ahLst/>
                <a:cxnLst/>
                <a:rect l="l" t="t" r="r" b="b"/>
                <a:pathLst>
                  <a:path w="859" h="505" extrusionOk="0">
                    <a:moveTo>
                      <a:pt x="655" y="0"/>
                    </a:moveTo>
                    <a:cubicBezTo>
                      <a:pt x="648" y="0"/>
                      <a:pt x="640" y="1"/>
                      <a:pt x="633" y="2"/>
                    </a:cubicBezTo>
                    <a:cubicBezTo>
                      <a:pt x="567" y="12"/>
                      <a:pt x="525" y="67"/>
                      <a:pt x="482" y="116"/>
                    </a:cubicBezTo>
                    <a:cubicBezTo>
                      <a:pt x="476" y="126"/>
                      <a:pt x="463" y="136"/>
                      <a:pt x="453" y="143"/>
                    </a:cubicBezTo>
                    <a:cubicBezTo>
                      <a:pt x="440" y="149"/>
                      <a:pt x="430" y="153"/>
                      <a:pt x="420" y="153"/>
                    </a:cubicBezTo>
                    <a:cubicBezTo>
                      <a:pt x="338" y="162"/>
                      <a:pt x="263" y="198"/>
                      <a:pt x="204" y="257"/>
                    </a:cubicBezTo>
                    <a:cubicBezTo>
                      <a:pt x="187" y="274"/>
                      <a:pt x="174" y="293"/>
                      <a:pt x="164" y="313"/>
                    </a:cubicBezTo>
                    <a:cubicBezTo>
                      <a:pt x="125" y="362"/>
                      <a:pt x="83" y="405"/>
                      <a:pt x="30" y="444"/>
                    </a:cubicBezTo>
                    <a:cubicBezTo>
                      <a:pt x="20" y="447"/>
                      <a:pt x="14" y="457"/>
                      <a:pt x="7" y="467"/>
                    </a:cubicBezTo>
                    <a:cubicBezTo>
                      <a:pt x="1" y="477"/>
                      <a:pt x="1" y="490"/>
                      <a:pt x="10" y="497"/>
                    </a:cubicBezTo>
                    <a:cubicBezTo>
                      <a:pt x="14" y="500"/>
                      <a:pt x="17" y="500"/>
                      <a:pt x="20" y="503"/>
                    </a:cubicBezTo>
                    <a:cubicBezTo>
                      <a:pt x="29" y="504"/>
                      <a:pt x="38" y="504"/>
                      <a:pt x="46" y="504"/>
                    </a:cubicBezTo>
                    <a:cubicBezTo>
                      <a:pt x="75" y="504"/>
                      <a:pt x="103" y="500"/>
                      <a:pt x="128" y="490"/>
                    </a:cubicBezTo>
                    <a:cubicBezTo>
                      <a:pt x="153" y="485"/>
                      <a:pt x="179" y="484"/>
                      <a:pt x="205" y="484"/>
                    </a:cubicBezTo>
                    <a:cubicBezTo>
                      <a:pt x="247" y="484"/>
                      <a:pt x="290" y="488"/>
                      <a:pt x="333" y="488"/>
                    </a:cubicBezTo>
                    <a:cubicBezTo>
                      <a:pt x="377" y="488"/>
                      <a:pt x="419" y="484"/>
                      <a:pt x="459" y="467"/>
                    </a:cubicBezTo>
                    <a:cubicBezTo>
                      <a:pt x="485" y="457"/>
                      <a:pt x="512" y="441"/>
                      <a:pt x="538" y="431"/>
                    </a:cubicBezTo>
                    <a:cubicBezTo>
                      <a:pt x="577" y="418"/>
                      <a:pt x="620" y="408"/>
                      <a:pt x="662" y="402"/>
                    </a:cubicBezTo>
                    <a:cubicBezTo>
                      <a:pt x="734" y="379"/>
                      <a:pt x="800" y="329"/>
                      <a:pt x="839" y="261"/>
                    </a:cubicBezTo>
                    <a:cubicBezTo>
                      <a:pt x="852" y="241"/>
                      <a:pt x="859" y="218"/>
                      <a:pt x="859" y="192"/>
                    </a:cubicBezTo>
                    <a:cubicBezTo>
                      <a:pt x="856" y="169"/>
                      <a:pt x="846" y="146"/>
                      <a:pt x="833" y="126"/>
                    </a:cubicBezTo>
                    <a:cubicBezTo>
                      <a:pt x="813" y="90"/>
                      <a:pt x="784" y="58"/>
                      <a:pt x="751" y="31"/>
                    </a:cubicBezTo>
                    <a:cubicBezTo>
                      <a:pt x="724" y="12"/>
                      <a:pt x="690" y="0"/>
                      <a:pt x="65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6034299" y="4357718"/>
                <a:ext cx="163775" cy="92057"/>
              </a:xfrm>
              <a:custGeom>
                <a:avLst/>
                <a:gdLst/>
                <a:ahLst/>
                <a:cxnLst/>
                <a:rect l="l" t="t" r="r" b="b"/>
                <a:pathLst>
                  <a:path w="2536" h="1333" extrusionOk="0">
                    <a:moveTo>
                      <a:pt x="2425" y="0"/>
                    </a:moveTo>
                    <a:cubicBezTo>
                      <a:pt x="2414" y="0"/>
                      <a:pt x="2403" y="2"/>
                      <a:pt x="2392" y="6"/>
                    </a:cubicBezTo>
                    <a:cubicBezTo>
                      <a:pt x="2310" y="19"/>
                      <a:pt x="2234" y="46"/>
                      <a:pt x="2162" y="85"/>
                    </a:cubicBezTo>
                    <a:cubicBezTo>
                      <a:pt x="2128" y="105"/>
                      <a:pt x="2092" y="129"/>
                      <a:pt x="2053" y="129"/>
                    </a:cubicBezTo>
                    <a:cubicBezTo>
                      <a:pt x="2047" y="129"/>
                      <a:pt x="2041" y="129"/>
                      <a:pt x="2034" y="127"/>
                    </a:cubicBezTo>
                    <a:cubicBezTo>
                      <a:pt x="2012" y="118"/>
                      <a:pt x="1989" y="108"/>
                      <a:pt x="1969" y="95"/>
                    </a:cubicBezTo>
                    <a:cubicBezTo>
                      <a:pt x="1951" y="88"/>
                      <a:pt x="1933" y="84"/>
                      <a:pt x="1916" y="84"/>
                    </a:cubicBezTo>
                    <a:cubicBezTo>
                      <a:pt x="1844" y="84"/>
                      <a:pt x="1771" y="133"/>
                      <a:pt x="1700" y="154"/>
                    </a:cubicBezTo>
                    <a:cubicBezTo>
                      <a:pt x="1665" y="163"/>
                      <a:pt x="1629" y="166"/>
                      <a:pt x="1593" y="166"/>
                    </a:cubicBezTo>
                    <a:cubicBezTo>
                      <a:pt x="1541" y="166"/>
                      <a:pt x="1488" y="160"/>
                      <a:pt x="1438" y="160"/>
                    </a:cubicBezTo>
                    <a:cubicBezTo>
                      <a:pt x="1434" y="160"/>
                      <a:pt x="1430" y="160"/>
                      <a:pt x="1426" y="160"/>
                    </a:cubicBezTo>
                    <a:cubicBezTo>
                      <a:pt x="1237" y="160"/>
                      <a:pt x="1055" y="234"/>
                      <a:pt x="894" y="327"/>
                    </a:cubicBezTo>
                    <a:cubicBezTo>
                      <a:pt x="727" y="422"/>
                      <a:pt x="577" y="540"/>
                      <a:pt x="413" y="642"/>
                    </a:cubicBezTo>
                    <a:cubicBezTo>
                      <a:pt x="298" y="711"/>
                      <a:pt x="170" y="786"/>
                      <a:pt x="134" y="914"/>
                    </a:cubicBezTo>
                    <a:cubicBezTo>
                      <a:pt x="108" y="1012"/>
                      <a:pt x="141" y="1133"/>
                      <a:pt x="72" y="1209"/>
                    </a:cubicBezTo>
                    <a:cubicBezTo>
                      <a:pt x="53" y="1225"/>
                      <a:pt x="33" y="1245"/>
                      <a:pt x="17" y="1264"/>
                    </a:cubicBezTo>
                    <a:cubicBezTo>
                      <a:pt x="0" y="1284"/>
                      <a:pt x="0" y="1313"/>
                      <a:pt x="17" y="1333"/>
                    </a:cubicBezTo>
                    <a:cubicBezTo>
                      <a:pt x="203" y="1307"/>
                      <a:pt x="390" y="1281"/>
                      <a:pt x="577" y="1254"/>
                    </a:cubicBezTo>
                    <a:cubicBezTo>
                      <a:pt x="655" y="1248"/>
                      <a:pt x="727" y="1225"/>
                      <a:pt x="793" y="1182"/>
                    </a:cubicBezTo>
                    <a:cubicBezTo>
                      <a:pt x="845" y="1136"/>
                      <a:pt x="888" y="1077"/>
                      <a:pt x="917" y="1015"/>
                    </a:cubicBezTo>
                    <a:cubicBezTo>
                      <a:pt x="1029" y="825"/>
                      <a:pt x="1189" y="652"/>
                      <a:pt x="1399" y="580"/>
                    </a:cubicBezTo>
                    <a:cubicBezTo>
                      <a:pt x="1481" y="557"/>
                      <a:pt x="1569" y="537"/>
                      <a:pt x="1658" y="524"/>
                    </a:cubicBezTo>
                    <a:cubicBezTo>
                      <a:pt x="1939" y="471"/>
                      <a:pt x="2205" y="357"/>
                      <a:pt x="2434" y="186"/>
                    </a:cubicBezTo>
                    <a:cubicBezTo>
                      <a:pt x="2483" y="147"/>
                      <a:pt x="2536" y="75"/>
                      <a:pt x="2496" y="26"/>
                    </a:cubicBezTo>
                    <a:cubicBezTo>
                      <a:pt x="2476" y="10"/>
                      <a:pt x="2451" y="0"/>
                      <a:pt x="242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5833510" y="3922627"/>
                <a:ext cx="274852" cy="358698"/>
              </a:xfrm>
              <a:custGeom>
                <a:avLst/>
                <a:gdLst/>
                <a:ahLst/>
                <a:cxnLst/>
                <a:rect l="l" t="t" r="r" b="b"/>
                <a:pathLst>
                  <a:path w="4256" h="5194" extrusionOk="0">
                    <a:moveTo>
                      <a:pt x="4111" y="0"/>
                    </a:moveTo>
                    <a:cubicBezTo>
                      <a:pt x="4066" y="0"/>
                      <a:pt x="4016" y="18"/>
                      <a:pt x="3977" y="43"/>
                    </a:cubicBezTo>
                    <a:cubicBezTo>
                      <a:pt x="3781" y="161"/>
                      <a:pt x="3646" y="370"/>
                      <a:pt x="3443" y="478"/>
                    </a:cubicBezTo>
                    <a:cubicBezTo>
                      <a:pt x="3289" y="560"/>
                      <a:pt x="3112" y="580"/>
                      <a:pt x="2939" y="596"/>
                    </a:cubicBezTo>
                    <a:cubicBezTo>
                      <a:pt x="2877" y="603"/>
                      <a:pt x="2814" y="609"/>
                      <a:pt x="2751" y="609"/>
                    </a:cubicBezTo>
                    <a:cubicBezTo>
                      <a:pt x="2680" y="609"/>
                      <a:pt x="2610" y="601"/>
                      <a:pt x="2542" y="577"/>
                    </a:cubicBezTo>
                    <a:cubicBezTo>
                      <a:pt x="2510" y="560"/>
                      <a:pt x="2470" y="547"/>
                      <a:pt x="2434" y="544"/>
                    </a:cubicBezTo>
                    <a:cubicBezTo>
                      <a:pt x="2431" y="544"/>
                      <a:pt x="2428" y="544"/>
                      <a:pt x="2425" y="544"/>
                    </a:cubicBezTo>
                    <a:cubicBezTo>
                      <a:pt x="2382" y="544"/>
                      <a:pt x="2336" y="564"/>
                      <a:pt x="2290" y="573"/>
                    </a:cubicBezTo>
                    <a:cubicBezTo>
                      <a:pt x="2276" y="576"/>
                      <a:pt x="2261" y="577"/>
                      <a:pt x="2247" y="577"/>
                    </a:cubicBezTo>
                    <a:cubicBezTo>
                      <a:pt x="2163" y="577"/>
                      <a:pt x="2081" y="539"/>
                      <a:pt x="2012" y="495"/>
                    </a:cubicBezTo>
                    <a:cubicBezTo>
                      <a:pt x="1927" y="446"/>
                      <a:pt x="1848" y="383"/>
                      <a:pt x="1750" y="364"/>
                    </a:cubicBezTo>
                    <a:cubicBezTo>
                      <a:pt x="1729" y="359"/>
                      <a:pt x="1708" y="357"/>
                      <a:pt x="1688" y="357"/>
                    </a:cubicBezTo>
                    <a:cubicBezTo>
                      <a:pt x="1607" y="357"/>
                      <a:pt x="1528" y="392"/>
                      <a:pt x="1494" y="462"/>
                    </a:cubicBezTo>
                    <a:cubicBezTo>
                      <a:pt x="1474" y="511"/>
                      <a:pt x="1478" y="567"/>
                      <a:pt x="1458" y="616"/>
                    </a:cubicBezTo>
                    <a:cubicBezTo>
                      <a:pt x="1442" y="654"/>
                      <a:pt x="1403" y="683"/>
                      <a:pt x="1368" y="683"/>
                    </a:cubicBezTo>
                    <a:cubicBezTo>
                      <a:pt x="1354" y="683"/>
                      <a:pt x="1341" y="679"/>
                      <a:pt x="1330" y="668"/>
                    </a:cubicBezTo>
                    <a:cubicBezTo>
                      <a:pt x="1317" y="652"/>
                      <a:pt x="1307" y="632"/>
                      <a:pt x="1298" y="613"/>
                    </a:cubicBezTo>
                    <a:cubicBezTo>
                      <a:pt x="1281" y="590"/>
                      <a:pt x="1257" y="580"/>
                      <a:pt x="1231" y="580"/>
                    </a:cubicBezTo>
                    <a:cubicBezTo>
                      <a:pt x="1180" y="580"/>
                      <a:pt x="1121" y="618"/>
                      <a:pt x="1094" y="668"/>
                    </a:cubicBezTo>
                    <a:cubicBezTo>
                      <a:pt x="1052" y="740"/>
                      <a:pt x="1042" y="832"/>
                      <a:pt x="980" y="891"/>
                    </a:cubicBezTo>
                    <a:cubicBezTo>
                      <a:pt x="940" y="930"/>
                      <a:pt x="878" y="950"/>
                      <a:pt x="845" y="996"/>
                    </a:cubicBezTo>
                    <a:cubicBezTo>
                      <a:pt x="813" y="1045"/>
                      <a:pt x="823" y="1111"/>
                      <a:pt x="816" y="1170"/>
                    </a:cubicBezTo>
                    <a:cubicBezTo>
                      <a:pt x="808" y="1219"/>
                      <a:pt x="769" y="1274"/>
                      <a:pt x="724" y="1274"/>
                    </a:cubicBezTo>
                    <a:cubicBezTo>
                      <a:pt x="715" y="1274"/>
                      <a:pt x="707" y="1272"/>
                      <a:pt x="698" y="1268"/>
                    </a:cubicBezTo>
                    <a:lnTo>
                      <a:pt x="698" y="1268"/>
                    </a:lnTo>
                    <a:cubicBezTo>
                      <a:pt x="659" y="1320"/>
                      <a:pt x="711" y="1392"/>
                      <a:pt x="744" y="1448"/>
                    </a:cubicBezTo>
                    <a:cubicBezTo>
                      <a:pt x="816" y="1582"/>
                      <a:pt x="777" y="1746"/>
                      <a:pt x="652" y="1835"/>
                    </a:cubicBezTo>
                    <a:cubicBezTo>
                      <a:pt x="619" y="1851"/>
                      <a:pt x="587" y="1874"/>
                      <a:pt x="560" y="1903"/>
                    </a:cubicBezTo>
                    <a:cubicBezTo>
                      <a:pt x="538" y="1946"/>
                      <a:pt x="528" y="1995"/>
                      <a:pt x="531" y="2044"/>
                    </a:cubicBezTo>
                    <a:cubicBezTo>
                      <a:pt x="524" y="2261"/>
                      <a:pt x="452" y="2467"/>
                      <a:pt x="384" y="2673"/>
                    </a:cubicBezTo>
                    <a:cubicBezTo>
                      <a:pt x="370" y="2719"/>
                      <a:pt x="348" y="2765"/>
                      <a:pt x="315" y="2804"/>
                    </a:cubicBezTo>
                    <a:cubicBezTo>
                      <a:pt x="266" y="2853"/>
                      <a:pt x="194" y="2870"/>
                      <a:pt x="128" y="2899"/>
                    </a:cubicBezTo>
                    <a:cubicBezTo>
                      <a:pt x="63" y="2932"/>
                      <a:pt x="0" y="2998"/>
                      <a:pt x="20" y="3063"/>
                    </a:cubicBezTo>
                    <a:cubicBezTo>
                      <a:pt x="43" y="3145"/>
                      <a:pt x="164" y="3171"/>
                      <a:pt x="177" y="3256"/>
                    </a:cubicBezTo>
                    <a:cubicBezTo>
                      <a:pt x="184" y="3309"/>
                      <a:pt x="141" y="3355"/>
                      <a:pt x="122" y="3404"/>
                    </a:cubicBezTo>
                    <a:cubicBezTo>
                      <a:pt x="76" y="3529"/>
                      <a:pt x="173" y="3644"/>
                      <a:pt x="286" y="3644"/>
                    </a:cubicBezTo>
                    <a:cubicBezTo>
                      <a:pt x="318" y="3644"/>
                      <a:pt x="352" y="3635"/>
                      <a:pt x="384" y="3613"/>
                    </a:cubicBezTo>
                    <a:cubicBezTo>
                      <a:pt x="427" y="3586"/>
                      <a:pt x="467" y="3534"/>
                      <a:pt x="519" y="3534"/>
                    </a:cubicBezTo>
                    <a:cubicBezTo>
                      <a:pt x="522" y="3534"/>
                      <a:pt x="525" y="3534"/>
                      <a:pt x="528" y="3535"/>
                    </a:cubicBezTo>
                    <a:cubicBezTo>
                      <a:pt x="583" y="3545"/>
                      <a:pt x="610" y="3620"/>
                      <a:pt x="600" y="3679"/>
                    </a:cubicBezTo>
                    <a:cubicBezTo>
                      <a:pt x="590" y="3738"/>
                      <a:pt x="557" y="3797"/>
                      <a:pt x="567" y="3856"/>
                    </a:cubicBezTo>
                    <a:cubicBezTo>
                      <a:pt x="580" y="3915"/>
                      <a:pt x="629" y="3980"/>
                      <a:pt x="616" y="4043"/>
                    </a:cubicBezTo>
                    <a:cubicBezTo>
                      <a:pt x="603" y="4082"/>
                      <a:pt x="583" y="4115"/>
                      <a:pt x="557" y="4144"/>
                    </a:cubicBezTo>
                    <a:cubicBezTo>
                      <a:pt x="426" y="4328"/>
                      <a:pt x="534" y="4626"/>
                      <a:pt x="750" y="4685"/>
                    </a:cubicBezTo>
                    <a:cubicBezTo>
                      <a:pt x="819" y="4704"/>
                      <a:pt x="898" y="4704"/>
                      <a:pt x="950" y="4753"/>
                    </a:cubicBezTo>
                    <a:cubicBezTo>
                      <a:pt x="1029" y="4835"/>
                      <a:pt x="980" y="4973"/>
                      <a:pt x="1019" y="5078"/>
                    </a:cubicBezTo>
                    <a:cubicBezTo>
                      <a:pt x="1047" y="5154"/>
                      <a:pt x="1127" y="5193"/>
                      <a:pt x="1206" y="5193"/>
                    </a:cubicBezTo>
                    <a:cubicBezTo>
                      <a:pt x="1273" y="5193"/>
                      <a:pt x="1340" y="5164"/>
                      <a:pt x="1373" y="5104"/>
                    </a:cubicBezTo>
                    <a:cubicBezTo>
                      <a:pt x="1425" y="5009"/>
                      <a:pt x="1393" y="4894"/>
                      <a:pt x="1357" y="4793"/>
                    </a:cubicBezTo>
                    <a:cubicBezTo>
                      <a:pt x="1324" y="4688"/>
                      <a:pt x="1291" y="4596"/>
                      <a:pt x="1258" y="4501"/>
                    </a:cubicBezTo>
                    <a:cubicBezTo>
                      <a:pt x="1235" y="4442"/>
                      <a:pt x="1222" y="4380"/>
                      <a:pt x="1212" y="4318"/>
                    </a:cubicBezTo>
                    <a:cubicBezTo>
                      <a:pt x="1206" y="4223"/>
                      <a:pt x="1232" y="4131"/>
                      <a:pt x="1245" y="4036"/>
                    </a:cubicBezTo>
                    <a:cubicBezTo>
                      <a:pt x="1281" y="3787"/>
                      <a:pt x="1232" y="3528"/>
                      <a:pt x="1147" y="3289"/>
                    </a:cubicBezTo>
                    <a:cubicBezTo>
                      <a:pt x="1114" y="3204"/>
                      <a:pt x="1078" y="3106"/>
                      <a:pt x="1117" y="3021"/>
                    </a:cubicBezTo>
                    <a:cubicBezTo>
                      <a:pt x="1160" y="2926"/>
                      <a:pt x="1278" y="2893"/>
                      <a:pt x="1379" y="2873"/>
                    </a:cubicBezTo>
                    <a:cubicBezTo>
                      <a:pt x="1406" y="2868"/>
                      <a:pt x="1434" y="2864"/>
                      <a:pt x="1462" y="2864"/>
                    </a:cubicBezTo>
                    <a:cubicBezTo>
                      <a:pt x="1507" y="2864"/>
                      <a:pt x="1548" y="2875"/>
                      <a:pt x="1573" y="2909"/>
                    </a:cubicBezTo>
                    <a:cubicBezTo>
                      <a:pt x="1619" y="2971"/>
                      <a:pt x="1573" y="3060"/>
                      <a:pt x="1540" y="3129"/>
                    </a:cubicBezTo>
                    <a:cubicBezTo>
                      <a:pt x="1458" y="3292"/>
                      <a:pt x="1468" y="3528"/>
                      <a:pt x="1628" y="3613"/>
                    </a:cubicBezTo>
                    <a:cubicBezTo>
                      <a:pt x="1691" y="3643"/>
                      <a:pt x="1766" y="3650"/>
                      <a:pt x="1815" y="3699"/>
                    </a:cubicBezTo>
                    <a:cubicBezTo>
                      <a:pt x="1887" y="3771"/>
                      <a:pt x="1864" y="3898"/>
                      <a:pt x="1933" y="3977"/>
                    </a:cubicBezTo>
                    <a:cubicBezTo>
                      <a:pt x="1964" y="4010"/>
                      <a:pt x="2006" y="4027"/>
                      <a:pt x="2048" y="4027"/>
                    </a:cubicBezTo>
                    <a:cubicBezTo>
                      <a:pt x="2086" y="4027"/>
                      <a:pt x="2125" y="4013"/>
                      <a:pt x="2156" y="3984"/>
                    </a:cubicBezTo>
                    <a:cubicBezTo>
                      <a:pt x="2182" y="3957"/>
                      <a:pt x="2198" y="3921"/>
                      <a:pt x="2234" y="3908"/>
                    </a:cubicBezTo>
                    <a:cubicBezTo>
                      <a:pt x="2243" y="3905"/>
                      <a:pt x="2252" y="3903"/>
                      <a:pt x="2261" y="3903"/>
                    </a:cubicBezTo>
                    <a:cubicBezTo>
                      <a:pt x="2313" y="3903"/>
                      <a:pt x="2357" y="3964"/>
                      <a:pt x="2366" y="4020"/>
                    </a:cubicBezTo>
                    <a:cubicBezTo>
                      <a:pt x="2372" y="4085"/>
                      <a:pt x="2346" y="4151"/>
                      <a:pt x="2352" y="4220"/>
                    </a:cubicBezTo>
                    <a:cubicBezTo>
                      <a:pt x="2358" y="4277"/>
                      <a:pt x="2404" y="4339"/>
                      <a:pt x="2456" y="4339"/>
                    </a:cubicBezTo>
                    <a:cubicBezTo>
                      <a:pt x="2464" y="4339"/>
                      <a:pt x="2472" y="4337"/>
                      <a:pt x="2480" y="4334"/>
                    </a:cubicBezTo>
                    <a:cubicBezTo>
                      <a:pt x="2569" y="4301"/>
                      <a:pt x="2533" y="4151"/>
                      <a:pt x="2614" y="4105"/>
                    </a:cubicBezTo>
                    <a:cubicBezTo>
                      <a:pt x="2626" y="4098"/>
                      <a:pt x="2639" y="4095"/>
                      <a:pt x="2651" y="4095"/>
                    </a:cubicBezTo>
                    <a:cubicBezTo>
                      <a:pt x="2712" y="4095"/>
                      <a:pt x="2770" y="4175"/>
                      <a:pt x="2759" y="4246"/>
                    </a:cubicBezTo>
                    <a:cubicBezTo>
                      <a:pt x="2742" y="4328"/>
                      <a:pt x="2673" y="4387"/>
                      <a:pt x="2618" y="4452"/>
                    </a:cubicBezTo>
                    <a:cubicBezTo>
                      <a:pt x="2565" y="4518"/>
                      <a:pt x="2526" y="4613"/>
                      <a:pt x="2572" y="4685"/>
                    </a:cubicBezTo>
                    <a:cubicBezTo>
                      <a:pt x="2586" y="4687"/>
                      <a:pt x="2600" y="4688"/>
                      <a:pt x="2613" y="4688"/>
                    </a:cubicBezTo>
                    <a:cubicBezTo>
                      <a:pt x="2713" y="4688"/>
                      <a:pt x="2810" y="4639"/>
                      <a:pt x="2899" y="4593"/>
                    </a:cubicBezTo>
                    <a:cubicBezTo>
                      <a:pt x="2939" y="4577"/>
                      <a:pt x="2975" y="4550"/>
                      <a:pt x="3001" y="4514"/>
                    </a:cubicBezTo>
                    <a:cubicBezTo>
                      <a:pt x="3057" y="4426"/>
                      <a:pt x="2978" y="4315"/>
                      <a:pt x="2958" y="4210"/>
                    </a:cubicBezTo>
                    <a:cubicBezTo>
                      <a:pt x="2942" y="4118"/>
                      <a:pt x="2975" y="4023"/>
                      <a:pt x="2988" y="3928"/>
                    </a:cubicBezTo>
                    <a:cubicBezTo>
                      <a:pt x="3001" y="3833"/>
                      <a:pt x="2991" y="3722"/>
                      <a:pt x="2916" y="3663"/>
                    </a:cubicBezTo>
                    <a:cubicBezTo>
                      <a:pt x="2873" y="3689"/>
                      <a:pt x="2824" y="3702"/>
                      <a:pt x="2778" y="3705"/>
                    </a:cubicBezTo>
                    <a:cubicBezTo>
                      <a:pt x="2759" y="3650"/>
                      <a:pt x="2732" y="3587"/>
                      <a:pt x="2677" y="3564"/>
                    </a:cubicBezTo>
                    <a:cubicBezTo>
                      <a:pt x="2641" y="3548"/>
                      <a:pt x="2601" y="3554"/>
                      <a:pt x="2562" y="3541"/>
                    </a:cubicBezTo>
                    <a:cubicBezTo>
                      <a:pt x="2503" y="3525"/>
                      <a:pt x="2467" y="3463"/>
                      <a:pt x="2421" y="3423"/>
                    </a:cubicBezTo>
                    <a:cubicBezTo>
                      <a:pt x="2394" y="3400"/>
                      <a:pt x="2355" y="3384"/>
                      <a:pt x="2321" y="3384"/>
                    </a:cubicBezTo>
                    <a:cubicBezTo>
                      <a:pt x="2294" y="3384"/>
                      <a:pt x="2270" y="3394"/>
                      <a:pt x="2257" y="3417"/>
                    </a:cubicBezTo>
                    <a:cubicBezTo>
                      <a:pt x="2208" y="3407"/>
                      <a:pt x="2215" y="3332"/>
                      <a:pt x="2248" y="3299"/>
                    </a:cubicBezTo>
                    <a:cubicBezTo>
                      <a:pt x="2284" y="3263"/>
                      <a:pt x="2336" y="3247"/>
                      <a:pt x="2366" y="3207"/>
                    </a:cubicBezTo>
                    <a:cubicBezTo>
                      <a:pt x="2415" y="3138"/>
                      <a:pt x="2372" y="3040"/>
                      <a:pt x="2323" y="2968"/>
                    </a:cubicBezTo>
                    <a:cubicBezTo>
                      <a:pt x="2208" y="2794"/>
                      <a:pt x="2074" y="2637"/>
                      <a:pt x="1920" y="2496"/>
                    </a:cubicBezTo>
                    <a:cubicBezTo>
                      <a:pt x="1881" y="2460"/>
                      <a:pt x="1838" y="2388"/>
                      <a:pt x="1887" y="2362"/>
                    </a:cubicBezTo>
                    <a:cubicBezTo>
                      <a:pt x="1897" y="2356"/>
                      <a:pt x="1907" y="2354"/>
                      <a:pt x="1916" y="2354"/>
                    </a:cubicBezTo>
                    <a:cubicBezTo>
                      <a:pt x="1952" y="2354"/>
                      <a:pt x="1982" y="2390"/>
                      <a:pt x="2018" y="2398"/>
                    </a:cubicBezTo>
                    <a:cubicBezTo>
                      <a:pt x="2026" y="2400"/>
                      <a:pt x="2033" y="2401"/>
                      <a:pt x="2041" y="2401"/>
                    </a:cubicBezTo>
                    <a:cubicBezTo>
                      <a:pt x="2091" y="2401"/>
                      <a:pt x="2137" y="2355"/>
                      <a:pt x="2162" y="2310"/>
                    </a:cubicBezTo>
                    <a:cubicBezTo>
                      <a:pt x="2192" y="2257"/>
                      <a:pt x="2208" y="2195"/>
                      <a:pt x="2257" y="2159"/>
                    </a:cubicBezTo>
                    <a:cubicBezTo>
                      <a:pt x="2290" y="2136"/>
                      <a:pt x="2326" y="2120"/>
                      <a:pt x="2366" y="2107"/>
                    </a:cubicBezTo>
                    <a:cubicBezTo>
                      <a:pt x="2552" y="2028"/>
                      <a:pt x="2667" y="1815"/>
                      <a:pt x="2867" y="1772"/>
                    </a:cubicBezTo>
                    <a:cubicBezTo>
                      <a:pt x="2958" y="1753"/>
                      <a:pt x="3083" y="1763"/>
                      <a:pt x="3122" y="1677"/>
                    </a:cubicBezTo>
                    <a:cubicBezTo>
                      <a:pt x="3145" y="1615"/>
                      <a:pt x="3122" y="1550"/>
                      <a:pt x="3067" y="1514"/>
                    </a:cubicBezTo>
                    <a:cubicBezTo>
                      <a:pt x="3019" y="1484"/>
                      <a:pt x="2961" y="1471"/>
                      <a:pt x="2905" y="1471"/>
                    </a:cubicBezTo>
                    <a:cubicBezTo>
                      <a:pt x="2899" y="1471"/>
                      <a:pt x="2893" y="1471"/>
                      <a:pt x="2886" y="1471"/>
                    </a:cubicBezTo>
                    <a:cubicBezTo>
                      <a:pt x="2785" y="1478"/>
                      <a:pt x="2683" y="1501"/>
                      <a:pt x="2592" y="1546"/>
                    </a:cubicBezTo>
                    <a:cubicBezTo>
                      <a:pt x="2495" y="1594"/>
                      <a:pt x="2397" y="1667"/>
                      <a:pt x="2294" y="1667"/>
                    </a:cubicBezTo>
                    <a:cubicBezTo>
                      <a:pt x="2277" y="1667"/>
                      <a:pt x="2261" y="1665"/>
                      <a:pt x="2244" y="1661"/>
                    </a:cubicBezTo>
                    <a:cubicBezTo>
                      <a:pt x="2205" y="1645"/>
                      <a:pt x="2166" y="1635"/>
                      <a:pt x="2126" y="1632"/>
                    </a:cubicBezTo>
                    <a:cubicBezTo>
                      <a:pt x="2051" y="1641"/>
                      <a:pt x="2022" y="1730"/>
                      <a:pt x="1976" y="1789"/>
                    </a:cubicBezTo>
                    <a:cubicBezTo>
                      <a:pt x="1897" y="1892"/>
                      <a:pt x="1765" y="1916"/>
                      <a:pt x="1632" y="1916"/>
                    </a:cubicBezTo>
                    <a:cubicBezTo>
                      <a:pt x="1588" y="1916"/>
                      <a:pt x="1543" y="1913"/>
                      <a:pt x="1501" y="1910"/>
                    </a:cubicBezTo>
                    <a:cubicBezTo>
                      <a:pt x="1386" y="1903"/>
                      <a:pt x="1258" y="1887"/>
                      <a:pt x="1186" y="1795"/>
                    </a:cubicBezTo>
                    <a:cubicBezTo>
                      <a:pt x="1153" y="1749"/>
                      <a:pt x="1134" y="1697"/>
                      <a:pt x="1130" y="1641"/>
                    </a:cubicBezTo>
                    <a:cubicBezTo>
                      <a:pt x="1121" y="1464"/>
                      <a:pt x="1203" y="1294"/>
                      <a:pt x="1347" y="1189"/>
                    </a:cubicBezTo>
                    <a:cubicBezTo>
                      <a:pt x="1455" y="1117"/>
                      <a:pt x="1582" y="1080"/>
                      <a:pt x="1710" y="1080"/>
                    </a:cubicBezTo>
                    <a:cubicBezTo>
                      <a:pt x="1756" y="1080"/>
                      <a:pt x="1802" y="1085"/>
                      <a:pt x="1848" y="1094"/>
                    </a:cubicBezTo>
                    <a:cubicBezTo>
                      <a:pt x="1870" y="1102"/>
                      <a:pt x="1894" y="1105"/>
                      <a:pt x="1918" y="1105"/>
                    </a:cubicBezTo>
                    <a:cubicBezTo>
                      <a:pt x="1927" y="1105"/>
                      <a:pt x="1935" y="1105"/>
                      <a:pt x="1943" y="1104"/>
                    </a:cubicBezTo>
                    <a:cubicBezTo>
                      <a:pt x="1982" y="1094"/>
                      <a:pt x="2015" y="1065"/>
                      <a:pt x="2054" y="1062"/>
                    </a:cubicBezTo>
                    <a:cubicBezTo>
                      <a:pt x="2056" y="1061"/>
                      <a:pt x="2058" y="1061"/>
                      <a:pt x="2060" y="1061"/>
                    </a:cubicBezTo>
                    <a:cubicBezTo>
                      <a:pt x="2110" y="1061"/>
                      <a:pt x="2154" y="1102"/>
                      <a:pt x="2205" y="1120"/>
                    </a:cubicBezTo>
                    <a:cubicBezTo>
                      <a:pt x="2230" y="1125"/>
                      <a:pt x="2255" y="1128"/>
                      <a:pt x="2280" y="1128"/>
                    </a:cubicBezTo>
                    <a:cubicBezTo>
                      <a:pt x="2306" y="1128"/>
                      <a:pt x="2331" y="1125"/>
                      <a:pt x="2356" y="1120"/>
                    </a:cubicBezTo>
                    <a:cubicBezTo>
                      <a:pt x="2746" y="1068"/>
                      <a:pt x="3158" y="1153"/>
                      <a:pt x="3519" y="1003"/>
                    </a:cubicBezTo>
                    <a:cubicBezTo>
                      <a:pt x="3764" y="901"/>
                      <a:pt x="3958" y="701"/>
                      <a:pt x="4144" y="505"/>
                    </a:cubicBezTo>
                    <a:cubicBezTo>
                      <a:pt x="4157" y="492"/>
                      <a:pt x="4167" y="478"/>
                      <a:pt x="4174" y="462"/>
                    </a:cubicBezTo>
                    <a:cubicBezTo>
                      <a:pt x="4187" y="419"/>
                      <a:pt x="4161" y="380"/>
                      <a:pt x="4154" y="334"/>
                    </a:cubicBezTo>
                    <a:cubicBezTo>
                      <a:pt x="4141" y="236"/>
                      <a:pt x="4256" y="134"/>
                      <a:pt x="4207" y="49"/>
                    </a:cubicBezTo>
                    <a:cubicBezTo>
                      <a:pt x="4187" y="14"/>
                      <a:pt x="4151" y="0"/>
                      <a:pt x="4111"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6330671" y="4024286"/>
                <a:ext cx="412602" cy="368849"/>
              </a:xfrm>
              <a:custGeom>
                <a:avLst/>
                <a:gdLst/>
                <a:ahLst/>
                <a:cxnLst/>
                <a:rect l="l" t="t" r="r" b="b"/>
                <a:pathLst>
                  <a:path w="6389" h="5341" extrusionOk="0">
                    <a:moveTo>
                      <a:pt x="960" y="0"/>
                    </a:moveTo>
                    <a:cubicBezTo>
                      <a:pt x="925" y="0"/>
                      <a:pt x="887" y="10"/>
                      <a:pt x="856" y="25"/>
                    </a:cubicBezTo>
                    <a:cubicBezTo>
                      <a:pt x="784" y="61"/>
                      <a:pt x="728" y="124"/>
                      <a:pt x="653" y="150"/>
                    </a:cubicBezTo>
                    <a:cubicBezTo>
                      <a:pt x="616" y="162"/>
                      <a:pt x="577" y="165"/>
                      <a:pt x="537" y="165"/>
                    </a:cubicBezTo>
                    <a:cubicBezTo>
                      <a:pt x="483" y="165"/>
                      <a:pt x="428" y="159"/>
                      <a:pt x="376" y="159"/>
                    </a:cubicBezTo>
                    <a:cubicBezTo>
                      <a:pt x="312" y="159"/>
                      <a:pt x="253" y="169"/>
                      <a:pt x="207" y="212"/>
                    </a:cubicBezTo>
                    <a:cubicBezTo>
                      <a:pt x="145" y="274"/>
                      <a:pt x="1" y="562"/>
                      <a:pt x="33" y="641"/>
                    </a:cubicBezTo>
                    <a:cubicBezTo>
                      <a:pt x="86" y="762"/>
                      <a:pt x="309" y="723"/>
                      <a:pt x="361" y="847"/>
                    </a:cubicBezTo>
                    <a:cubicBezTo>
                      <a:pt x="365" y="855"/>
                      <a:pt x="369" y="859"/>
                      <a:pt x="375" y="859"/>
                    </a:cubicBezTo>
                    <a:cubicBezTo>
                      <a:pt x="394" y="859"/>
                      <a:pt x="421" y="817"/>
                      <a:pt x="436" y="792"/>
                    </a:cubicBezTo>
                    <a:cubicBezTo>
                      <a:pt x="451" y="770"/>
                      <a:pt x="472" y="761"/>
                      <a:pt x="495" y="761"/>
                    </a:cubicBezTo>
                    <a:cubicBezTo>
                      <a:pt x="546" y="761"/>
                      <a:pt x="608" y="806"/>
                      <a:pt x="626" y="861"/>
                    </a:cubicBezTo>
                    <a:cubicBezTo>
                      <a:pt x="656" y="936"/>
                      <a:pt x="646" y="1031"/>
                      <a:pt x="695" y="1100"/>
                    </a:cubicBezTo>
                    <a:cubicBezTo>
                      <a:pt x="744" y="1170"/>
                      <a:pt x="830" y="1188"/>
                      <a:pt x="918" y="1188"/>
                    </a:cubicBezTo>
                    <a:cubicBezTo>
                      <a:pt x="953" y="1188"/>
                      <a:pt x="989" y="1185"/>
                      <a:pt x="1023" y="1182"/>
                    </a:cubicBezTo>
                    <a:lnTo>
                      <a:pt x="1439" y="1136"/>
                    </a:lnTo>
                    <a:cubicBezTo>
                      <a:pt x="1458" y="1132"/>
                      <a:pt x="1478" y="1130"/>
                      <a:pt x="1498" y="1130"/>
                    </a:cubicBezTo>
                    <a:cubicBezTo>
                      <a:pt x="1530" y="1130"/>
                      <a:pt x="1562" y="1135"/>
                      <a:pt x="1593" y="1146"/>
                    </a:cubicBezTo>
                    <a:cubicBezTo>
                      <a:pt x="1645" y="1162"/>
                      <a:pt x="1675" y="1214"/>
                      <a:pt x="1668" y="1270"/>
                    </a:cubicBezTo>
                    <a:cubicBezTo>
                      <a:pt x="1481" y="1329"/>
                      <a:pt x="1288" y="1362"/>
                      <a:pt x="1095" y="1365"/>
                    </a:cubicBezTo>
                    <a:cubicBezTo>
                      <a:pt x="928" y="1365"/>
                      <a:pt x="715" y="1368"/>
                      <a:pt x="649" y="1522"/>
                    </a:cubicBezTo>
                    <a:cubicBezTo>
                      <a:pt x="636" y="1568"/>
                      <a:pt x="695" y="1601"/>
                      <a:pt x="741" y="1601"/>
                    </a:cubicBezTo>
                    <a:cubicBezTo>
                      <a:pt x="767" y="1599"/>
                      <a:pt x="793" y="1595"/>
                      <a:pt x="818" y="1595"/>
                    </a:cubicBezTo>
                    <a:cubicBezTo>
                      <a:pt x="840" y="1595"/>
                      <a:pt x="862" y="1598"/>
                      <a:pt x="882" y="1611"/>
                    </a:cubicBezTo>
                    <a:cubicBezTo>
                      <a:pt x="934" y="1647"/>
                      <a:pt x="921" y="1732"/>
                      <a:pt x="960" y="1788"/>
                    </a:cubicBezTo>
                    <a:cubicBezTo>
                      <a:pt x="997" y="1840"/>
                      <a:pt x="1075" y="1853"/>
                      <a:pt x="1111" y="1909"/>
                    </a:cubicBezTo>
                    <a:cubicBezTo>
                      <a:pt x="1137" y="1951"/>
                      <a:pt x="1128" y="2010"/>
                      <a:pt x="1121" y="2060"/>
                    </a:cubicBezTo>
                    <a:cubicBezTo>
                      <a:pt x="1108" y="2158"/>
                      <a:pt x="1108" y="2266"/>
                      <a:pt x="1167" y="2348"/>
                    </a:cubicBezTo>
                    <a:cubicBezTo>
                      <a:pt x="1203" y="2396"/>
                      <a:pt x="1265" y="2426"/>
                      <a:pt x="1324" y="2426"/>
                    </a:cubicBezTo>
                    <a:cubicBezTo>
                      <a:pt x="1362" y="2426"/>
                      <a:pt x="1399" y="2413"/>
                      <a:pt x="1426" y="2384"/>
                    </a:cubicBezTo>
                    <a:cubicBezTo>
                      <a:pt x="1517" y="2282"/>
                      <a:pt x="1442" y="2056"/>
                      <a:pt x="1576" y="2024"/>
                    </a:cubicBezTo>
                    <a:cubicBezTo>
                      <a:pt x="1584" y="2022"/>
                      <a:pt x="1591" y="2021"/>
                      <a:pt x="1599" y="2021"/>
                    </a:cubicBezTo>
                    <a:cubicBezTo>
                      <a:pt x="1659" y="2021"/>
                      <a:pt x="1714" y="2076"/>
                      <a:pt x="1740" y="2132"/>
                    </a:cubicBezTo>
                    <a:cubicBezTo>
                      <a:pt x="1773" y="2197"/>
                      <a:pt x="1796" y="2269"/>
                      <a:pt x="1855" y="2312"/>
                    </a:cubicBezTo>
                    <a:cubicBezTo>
                      <a:pt x="1893" y="2338"/>
                      <a:pt x="1938" y="2346"/>
                      <a:pt x="1986" y="2346"/>
                    </a:cubicBezTo>
                    <a:cubicBezTo>
                      <a:pt x="2055" y="2346"/>
                      <a:pt x="2130" y="2330"/>
                      <a:pt x="2195" y="2330"/>
                    </a:cubicBezTo>
                    <a:cubicBezTo>
                      <a:pt x="2254" y="2330"/>
                      <a:pt x="2306" y="2343"/>
                      <a:pt x="2340" y="2394"/>
                    </a:cubicBezTo>
                    <a:cubicBezTo>
                      <a:pt x="2379" y="2449"/>
                      <a:pt x="2372" y="2538"/>
                      <a:pt x="2425" y="2577"/>
                    </a:cubicBezTo>
                    <a:cubicBezTo>
                      <a:pt x="2444" y="2593"/>
                      <a:pt x="2465" y="2599"/>
                      <a:pt x="2487" y="2599"/>
                    </a:cubicBezTo>
                    <a:cubicBezTo>
                      <a:pt x="2561" y="2599"/>
                      <a:pt x="2645" y="2529"/>
                      <a:pt x="2726" y="2508"/>
                    </a:cubicBezTo>
                    <a:cubicBezTo>
                      <a:pt x="2742" y="2505"/>
                      <a:pt x="2758" y="2503"/>
                      <a:pt x="2774" y="2503"/>
                    </a:cubicBezTo>
                    <a:cubicBezTo>
                      <a:pt x="2916" y="2503"/>
                      <a:pt x="3036" y="2652"/>
                      <a:pt x="3178" y="2708"/>
                    </a:cubicBezTo>
                    <a:cubicBezTo>
                      <a:pt x="3248" y="2734"/>
                      <a:pt x="3323" y="2738"/>
                      <a:pt x="3400" y="2738"/>
                    </a:cubicBezTo>
                    <a:cubicBezTo>
                      <a:pt x="3424" y="2738"/>
                      <a:pt x="3448" y="2737"/>
                      <a:pt x="3472" y="2737"/>
                    </a:cubicBezTo>
                    <a:cubicBezTo>
                      <a:pt x="3562" y="2737"/>
                      <a:pt x="3651" y="2742"/>
                      <a:pt x="3729" y="2784"/>
                    </a:cubicBezTo>
                    <a:cubicBezTo>
                      <a:pt x="3791" y="2816"/>
                      <a:pt x="3840" y="2872"/>
                      <a:pt x="3902" y="2911"/>
                    </a:cubicBezTo>
                    <a:cubicBezTo>
                      <a:pt x="4004" y="2983"/>
                      <a:pt x="4135" y="3003"/>
                      <a:pt x="4253" y="3049"/>
                    </a:cubicBezTo>
                    <a:cubicBezTo>
                      <a:pt x="4371" y="3091"/>
                      <a:pt x="4489" y="3180"/>
                      <a:pt x="4505" y="3304"/>
                    </a:cubicBezTo>
                    <a:cubicBezTo>
                      <a:pt x="4515" y="3406"/>
                      <a:pt x="4466" y="3537"/>
                      <a:pt x="4548" y="3596"/>
                    </a:cubicBezTo>
                    <a:cubicBezTo>
                      <a:pt x="4626" y="3652"/>
                      <a:pt x="4761" y="3589"/>
                      <a:pt x="4803" y="3678"/>
                    </a:cubicBezTo>
                    <a:cubicBezTo>
                      <a:pt x="4846" y="3766"/>
                      <a:pt x="4695" y="3874"/>
                      <a:pt x="4754" y="3956"/>
                    </a:cubicBezTo>
                    <a:cubicBezTo>
                      <a:pt x="4872" y="3966"/>
                      <a:pt x="5016" y="3992"/>
                      <a:pt x="5059" y="4104"/>
                    </a:cubicBezTo>
                    <a:cubicBezTo>
                      <a:pt x="5068" y="4143"/>
                      <a:pt x="5072" y="4186"/>
                      <a:pt x="5068" y="4228"/>
                    </a:cubicBezTo>
                    <a:lnTo>
                      <a:pt x="5052" y="4651"/>
                    </a:lnTo>
                    <a:cubicBezTo>
                      <a:pt x="5032" y="4709"/>
                      <a:pt x="5079" y="4765"/>
                      <a:pt x="5136" y="4765"/>
                    </a:cubicBezTo>
                    <a:cubicBezTo>
                      <a:pt x="5143" y="4765"/>
                      <a:pt x="5150" y="4764"/>
                      <a:pt x="5157" y="4762"/>
                    </a:cubicBezTo>
                    <a:cubicBezTo>
                      <a:pt x="5331" y="4765"/>
                      <a:pt x="5521" y="4769"/>
                      <a:pt x="5658" y="4877"/>
                    </a:cubicBezTo>
                    <a:cubicBezTo>
                      <a:pt x="5756" y="4949"/>
                      <a:pt x="5815" y="5067"/>
                      <a:pt x="5891" y="5165"/>
                    </a:cubicBezTo>
                    <a:cubicBezTo>
                      <a:pt x="5961" y="5257"/>
                      <a:pt x="6063" y="5340"/>
                      <a:pt x="6177" y="5340"/>
                    </a:cubicBezTo>
                    <a:cubicBezTo>
                      <a:pt x="6185" y="5340"/>
                      <a:pt x="6194" y="5340"/>
                      <a:pt x="6202" y="5339"/>
                    </a:cubicBezTo>
                    <a:cubicBezTo>
                      <a:pt x="6277" y="5329"/>
                      <a:pt x="6294" y="5267"/>
                      <a:pt x="6294" y="5188"/>
                    </a:cubicBezTo>
                    <a:lnTo>
                      <a:pt x="6294" y="4513"/>
                    </a:lnTo>
                    <a:cubicBezTo>
                      <a:pt x="6297" y="4464"/>
                      <a:pt x="6290" y="4415"/>
                      <a:pt x="6274" y="4369"/>
                    </a:cubicBezTo>
                    <a:cubicBezTo>
                      <a:pt x="6238" y="4287"/>
                      <a:pt x="6150" y="4235"/>
                      <a:pt x="6127" y="4150"/>
                    </a:cubicBezTo>
                    <a:cubicBezTo>
                      <a:pt x="6087" y="4015"/>
                      <a:pt x="6208" y="3966"/>
                      <a:pt x="6251" y="3861"/>
                    </a:cubicBezTo>
                    <a:cubicBezTo>
                      <a:pt x="6297" y="3756"/>
                      <a:pt x="6271" y="3619"/>
                      <a:pt x="6271" y="3504"/>
                    </a:cubicBezTo>
                    <a:cubicBezTo>
                      <a:pt x="6267" y="3242"/>
                      <a:pt x="6248" y="2996"/>
                      <a:pt x="6271" y="2738"/>
                    </a:cubicBezTo>
                    <a:cubicBezTo>
                      <a:pt x="6294" y="2440"/>
                      <a:pt x="6271" y="2132"/>
                      <a:pt x="6277" y="1830"/>
                    </a:cubicBezTo>
                    <a:cubicBezTo>
                      <a:pt x="6277" y="1660"/>
                      <a:pt x="6389" y="1306"/>
                      <a:pt x="6195" y="1221"/>
                    </a:cubicBezTo>
                    <a:cubicBezTo>
                      <a:pt x="6154" y="1205"/>
                      <a:pt x="6110" y="1198"/>
                      <a:pt x="6067" y="1198"/>
                    </a:cubicBezTo>
                    <a:cubicBezTo>
                      <a:pt x="6010" y="1198"/>
                      <a:pt x="5954" y="1210"/>
                      <a:pt x="5901" y="1234"/>
                    </a:cubicBezTo>
                    <a:cubicBezTo>
                      <a:pt x="5865" y="1255"/>
                      <a:pt x="5827" y="1267"/>
                      <a:pt x="5787" y="1267"/>
                    </a:cubicBezTo>
                    <a:cubicBezTo>
                      <a:pt x="5782" y="1267"/>
                      <a:pt x="5777" y="1267"/>
                      <a:pt x="5773" y="1267"/>
                    </a:cubicBezTo>
                    <a:cubicBezTo>
                      <a:pt x="5691" y="1254"/>
                      <a:pt x="5648" y="1149"/>
                      <a:pt x="5573" y="1123"/>
                    </a:cubicBezTo>
                    <a:cubicBezTo>
                      <a:pt x="5558" y="1117"/>
                      <a:pt x="5542" y="1115"/>
                      <a:pt x="5527" y="1115"/>
                    </a:cubicBezTo>
                    <a:cubicBezTo>
                      <a:pt x="5470" y="1115"/>
                      <a:pt x="5412" y="1143"/>
                      <a:pt x="5354" y="1143"/>
                    </a:cubicBezTo>
                    <a:cubicBezTo>
                      <a:pt x="5350" y="1143"/>
                      <a:pt x="5345" y="1143"/>
                      <a:pt x="5340" y="1142"/>
                    </a:cubicBezTo>
                    <a:cubicBezTo>
                      <a:pt x="5226" y="1136"/>
                      <a:pt x="5157" y="1021"/>
                      <a:pt x="5059" y="962"/>
                    </a:cubicBezTo>
                    <a:cubicBezTo>
                      <a:pt x="4878" y="851"/>
                      <a:pt x="4613" y="942"/>
                      <a:pt x="4446" y="808"/>
                    </a:cubicBezTo>
                    <a:cubicBezTo>
                      <a:pt x="4374" y="749"/>
                      <a:pt x="4325" y="654"/>
                      <a:pt x="4233" y="638"/>
                    </a:cubicBezTo>
                    <a:cubicBezTo>
                      <a:pt x="4224" y="636"/>
                      <a:pt x="4215" y="635"/>
                      <a:pt x="4206" y="635"/>
                    </a:cubicBezTo>
                    <a:cubicBezTo>
                      <a:pt x="4147" y="635"/>
                      <a:pt x="4091" y="670"/>
                      <a:pt x="4043" y="707"/>
                    </a:cubicBezTo>
                    <a:cubicBezTo>
                      <a:pt x="3925" y="789"/>
                      <a:pt x="3794" y="887"/>
                      <a:pt x="3778" y="1031"/>
                    </a:cubicBezTo>
                    <a:cubicBezTo>
                      <a:pt x="3778" y="1064"/>
                      <a:pt x="3771" y="1100"/>
                      <a:pt x="3758" y="1132"/>
                    </a:cubicBezTo>
                    <a:cubicBezTo>
                      <a:pt x="3736" y="1167"/>
                      <a:pt x="3691" y="1183"/>
                      <a:pt x="3646" y="1183"/>
                    </a:cubicBezTo>
                    <a:cubicBezTo>
                      <a:pt x="3632" y="1183"/>
                      <a:pt x="3618" y="1182"/>
                      <a:pt x="3604" y="1178"/>
                    </a:cubicBezTo>
                    <a:cubicBezTo>
                      <a:pt x="3558" y="1171"/>
                      <a:pt x="3513" y="1155"/>
                      <a:pt x="3468" y="1155"/>
                    </a:cubicBezTo>
                    <a:cubicBezTo>
                      <a:pt x="3455" y="1155"/>
                      <a:pt x="3443" y="1156"/>
                      <a:pt x="3431" y="1159"/>
                    </a:cubicBezTo>
                    <a:cubicBezTo>
                      <a:pt x="3358" y="1172"/>
                      <a:pt x="3303" y="1237"/>
                      <a:pt x="3270" y="1306"/>
                    </a:cubicBezTo>
                    <a:cubicBezTo>
                      <a:pt x="3241" y="1375"/>
                      <a:pt x="3224" y="1450"/>
                      <a:pt x="3185" y="1516"/>
                    </a:cubicBezTo>
                    <a:cubicBezTo>
                      <a:pt x="3106" y="1655"/>
                      <a:pt x="2944" y="1724"/>
                      <a:pt x="2783" y="1724"/>
                    </a:cubicBezTo>
                    <a:cubicBezTo>
                      <a:pt x="2751" y="1724"/>
                      <a:pt x="2718" y="1721"/>
                      <a:pt x="2687" y="1716"/>
                    </a:cubicBezTo>
                    <a:cubicBezTo>
                      <a:pt x="2497" y="1680"/>
                      <a:pt x="2333" y="1562"/>
                      <a:pt x="2196" y="1431"/>
                    </a:cubicBezTo>
                    <a:cubicBezTo>
                      <a:pt x="2127" y="1368"/>
                      <a:pt x="2064" y="1300"/>
                      <a:pt x="2015" y="1221"/>
                    </a:cubicBezTo>
                    <a:cubicBezTo>
                      <a:pt x="1901" y="1031"/>
                      <a:pt x="1871" y="805"/>
                      <a:pt x="1933" y="592"/>
                    </a:cubicBezTo>
                    <a:cubicBezTo>
                      <a:pt x="1973" y="464"/>
                      <a:pt x="2035" y="307"/>
                      <a:pt x="1943" y="209"/>
                    </a:cubicBezTo>
                    <a:cubicBezTo>
                      <a:pt x="1898" y="159"/>
                      <a:pt x="1832" y="147"/>
                      <a:pt x="1763" y="147"/>
                    </a:cubicBezTo>
                    <a:cubicBezTo>
                      <a:pt x="1717" y="147"/>
                      <a:pt x="1670" y="152"/>
                      <a:pt x="1626" y="156"/>
                    </a:cubicBezTo>
                    <a:cubicBezTo>
                      <a:pt x="1588" y="161"/>
                      <a:pt x="1551" y="163"/>
                      <a:pt x="1513" y="163"/>
                    </a:cubicBezTo>
                    <a:cubicBezTo>
                      <a:pt x="1360" y="163"/>
                      <a:pt x="1208" y="126"/>
                      <a:pt x="1069" y="55"/>
                    </a:cubicBezTo>
                    <a:cubicBezTo>
                      <a:pt x="1048" y="16"/>
                      <a:pt x="1006" y="0"/>
                      <a:pt x="960"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6506273" y="4070420"/>
                <a:ext cx="55926" cy="20787"/>
              </a:xfrm>
              <a:custGeom>
                <a:avLst/>
                <a:gdLst/>
                <a:ahLst/>
                <a:cxnLst/>
                <a:rect l="l" t="t" r="r" b="b"/>
                <a:pathLst>
                  <a:path w="866" h="301" extrusionOk="0">
                    <a:moveTo>
                      <a:pt x="73" y="1"/>
                    </a:moveTo>
                    <a:cubicBezTo>
                      <a:pt x="41" y="1"/>
                      <a:pt x="12" y="10"/>
                      <a:pt x="4" y="45"/>
                    </a:cubicBezTo>
                    <a:cubicBezTo>
                      <a:pt x="1" y="68"/>
                      <a:pt x="10" y="94"/>
                      <a:pt x="27" y="111"/>
                    </a:cubicBezTo>
                    <a:cubicBezTo>
                      <a:pt x="76" y="157"/>
                      <a:pt x="132" y="196"/>
                      <a:pt x="197" y="225"/>
                    </a:cubicBezTo>
                    <a:cubicBezTo>
                      <a:pt x="273" y="258"/>
                      <a:pt x="354" y="281"/>
                      <a:pt x="440" y="291"/>
                    </a:cubicBezTo>
                    <a:cubicBezTo>
                      <a:pt x="466" y="297"/>
                      <a:pt x="495" y="301"/>
                      <a:pt x="525" y="301"/>
                    </a:cubicBezTo>
                    <a:cubicBezTo>
                      <a:pt x="584" y="301"/>
                      <a:pt x="800" y="248"/>
                      <a:pt x="823" y="189"/>
                    </a:cubicBezTo>
                    <a:cubicBezTo>
                      <a:pt x="865" y="84"/>
                      <a:pt x="682" y="78"/>
                      <a:pt x="623" y="75"/>
                    </a:cubicBezTo>
                    <a:cubicBezTo>
                      <a:pt x="615" y="74"/>
                      <a:pt x="607" y="74"/>
                      <a:pt x="600" y="74"/>
                    </a:cubicBezTo>
                    <a:cubicBezTo>
                      <a:pt x="544" y="74"/>
                      <a:pt x="487" y="79"/>
                      <a:pt x="431" y="79"/>
                    </a:cubicBezTo>
                    <a:cubicBezTo>
                      <a:pt x="382" y="79"/>
                      <a:pt x="334" y="76"/>
                      <a:pt x="286" y="62"/>
                    </a:cubicBezTo>
                    <a:cubicBezTo>
                      <a:pt x="233" y="48"/>
                      <a:pt x="187" y="22"/>
                      <a:pt x="135" y="9"/>
                    </a:cubicBezTo>
                    <a:cubicBezTo>
                      <a:pt x="118" y="5"/>
                      <a:pt x="95" y="1"/>
                      <a:pt x="73"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6498006" y="4031123"/>
                <a:ext cx="47660" cy="28315"/>
              </a:xfrm>
              <a:custGeom>
                <a:avLst/>
                <a:gdLst/>
                <a:ahLst/>
                <a:cxnLst/>
                <a:rect l="l" t="t" r="r" b="b"/>
                <a:pathLst>
                  <a:path w="738" h="410" extrusionOk="0">
                    <a:moveTo>
                      <a:pt x="134" y="1"/>
                    </a:moveTo>
                    <a:cubicBezTo>
                      <a:pt x="107" y="1"/>
                      <a:pt x="78" y="7"/>
                      <a:pt x="53" y="18"/>
                    </a:cubicBezTo>
                    <a:cubicBezTo>
                      <a:pt x="21" y="31"/>
                      <a:pt x="1" y="61"/>
                      <a:pt x="1" y="97"/>
                    </a:cubicBezTo>
                    <a:cubicBezTo>
                      <a:pt x="4" y="133"/>
                      <a:pt x="30" y="159"/>
                      <a:pt x="63" y="172"/>
                    </a:cubicBezTo>
                    <a:cubicBezTo>
                      <a:pt x="93" y="188"/>
                      <a:pt x="129" y="195"/>
                      <a:pt x="161" y="208"/>
                    </a:cubicBezTo>
                    <a:cubicBezTo>
                      <a:pt x="253" y="247"/>
                      <a:pt x="312" y="342"/>
                      <a:pt x="401" y="382"/>
                    </a:cubicBezTo>
                    <a:cubicBezTo>
                      <a:pt x="450" y="400"/>
                      <a:pt x="504" y="410"/>
                      <a:pt x="557" y="410"/>
                    </a:cubicBezTo>
                    <a:cubicBezTo>
                      <a:pt x="570" y="410"/>
                      <a:pt x="584" y="409"/>
                      <a:pt x="597" y="408"/>
                    </a:cubicBezTo>
                    <a:cubicBezTo>
                      <a:pt x="640" y="408"/>
                      <a:pt x="692" y="401"/>
                      <a:pt x="715" y="362"/>
                    </a:cubicBezTo>
                    <a:cubicBezTo>
                      <a:pt x="738" y="326"/>
                      <a:pt x="708" y="264"/>
                      <a:pt x="672" y="228"/>
                    </a:cubicBezTo>
                    <a:cubicBezTo>
                      <a:pt x="535" y="90"/>
                      <a:pt x="348" y="8"/>
                      <a:pt x="152" y="2"/>
                    </a:cubicBezTo>
                    <a:cubicBezTo>
                      <a:pt x="146" y="1"/>
                      <a:pt x="140" y="1"/>
                      <a:pt x="134"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6392284" y="4230091"/>
                <a:ext cx="25832" cy="40538"/>
              </a:xfrm>
              <a:custGeom>
                <a:avLst/>
                <a:gdLst/>
                <a:ahLst/>
                <a:cxnLst/>
                <a:rect l="l" t="t" r="r" b="b"/>
                <a:pathLst>
                  <a:path w="400" h="587" extrusionOk="0">
                    <a:moveTo>
                      <a:pt x="334" y="0"/>
                    </a:moveTo>
                    <a:cubicBezTo>
                      <a:pt x="324" y="3"/>
                      <a:pt x="314" y="7"/>
                      <a:pt x="305" y="13"/>
                    </a:cubicBezTo>
                    <a:cubicBezTo>
                      <a:pt x="275" y="36"/>
                      <a:pt x="249" y="62"/>
                      <a:pt x="226" y="95"/>
                    </a:cubicBezTo>
                    <a:lnTo>
                      <a:pt x="101" y="256"/>
                    </a:lnTo>
                    <a:cubicBezTo>
                      <a:pt x="52" y="305"/>
                      <a:pt x="20" y="370"/>
                      <a:pt x="6" y="439"/>
                    </a:cubicBezTo>
                    <a:cubicBezTo>
                      <a:pt x="0" y="510"/>
                      <a:pt x="47" y="587"/>
                      <a:pt x="117" y="587"/>
                    </a:cubicBezTo>
                    <a:cubicBezTo>
                      <a:pt x="118" y="587"/>
                      <a:pt x="120" y="587"/>
                      <a:pt x="121" y="586"/>
                    </a:cubicBezTo>
                    <a:cubicBezTo>
                      <a:pt x="190" y="583"/>
                      <a:pt x="233" y="508"/>
                      <a:pt x="259" y="442"/>
                    </a:cubicBezTo>
                    <a:lnTo>
                      <a:pt x="334" y="259"/>
                    </a:lnTo>
                    <a:cubicBezTo>
                      <a:pt x="354" y="216"/>
                      <a:pt x="367" y="177"/>
                      <a:pt x="383" y="134"/>
                    </a:cubicBezTo>
                    <a:cubicBezTo>
                      <a:pt x="393" y="108"/>
                      <a:pt x="400" y="79"/>
                      <a:pt x="393" y="49"/>
                    </a:cubicBezTo>
                    <a:cubicBezTo>
                      <a:pt x="390" y="20"/>
                      <a:pt x="364" y="0"/>
                      <a:pt x="334"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6320532" y="4306336"/>
                <a:ext cx="46368" cy="59599"/>
              </a:xfrm>
              <a:custGeom>
                <a:avLst/>
                <a:gdLst/>
                <a:ahLst/>
                <a:cxnLst/>
                <a:rect l="l" t="t" r="r" b="b"/>
                <a:pathLst>
                  <a:path w="718" h="863" extrusionOk="0">
                    <a:moveTo>
                      <a:pt x="556" y="0"/>
                    </a:moveTo>
                    <a:cubicBezTo>
                      <a:pt x="497" y="0"/>
                      <a:pt x="444" y="49"/>
                      <a:pt x="403" y="98"/>
                    </a:cubicBezTo>
                    <a:cubicBezTo>
                      <a:pt x="354" y="154"/>
                      <a:pt x="305" y="210"/>
                      <a:pt x="299" y="279"/>
                    </a:cubicBezTo>
                    <a:cubicBezTo>
                      <a:pt x="299" y="308"/>
                      <a:pt x="292" y="337"/>
                      <a:pt x="282" y="364"/>
                    </a:cubicBezTo>
                    <a:cubicBezTo>
                      <a:pt x="256" y="410"/>
                      <a:pt x="190" y="413"/>
                      <a:pt x="161" y="455"/>
                    </a:cubicBezTo>
                    <a:cubicBezTo>
                      <a:pt x="128" y="495"/>
                      <a:pt x="148" y="557"/>
                      <a:pt x="128" y="606"/>
                    </a:cubicBezTo>
                    <a:cubicBezTo>
                      <a:pt x="109" y="642"/>
                      <a:pt x="82" y="672"/>
                      <a:pt x="50" y="698"/>
                    </a:cubicBezTo>
                    <a:cubicBezTo>
                      <a:pt x="17" y="724"/>
                      <a:pt x="0" y="767"/>
                      <a:pt x="7" y="809"/>
                    </a:cubicBezTo>
                    <a:cubicBezTo>
                      <a:pt x="21" y="841"/>
                      <a:pt x="54" y="863"/>
                      <a:pt x="88" y="863"/>
                    </a:cubicBezTo>
                    <a:cubicBezTo>
                      <a:pt x="93" y="863"/>
                      <a:pt x="97" y="862"/>
                      <a:pt x="102" y="862"/>
                    </a:cubicBezTo>
                    <a:cubicBezTo>
                      <a:pt x="141" y="855"/>
                      <a:pt x="177" y="842"/>
                      <a:pt x="210" y="816"/>
                    </a:cubicBezTo>
                    <a:cubicBezTo>
                      <a:pt x="400" y="695"/>
                      <a:pt x="561" y="524"/>
                      <a:pt x="675" y="324"/>
                    </a:cubicBezTo>
                    <a:cubicBezTo>
                      <a:pt x="701" y="285"/>
                      <a:pt x="718" y="233"/>
                      <a:pt x="715" y="184"/>
                    </a:cubicBezTo>
                    <a:cubicBezTo>
                      <a:pt x="711" y="157"/>
                      <a:pt x="701" y="131"/>
                      <a:pt x="688" y="108"/>
                    </a:cubicBezTo>
                    <a:cubicBezTo>
                      <a:pt x="669" y="59"/>
                      <a:pt x="629" y="20"/>
                      <a:pt x="580" y="3"/>
                    </a:cubicBezTo>
                    <a:cubicBezTo>
                      <a:pt x="572" y="1"/>
                      <a:pt x="564" y="0"/>
                      <a:pt x="556"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6457190" y="4240243"/>
                <a:ext cx="33259" cy="28729"/>
              </a:xfrm>
              <a:custGeom>
                <a:avLst/>
                <a:gdLst/>
                <a:ahLst/>
                <a:cxnLst/>
                <a:rect l="l" t="t" r="r" b="b"/>
                <a:pathLst>
                  <a:path w="515" h="416" extrusionOk="0">
                    <a:moveTo>
                      <a:pt x="325" y="1"/>
                    </a:moveTo>
                    <a:cubicBezTo>
                      <a:pt x="286" y="7"/>
                      <a:pt x="253" y="27"/>
                      <a:pt x="230" y="53"/>
                    </a:cubicBezTo>
                    <a:lnTo>
                      <a:pt x="69" y="210"/>
                    </a:lnTo>
                    <a:cubicBezTo>
                      <a:pt x="53" y="223"/>
                      <a:pt x="40" y="243"/>
                      <a:pt x="30" y="259"/>
                    </a:cubicBezTo>
                    <a:cubicBezTo>
                      <a:pt x="1" y="325"/>
                      <a:pt x="37" y="397"/>
                      <a:pt x="105" y="413"/>
                    </a:cubicBezTo>
                    <a:cubicBezTo>
                      <a:pt x="113" y="415"/>
                      <a:pt x="120" y="415"/>
                      <a:pt x="127" y="415"/>
                    </a:cubicBezTo>
                    <a:cubicBezTo>
                      <a:pt x="166" y="415"/>
                      <a:pt x="204" y="396"/>
                      <a:pt x="243" y="394"/>
                    </a:cubicBezTo>
                    <a:cubicBezTo>
                      <a:pt x="251" y="394"/>
                      <a:pt x="259" y="395"/>
                      <a:pt x="266" y="395"/>
                    </a:cubicBezTo>
                    <a:cubicBezTo>
                      <a:pt x="291" y="395"/>
                      <a:pt x="316" y="391"/>
                      <a:pt x="341" y="381"/>
                    </a:cubicBezTo>
                    <a:cubicBezTo>
                      <a:pt x="358" y="367"/>
                      <a:pt x="371" y="351"/>
                      <a:pt x="381" y="335"/>
                    </a:cubicBezTo>
                    <a:cubicBezTo>
                      <a:pt x="427" y="282"/>
                      <a:pt x="499" y="246"/>
                      <a:pt x="512" y="177"/>
                    </a:cubicBezTo>
                    <a:cubicBezTo>
                      <a:pt x="515" y="138"/>
                      <a:pt x="502" y="102"/>
                      <a:pt x="476" y="73"/>
                    </a:cubicBezTo>
                    <a:cubicBezTo>
                      <a:pt x="449" y="46"/>
                      <a:pt x="417" y="27"/>
                      <a:pt x="381" y="14"/>
                    </a:cubicBezTo>
                    <a:cubicBezTo>
                      <a:pt x="364" y="4"/>
                      <a:pt x="345" y="1"/>
                      <a:pt x="32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6590296" y="4310480"/>
                <a:ext cx="61416" cy="56284"/>
              </a:xfrm>
              <a:custGeom>
                <a:avLst/>
                <a:gdLst/>
                <a:ahLst/>
                <a:cxnLst/>
                <a:rect l="l" t="t" r="r" b="b"/>
                <a:pathLst>
                  <a:path w="951" h="815" extrusionOk="0">
                    <a:moveTo>
                      <a:pt x="732" y="1"/>
                    </a:moveTo>
                    <a:cubicBezTo>
                      <a:pt x="696" y="1"/>
                      <a:pt x="660" y="14"/>
                      <a:pt x="632" y="38"/>
                    </a:cubicBezTo>
                    <a:cubicBezTo>
                      <a:pt x="456" y="163"/>
                      <a:pt x="357" y="372"/>
                      <a:pt x="190" y="510"/>
                    </a:cubicBezTo>
                    <a:cubicBezTo>
                      <a:pt x="118" y="566"/>
                      <a:pt x="30" y="618"/>
                      <a:pt x="10" y="707"/>
                    </a:cubicBezTo>
                    <a:cubicBezTo>
                      <a:pt x="0" y="736"/>
                      <a:pt x="17" y="766"/>
                      <a:pt x="46" y="772"/>
                    </a:cubicBezTo>
                    <a:cubicBezTo>
                      <a:pt x="72" y="785"/>
                      <a:pt x="100" y="789"/>
                      <a:pt x="129" y="789"/>
                    </a:cubicBezTo>
                    <a:cubicBezTo>
                      <a:pt x="188" y="789"/>
                      <a:pt x="250" y="771"/>
                      <a:pt x="311" y="771"/>
                    </a:cubicBezTo>
                    <a:cubicBezTo>
                      <a:pt x="320" y="771"/>
                      <a:pt x="329" y="771"/>
                      <a:pt x="338" y="772"/>
                    </a:cubicBezTo>
                    <a:cubicBezTo>
                      <a:pt x="400" y="782"/>
                      <a:pt x="457" y="815"/>
                      <a:pt x="519" y="815"/>
                    </a:cubicBezTo>
                    <a:cubicBezTo>
                      <a:pt x="522" y="815"/>
                      <a:pt x="525" y="815"/>
                      <a:pt x="528" y="815"/>
                    </a:cubicBezTo>
                    <a:cubicBezTo>
                      <a:pt x="626" y="815"/>
                      <a:pt x="695" y="720"/>
                      <a:pt x="718" y="625"/>
                    </a:cubicBezTo>
                    <a:cubicBezTo>
                      <a:pt x="724" y="582"/>
                      <a:pt x="734" y="543"/>
                      <a:pt x="750" y="504"/>
                    </a:cubicBezTo>
                    <a:cubicBezTo>
                      <a:pt x="780" y="454"/>
                      <a:pt x="832" y="428"/>
                      <a:pt x="875" y="386"/>
                    </a:cubicBezTo>
                    <a:cubicBezTo>
                      <a:pt x="921" y="340"/>
                      <a:pt x="947" y="277"/>
                      <a:pt x="947" y="212"/>
                    </a:cubicBezTo>
                    <a:cubicBezTo>
                      <a:pt x="950" y="179"/>
                      <a:pt x="940" y="146"/>
                      <a:pt x="917" y="120"/>
                    </a:cubicBezTo>
                    <a:cubicBezTo>
                      <a:pt x="901" y="110"/>
                      <a:pt x="885" y="101"/>
                      <a:pt x="868" y="94"/>
                    </a:cubicBezTo>
                    <a:cubicBezTo>
                      <a:pt x="826" y="68"/>
                      <a:pt x="800" y="15"/>
                      <a:pt x="754" y="2"/>
                    </a:cubicBezTo>
                    <a:cubicBezTo>
                      <a:pt x="746" y="1"/>
                      <a:pt x="739" y="1"/>
                      <a:pt x="732"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6452152" y="4289968"/>
                <a:ext cx="22668" cy="21132"/>
              </a:xfrm>
              <a:custGeom>
                <a:avLst/>
                <a:gdLst/>
                <a:ahLst/>
                <a:cxnLst/>
                <a:rect l="l" t="t" r="r" b="b"/>
                <a:pathLst>
                  <a:path w="351" h="306" extrusionOk="0">
                    <a:moveTo>
                      <a:pt x="114" y="1"/>
                    </a:moveTo>
                    <a:cubicBezTo>
                      <a:pt x="91" y="1"/>
                      <a:pt x="69" y="3"/>
                      <a:pt x="46" y="8"/>
                    </a:cubicBezTo>
                    <a:cubicBezTo>
                      <a:pt x="13" y="70"/>
                      <a:pt x="0" y="142"/>
                      <a:pt x="10" y="214"/>
                    </a:cubicBezTo>
                    <a:cubicBezTo>
                      <a:pt x="16" y="253"/>
                      <a:pt x="36" y="299"/>
                      <a:pt x="79" y="306"/>
                    </a:cubicBezTo>
                    <a:cubicBezTo>
                      <a:pt x="95" y="306"/>
                      <a:pt x="111" y="303"/>
                      <a:pt x="128" y="296"/>
                    </a:cubicBezTo>
                    <a:cubicBezTo>
                      <a:pt x="180" y="280"/>
                      <a:pt x="311" y="257"/>
                      <a:pt x="331" y="208"/>
                    </a:cubicBezTo>
                    <a:cubicBezTo>
                      <a:pt x="351" y="162"/>
                      <a:pt x="301" y="96"/>
                      <a:pt x="278" y="70"/>
                    </a:cubicBezTo>
                    <a:cubicBezTo>
                      <a:pt x="252" y="44"/>
                      <a:pt x="223" y="24"/>
                      <a:pt x="190" y="11"/>
                    </a:cubicBezTo>
                    <a:cubicBezTo>
                      <a:pt x="165" y="4"/>
                      <a:pt x="140" y="1"/>
                      <a:pt x="114"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6455898" y="4272841"/>
                <a:ext cx="34809" cy="15539"/>
              </a:xfrm>
              <a:custGeom>
                <a:avLst/>
                <a:gdLst/>
                <a:ahLst/>
                <a:cxnLst/>
                <a:rect l="l" t="t" r="r" b="b"/>
                <a:pathLst>
                  <a:path w="539" h="225" extrusionOk="0">
                    <a:moveTo>
                      <a:pt x="306" y="0"/>
                    </a:moveTo>
                    <a:cubicBezTo>
                      <a:pt x="293" y="0"/>
                      <a:pt x="279" y="0"/>
                      <a:pt x="270" y="4"/>
                    </a:cubicBezTo>
                    <a:lnTo>
                      <a:pt x="57" y="43"/>
                    </a:lnTo>
                    <a:cubicBezTo>
                      <a:pt x="40" y="43"/>
                      <a:pt x="24" y="53"/>
                      <a:pt x="14" y="66"/>
                    </a:cubicBezTo>
                    <a:cubicBezTo>
                      <a:pt x="1" y="89"/>
                      <a:pt x="11" y="121"/>
                      <a:pt x="37" y="131"/>
                    </a:cubicBezTo>
                    <a:cubicBezTo>
                      <a:pt x="60" y="141"/>
                      <a:pt x="89" y="148"/>
                      <a:pt x="116" y="148"/>
                    </a:cubicBezTo>
                    <a:cubicBezTo>
                      <a:pt x="198" y="161"/>
                      <a:pt x="273" y="213"/>
                      <a:pt x="355" y="223"/>
                    </a:cubicBezTo>
                    <a:cubicBezTo>
                      <a:pt x="364" y="224"/>
                      <a:pt x="373" y="224"/>
                      <a:pt x="382" y="224"/>
                    </a:cubicBezTo>
                    <a:cubicBezTo>
                      <a:pt x="434" y="224"/>
                      <a:pt x="483" y="208"/>
                      <a:pt x="525" y="177"/>
                    </a:cubicBezTo>
                    <a:cubicBezTo>
                      <a:pt x="532" y="174"/>
                      <a:pt x="535" y="167"/>
                      <a:pt x="538" y="161"/>
                    </a:cubicBezTo>
                    <a:cubicBezTo>
                      <a:pt x="538" y="148"/>
                      <a:pt x="532" y="141"/>
                      <a:pt x="525" y="135"/>
                    </a:cubicBezTo>
                    <a:cubicBezTo>
                      <a:pt x="492" y="102"/>
                      <a:pt x="456" y="72"/>
                      <a:pt x="420" y="46"/>
                    </a:cubicBezTo>
                    <a:cubicBezTo>
                      <a:pt x="388" y="20"/>
                      <a:pt x="348" y="4"/>
                      <a:pt x="306"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5452856" y="3835885"/>
                <a:ext cx="402269" cy="352482"/>
              </a:xfrm>
              <a:custGeom>
                <a:avLst/>
                <a:gdLst/>
                <a:ahLst/>
                <a:cxnLst/>
                <a:rect l="l" t="t" r="r" b="b"/>
                <a:pathLst>
                  <a:path w="6229" h="5104" extrusionOk="0">
                    <a:moveTo>
                      <a:pt x="5306" y="1"/>
                    </a:moveTo>
                    <a:cubicBezTo>
                      <a:pt x="5302" y="1"/>
                      <a:pt x="5299" y="1"/>
                      <a:pt x="5295" y="1"/>
                    </a:cubicBezTo>
                    <a:cubicBezTo>
                      <a:pt x="5272" y="5"/>
                      <a:pt x="5249" y="11"/>
                      <a:pt x="5226" y="21"/>
                    </a:cubicBezTo>
                    <a:cubicBezTo>
                      <a:pt x="5213" y="28"/>
                      <a:pt x="5203" y="31"/>
                      <a:pt x="5190" y="34"/>
                    </a:cubicBezTo>
                    <a:cubicBezTo>
                      <a:pt x="5130" y="50"/>
                      <a:pt x="5069" y="58"/>
                      <a:pt x="5009" y="58"/>
                    </a:cubicBezTo>
                    <a:cubicBezTo>
                      <a:pt x="4983" y="58"/>
                      <a:pt x="4957" y="57"/>
                      <a:pt x="4931" y="54"/>
                    </a:cubicBezTo>
                    <a:cubicBezTo>
                      <a:pt x="4914" y="53"/>
                      <a:pt x="4897" y="53"/>
                      <a:pt x="4881" y="53"/>
                    </a:cubicBezTo>
                    <a:cubicBezTo>
                      <a:pt x="4827" y="53"/>
                      <a:pt x="4774" y="57"/>
                      <a:pt x="4722" y="67"/>
                    </a:cubicBezTo>
                    <a:cubicBezTo>
                      <a:pt x="4600" y="96"/>
                      <a:pt x="4499" y="198"/>
                      <a:pt x="4410" y="286"/>
                    </a:cubicBezTo>
                    <a:cubicBezTo>
                      <a:pt x="4358" y="339"/>
                      <a:pt x="4315" y="385"/>
                      <a:pt x="4302" y="437"/>
                    </a:cubicBezTo>
                    <a:cubicBezTo>
                      <a:pt x="4292" y="496"/>
                      <a:pt x="4299" y="558"/>
                      <a:pt x="4319" y="614"/>
                    </a:cubicBezTo>
                    <a:cubicBezTo>
                      <a:pt x="4335" y="693"/>
                      <a:pt x="4358" y="781"/>
                      <a:pt x="4319" y="866"/>
                    </a:cubicBezTo>
                    <a:cubicBezTo>
                      <a:pt x="4276" y="968"/>
                      <a:pt x="4171" y="1007"/>
                      <a:pt x="4083" y="1043"/>
                    </a:cubicBezTo>
                    <a:cubicBezTo>
                      <a:pt x="4043" y="1056"/>
                      <a:pt x="4007" y="1076"/>
                      <a:pt x="3971" y="1092"/>
                    </a:cubicBezTo>
                    <a:cubicBezTo>
                      <a:pt x="3889" y="1141"/>
                      <a:pt x="3834" y="1220"/>
                      <a:pt x="3772" y="1305"/>
                    </a:cubicBezTo>
                    <a:cubicBezTo>
                      <a:pt x="3749" y="1338"/>
                      <a:pt x="3722" y="1377"/>
                      <a:pt x="3693" y="1410"/>
                    </a:cubicBezTo>
                    <a:cubicBezTo>
                      <a:pt x="3506" y="1633"/>
                      <a:pt x="3228" y="1761"/>
                      <a:pt x="2940" y="1761"/>
                    </a:cubicBezTo>
                    <a:cubicBezTo>
                      <a:pt x="2885" y="1761"/>
                      <a:pt x="2830" y="1757"/>
                      <a:pt x="2776" y="1748"/>
                    </a:cubicBezTo>
                    <a:cubicBezTo>
                      <a:pt x="2723" y="1741"/>
                      <a:pt x="2671" y="1728"/>
                      <a:pt x="2622" y="1715"/>
                    </a:cubicBezTo>
                    <a:cubicBezTo>
                      <a:pt x="2531" y="1690"/>
                      <a:pt x="2443" y="1669"/>
                      <a:pt x="2362" y="1669"/>
                    </a:cubicBezTo>
                    <a:cubicBezTo>
                      <a:pt x="2312" y="1669"/>
                      <a:pt x="2264" y="1677"/>
                      <a:pt x="2219" y="1698"/>
                    </a:cubicBezTo>
                    <a:cubicBezTo>
                      <a:pt x="2173" y="1725"/>
                      <a:pt x="2127" y="1757"/>
                      <a:pt x="2088" y="1793"/>
                    </a:cubicBezTo>
                    <a:cubicBezTo>
                      <a:pt x="2052" y="1829"/>
                      <a:pt x="2012" y="1859"/>
                      <a:pt x="1970" y="1888"/>
                    </a:cubicBezTo>
                    <a:cubicBezTo>
                      <a:pt x="1888" y="1931"/>
                      <a:pt x="1803" y="1960"/>
                      <a:pt x="1711" y="1974"/>
                    </a:cubicBezTo>
                    <a:cubicBezTo>
                      <a:pt x="1587" y="1996"/>
                      <a:pt x="1459" y="2010"/>
                      <a:pt x="1331" y="2013"/>
                    </a:cubicBezTo>
                    <a:cubicBezTo>
                      <a:pt x="1226" y="2013"/>
                      <a:pt x="1121" y="2000"/>
                      <a:pt x="1020" y="1974"/>
                    </a:cubicBezTo>
                    <a:cubicBezTo>
                      <a:pt x="761" y="1901"/>
                      <a:pt x="541" y="1725"/>
                      <a:pt x="414" y="1485"/>
                    </a:cubicBezTo>
                    <a:cubicBezTo>
                      <a:pt x="401" y="1466"/>
                      <a:pt x="391" y="1446"/>
                      <a:pt x="381" y="1423"/>
                    </a:cubicBezTo>
                    <a:cubicBezTo>
                      <a:pt x="371" y="1397"/>
                      <a:pt x="355" y="1371"/>
                      <a:pt x="342" y="1348"/>
                    </a:cubicBezTo>
                    <a:cubicBezTo>
                      <a:pt x="329" y="1358"/>
                      <a:pt x="319" y="1374"/>
                      <a:pt x="309" y="1387"/>
                    </a:cubicBezTo>
                    <a:cubicBezTo>
                      <a:pt x="266" y="1456"/>
                      <a:pt x="279" y="1544"/>
                      <a:pt x="266" y="1623"/>
                    </a:cubicBezTo>
                    <a:cubicBezTo>
                      <a:pt x="237" y="1833"/>
                      <a:pt x="47" y="1990"/>
                      <a:pt x="27" y="2196"/>
                    </a:cubicBezTo>
                    <a:cubicBezTo>
                      <a:pt x="1" y="2488"/>
                      <a:pt x="309" y="2707"/>
                      <a:pt x="355" y="2999"/>
                    </a:cubicBezTo>
                    <a:cubicBezTo>
                      <a:pt x="365" y="3068"/>
                      <a:pt x="361" y="3143"/>
                      <a:pt x="384" y="3209"/>
                    </a:cubicBezTo>
                    <a:cubicBezTo>
                      <a:pt x="402" y="3271"/>
                      <a:pt x="456" y="3331"/>
                      <a:pt x="520" y="3331"/>
                    </a:cubicBezTo>
                    <a:cubicBezTo>
                      <a:pt x="526" y="3331"/>
                      <a:pt x="532" y="3331"/>
                      <a:pt x="538" y="3330"/>
                    </a:cubicBezTo>
                    <a:cubicBezTo>
                      <a:pt x="613" y="3318"/>
                      <a:pt x="673" y="3233"/>
                      <a:pt x="740" y="3233"/>
                    </a:cubicBezTo>
                    <a:cubicBezTo>
                      <a:pt x="749" y="3233"/>
                      <a:pt x="758" y="3235"/>
                      <a:pt x="768" y="3238"/>
                    </a:cubicBezTo>
                    <a:cubicBezTo>
                      <a:pt x="846" y="3287"/>
                      <a:pt x="807" y="3405"/>
                      <a:pt x="787" y="3497"/>
                    </a:cubicBezTo>
                    <a:cubicBezTo>
                      <a:pt x="781" y="3559"/>
                      <a:pt x="777" y="3621"/>
                      <a:pt x="784" y="3684"/>
                    </a:cubicBezTo>
                    <a:cubicBezTo>
                      <a:pt x="787" y="3802"/>
                      <a:pt x="794" y="3919"/>
                      <a:pt x="846" y="4024"/>
                    </a:cubicBezTo>
                    <a:cubicBezTo>
                      <a:pt x="869" y="4067"/>
                      <a:pt x="892" y="4109"/>
                      <a:pt x="905" y="4155"/>
                    </a:cubicBezTo>
                    <a:cubicBezTo>
                      <a:pt x="912" y="4185"/>
                      <a:pt x="912" y="4214"/>
                      <a:pt x="921" y="4237"/>
                    </a:cubicBezTo>
                    <a:cubicBezTo>
                      <a:pt x="951" y="4339"/>
                      <a:pt x="1075" y="4368"/>
                      <a:pt x="1180" y="4381"/>
                    </a:cubicBezTo>
                    <a:cubicBezTo>
                      <a:pt x="1235" y="4388"/>
                      <a:pt x="1289" y="4395"/>
                      <a:pt x="1343" y="4395"/>
                    </a:cubicBezTo>
                    <a:cubicBezTo>
                      <a:pt x="1389" y="4395"/>
                      <a:pt x="1436" y="4390"/>
                      <a:pt x="1482" y="4375"/>
                    </a:cubicBezTo>
                    <a:cubicBezTo>
                      <a:pt x="1573" y="4345"/>
                      <a:pt x="1645" y="4280"/>
                      <a:pt x="1740" y="4260"/>
                    </a:cubicBezTo>
                    <a:cubicBezTo>
                      <a:pt x="1748" y="4259"/>
                      <a:pt x="1755" y="4258"/>
                      <a:pt x="1761" y="4258"/>
                    </a:cubicBezTo>
                    <a:cubicBezTo>
                      <a:pt x="1851" y="4258"/>
                      <a:pt x="1842" y="4402"/>
                      <a:pt x="1842" y="4470"/>
                    </a:cubicBezTo>
                    <a:cubicBezTo>
                      <a:pt x="1842" y="4496"/>
                      <a:pt x="1849" y="4525"/>
                      <a:pt x="1862" y="4555"/>
                    </a:cubicBezTo>
                    <a:cubicBezTo>
                      <a:pt x="1908" y="4640"/>
                      <a:pt x="2048" y="4647"/>
                      <a:pt x="2130" y="4666"/>
                    </a:cubicBezTo>
                    <a:cubicBezTo>
                      <a:pt x="2229" y="4686"/>
                      <a:pt x="2314" y="4748"/>
                      <a:pt x="2409" y="4765"/>
                    </a:cubicBezTo>
                    <a:cubicBezTo>
                      <a:pt x="2418" y="4766"/>
                      <a:pt x="2428" y="4767"/>
                      <a:pt x="2438" y="4767"/>
                    </a:cubicBezTo>
                    <a:cubicBezTo>
                      <a:pt x="2491" y="4767"/>
                      <a:pt x="2544" y="4744"/>
                      <a:pt x="2582" y="4706"/>
                    </a:cubicBezTo>
                    <a:cubicBezTo>
                      <a:pt x="2648" y="4647"/>
                      <a:pt x="2658" y="4601"/>
                      <a:pt x="2674" y="4522"/>
                    </a:cubicBezTo>
                    <a:cubicBezTo>
                      <a:pt x="2679" y="4488"/>
                      <a:pt x="2706" y="4386"/>
                      <a:pt x="2757" y="4386"/>
                    </a:cubicBezTo>
                    <a:cubicBezTo>
                      <a:pt x="2768" y="4386"/>
                      <a:pt x="2781" y="4391"/>
                      <a:pt x="2795" y="4404"/>
                    </a:cubicBezTo>
                    <a:cubicBezTo>
                      <a:pt x="2822" y="4463"/>
                      <a:pt x="2832" y="4563"/>
                      <a:pt x="2906" y="4563"/>
                    </a:cubicBezTo>
                    <a:cubicBezTo>
                      <a:pt x="2915" y="4563"/>
                      <a:pt x="2925" y="4561"/>
                      <a:pt x="2936" y="4558"/>
                    </a:cubicBezTo>
                    <a:cubicBezTo>
                      <a:pt x="2967" y="4549"/>
                      <a:pt x="3005" y="4534"/>
                      <a:pt x="3037" y="4534"/>
                    </a:cubicBezTo>
                    <a:cubicBezTo>
                      <a:pt x="3059" y="4534"/>
                      <a:pt x="3078" y="4541"/>
                      <a:pt x="3090" y="4562"/>
                    </a:cubicBezTo>
                    <a:cubicBezTo>
                      <a:pt x="3103" y="4578"/>
                      <a:pt x="3103" y="4604"/>
                      <a:pt x="3113" y="4624"/>
                    </a:cubicBezTo>
                    <a:cubicBezTo>
                      <a:pt x="3129" y="4641"/>
                      <a:pt x="3151" y="4651"/>
                      <a:pt x="3172" y="4651"/>
                    </a:cubicBezTo>
                    <a:cubicBezTo>
                      <a:pt x="3191" y="4651"/>
                      <a:pt x="3209" y="4644"/>
                      <a:pt x="3224" y="4630"/>
                    </a:cubicBezTo>
                    <a:cubicBezTo>
                      <a:pt x="3254" y="4601"/>
                      <a:pt x="3274" y="4565"/>
                      <a:pt x="3283" y="4522"/>
                    </a:cubicBezTo>
                    <a:lnTo>
                      <a:pt x="3588" y="4650"/>
                    </a:lnTo>
                    <a:cubicBezTo>
                      <a:pt x="3627" y="4725"/>
                      <a:pt x="3621" y="4814"/>
                      <a:pt x="3578" y="4886"/>
                    </a:cubicBezTo>
                    <a:cubicBezTo>
                      <a:pt x="3552" y="4912"/>
                      <a:pt x="3536" y="4945"/>
                      <a:pt x="3523" y="4981"/>
                    </a:cubicBezTo>
                    <a:cubicBezTo>
                      <a:pt x="3519" y="5030"/>
                      <a:pt x="3552" y="5076"/>
                      <a:pt x="3598" y="5092"/>
                    </a:cubicBezTo>
                    <a:cubicBezTo>
                      <a:pt x="3625" y="5100"/>
                      <a:pt x="3653" y="5104"/>
                      <a:pt x="3680" y="5104"/>
                    </a:cubicBezTo>
                    <a:cubicBezTo>
                      <a:pt x="3701" y="5104"/>
                      <a:pt x="3722" y="5101"/>
                      <a:pt x="3742" y="5096"/>
                    </a:cubicBezTo>
                    <a:cubicBezTo>
                      <a:pt x="3975" y="5056"/>
                      <a:pt x="4188" y="4948"/>
                      <a:pt x="4358" y="4784"/>
                    </a:cubicBezTo>
                    <a:cubicBezTo>
                      <a:pt x="4469" y="4670"/>
                      <a:pt x="4564" y="4542"/>
                      <a:pt x="4649" y="4404"/>
                    </a:cubicBezTo>
                    <a:cubicBezTo>
                      <a:pt x="4751" y="4247"/>
                      <a:pt x="4859" y="4067"/>
                      <a:pt x="4826" y="3880"/>
                    </a:cubicBezTo>
                    <a:cubicBezTo>
                      <a:pt x="4810" y="3802"/>
                      <a:pt x="4771" y="3726"/>
                      <a:pt x="4771" y="3644"/>
                    </a:cubicBezTo>
                    <a:cubicBezTo>
                      <a:pt x="4771" y="3517"/>
                      <a:pt x="4869" y="3412"/>
                      <a:pt x="4971" y="3333"/>
                    </a:cubicBezTo>
                    <a:cubicBezTo>
                      <a:pt x="5072" y="3254"/>
                      <a:pt x="5187" y="3186"/>
                      <a:pt x="5246" y="3071"/>
                    </a:cubicBezTo>
                    <a:cubicBezTo>
                      <a:pt x="5324" y="2917"/>
                      <a:pt x="5275" y="2730"/>
                      <a:pt x="5256" y="2557"/>
                    </a:cubicBezTo>
                    <a:cubicBezTo>
                      <a:pt x="5233" y="2386"/>
                      <a:pt x="5262" y="2173"/>
                      <a:pt x="5419" y="2098"/>
                    </a:cubicBezTo>
                    <a:cubicBezTo>
                      <a:pt x="5464" y="2076"/>
                      <a:pt x="5512" y="2069"/>
                      <a:pt x="5561" y="2069"/>
                    </a:cubicBezTo>
                    <a:cubicBezTo>
                      <a:pt x="5645" y="2069"/>
                      <a:pt x="5733" y="2089"/>
                      <a:pt x="5820" y="2089"/>
                    </a:cubicBezTo>
                    <a:cubicBezTo>
                      <a:pt x="5830" y="2089"/>
                      <a:pt x="5841" y="2089"/>
                      <a:pt x="5852" y="2088"/>
                    </a:cubicBezTo>
                    <a:cubicBezTo>
                      <a:pt x="5940" y="2078"/>
                      <a:pt x="6025" y="2052"/>
                      <a:pt x="6107" y="2016"/>
                    </a:cubicBezTo>
                    <a:cubicBezTo>
                      <a:pt x="6147" y="2006"/>
                      <a:pt x="6179" y="1983"/>
                      <a:pt x="6199" y="1951"/>
                    </a:cubicBezTo>
                    <a:cubicBezTo>
                      <a:pt x="6228" y="1882"/>
                      <a:pt x="6150" y="1810"/>
                      <a:pt x="6081" y="1774"/>
                    </a:cubicBezTo>
                    <a:lnTo>
                      <a:pt x="5753" y="1594"/>
                    </a:lnTo>
                    <a:cubicBezTo>
                      <a:pt x="5629" y="1525"/>
                      <a:pt x="5485" y="1407"/>
                      <a:pt x="5527" y="1273"/>
                    </a:cubicBezTo>
                    <a:lnTo>
                      <a:pt x="5527" y="1273"/>
                    </a:lnTo>
                    <a:cubicBezTo>
                      <a:pt x="5535" y="1273"/>
                      <a:pt x="5542" y="1273"/>
                      <a:pt x="5549" y="1273"/>
                    </a:cubicBezTo>
                    <a:cubicBezTo>
                      <a:pt x="5803" y="1273"/>
                      <a:pt x="5562" y="1037"/>
                      <a:pt x="5521" y="942"/>
                    </a:cubicBezTo>
                    <a:cubicBezTo>
                      <a:pt x="5475" y="843"/>
                      <a:pt x="5439" y="732"/>
                      <a:pt x="5337" y="689"/>
                    </a:cubicBezTo>
                    <a:cubicBezTo>
                      <a:pt x="5301" y="680"/>
                      <a:pt x="5265" y="666"/>
                      <a:pt x="5233" y="650"/>
                    </a:cubicBezTo>
                    <a:cubicBezTo>
                      <a:pt x="5200" y="634"/>
                      <a:pt x="5183" y="594"/>
                      <a:pt x="5197" y="558"/>
                    </a:cubicBezTo>
                    <a:cubicBezTo>
                      <a:pt x="5230" y="533"/>
                      <a:pt x="5270" y="526"/>
                      <a:pt x="5311" y="526"/>
                    </a:cubicBezTo>
                    <a:cubicBezTo>
                      <a:pt x="5355" y="526"/>
                      <a:pt x="5402" y="534"/>
                      <a:pt x="5446" y="535"/>
                    </a:cubicBezTo>
                    <a:cubicBezTo>
                      <a:pt x="5448" y="536"/>
                      <a:pt x="5450" y="536"/>
                      <a:pt x="5453" y="536"/>
                    </a:cubicBezTo>
                    <a:cubicBezTo>
                      <a:pt x="5540" y="536"/>
                      <a:pt x="5645" y="481"/>
                      <a:pt x="5619" y="401"/>
                    </a:cubicBezTo>
                    <a:cubicBezTo>
                      <a:pt x="5609" y="378"/>
                      <a:pt x="5599" y="355"/>
                      <a:pt x="5593" y="332"/>
                    </a:cubicBezTo>
                    <a:cubicBezTo>
                      <a:pt x="5586" y="283"/>
                      <a:pt x="5632" y="234"/>
                      <a:pt x="5626" y="191"/>
                    </a:cubicBezTo>
                    <a:cubicBezTo>
                      <a:pt x="5590" y="172"/>
                      <a:pt x="5557" y="152"/>
                      <a:pt x="5527" y="129"/>
                    </a:cubicBezTo>
                    <a:lnTo>
                      <a:pt x="5482" y="93"/>
                    </a:lnTo>
                    <a:cubicBezTo>
                      <a:pt x="5420" y="47"/>
                      <a:pt x="5364" y="1"/>
                      <a:pt x="5306"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3221894" y="2862662"/>
                <a:ext cx="220928" cy="162291"/>
              </a:xfrm>
              <a:custGeom>
                <a:avLst/>
                <a:gdLst/>
                <a:ahLst/>
                <a:cxnLst/>
                <a:rect l="l" t="t" r="r" b="b"/>
                <a:pathLst>
                  <a:path w="3421" h="2350" extrusionOk="0">
                    <a:moveTo>
                      <a:pt x="3257" y="1"/>
                    </a:moveTo>
                    <a:cubicBezTo>
                      <a:pt x="3247" y="4"/>
                      <a:pt x="3241" y="7"/>
                      <a:pt x="3234" y="14"/>
                    </a:cubicBezTo>
                    <a:lnTo>
                      <a:pt x="2903" y="318"/>
                    </a:lnTo>
                    <a:cubicBezTo>
                      <a:pt x="2808" y="407"/>
                      <a:pt x="2713" y="495"/>
                      <a:pt x="2621" y="587"/>
                    </a:cubicBezTo>
                    <a:cubicBezTo>
                      <a:pt x="2510" y="695"/>
                      <a:pt x="2418" y="819"/>
                      <a:pt x="2346" y="957"/>
                    </a:cubicBezTo>
                    <a:cubicBezTo>
                      <a:pt x="2320" y="1016"/>
                      <a:pt x="2297" y="1075"/>
                      <a:pt x="2264" y="1131"/>
                    </a:cubicBezTo>
                    <a:cubicBezTo>
                      <a:pt x="2189" y="1252"/>
                      <a:pt x="2068" y="1334"/>
                      <a:pt x="1947" y="1406"/>
                    </a:cubicBezTo>
                    <a:cubicBezTo>
                      <a:pt x="1865" y="1455"/>
                      <a:pt x="1783" y="1501"/>
                      <a:pt x="1701" y="1547"/>
                    </a:cubicBezTo>
                    <a:cubicBezTo>
                      <a:pt x="1636" y="1582"/>
                      <a:pt x="1562" y="1615"/>
                      <a:pt x="1493" y="1615"/>
                    </a:cubicBezTo>
                    <a:cubicBezTo>
                      <a:pt x="1464" y="1615"/>
                      <a:pt x="1436" y="1609"/>
                      <a:pt x="1409" y="1596"/>
                    </a:cubicBezTo>
                    <a:cubicBezTo>
                      <a:pt x="1331" y="1560"/>
                      <a:pt x="1282" y="1462"/>
                      <a:pt x="1196" y="1462"/>
                    </a:cubicBezTo>
                    <a:cubicBezTo>
                      <a:pt x="1195" y="1462"/>
                      <a:pt x="1194" y="1461"/>
                      <a:pt x="1192" y="1461"/>
                    </a:cubicBezTo>
                    <a:cubicBezTo>
                      <a:pt x="1106" y="1461"/>
                      <a:pt x="1051" y="1561"/>
                      <a:pt x="983" y="1616"/>
                    </a:cubicBezTo>
                    <a:cubicBezTo>
                      <a:pt x="931" y="1659"/>
                      <a:pt x="865" y="1677"/>
                      <a:pt x="797" y="1677"/>
                    </a:cubicBezTo>
                    <a:cubicBezTo>
                      <a:pt x="746" y="1677"/>
                      <a:pt x="694" y="1667"/>
                      <a:pt x="646" y="1648"/>
                    </a:cubicBezTo>
                    <a:cubicBezTo>
                      <a:pt x="538" y="1606"/>
                      <a:pt x="446" y="1524"/>
                      <a:pt x="361" y="1445"/>
                    </a:cubicBezTo>
                    <a:cubicBezTo>
                      <a:pt x="299" y="1393"/>
                      <a:pt x="233" y="1331"/>
                      <a:pt x="223" y="1249"/>
                    </a:cubicBezTo>
                    <a:cubicBezTo>
                      <a:pt x="220" y="1219"/>
                      <a:pt x="220" y="1190"/>
                      <a:pt x="227" y="1160"/>
                    </a:cubicBezTo>
                    <a:lnTo>
                      <a:pt x="227" y="1160"/>
                    </a:lnTo>
                    <a:cubicBezTo>
                      <a:pt x="200" y="1183"/>
                      <a:pt x="174" y="1203"/>
                      <a:pt x="145" y="1222"/>
                    </a:cubicBezTo>
                    <a:lnTo>
                      <a:pt x="125" y="1239"/>
                    </a:lnTo>
                    <a:cubicBezTo>
                      <a:pt x="83" y="1258"/>
                      <a:pt x="47" y="1291"/>
                      <a:pt x="24" y="1331"/>
                    </a:cubicBezTo>
                    <a:cubicBezTo>
                      <a:pt x="4" y="1376"/>
                      <a:pt x="1" y="1426"/>
                      <a:pt x="10" y="1475"/>
                    </a:cubicBezTo>
                    <a:lnTo>
                      <a:pt x="40" y="1783"/>
                    </a:lnTo>
                    <a:cubicBezTo>
                      <a:pt x="53" y="1927"/>
                      <a:pt x="69" y="2061"/>
                      <a:pt x="158" y="2143"/>
                    </a:cubicBezTo>
                    <a:cubicBezTo>
                      <a:pt x="230" y="2212"/>
                      <a:pt x="338" y="2228"/>
                      <a:pt x="453" y="2245"/>
                    </a:cubicBezTo>
                    <a:cubicBezTo>
                      <a:pt x="964" y="2313"/>
                      <a:pt x="1481" y="2349"/>
                      <a:pt x="1996" y="2349"/>
                    </a:cubicBezTo>
                    <a:cubicBezTo>
                      <a:pt x="2104" y="2349"/>
                      <a:pt x="2212" y="2346"/>
                      <a:pt x="2287" y="2290"/>
                    </a:cubicBezTo>
                    <a:cubicBezTo>
                      <a:pt x="2366" y="2238"/>
                      <a:pt x="2412" y="2136"/>
                      <a:pt x="2444" y="2051"/>
                    </a:cubicBezTo>
                    <a:cubicBezTo>
                      <a:pt x="2517" y="1884"/>
                      <a:pt x="2595" y="1691"/>
                      <a:pt x="2592" y="1498"/>
                    </a:cubicBezTo>
                    <a:cubicBezTo>
                      <a:pt x="2592" y="1481"/>
                      <a:pt x="2592" y="1465"/>
                      <a:pt x="2589" y="1448"/>
                    </a:cubicBezTo>
                    <a:cubicBezTo>
                      <a:pt x="2582" y="1373"/>
                      <a:pt x="2579" y="1285"/>
                      <a:pt x="2621" y="1209"/>
                    </a:cubicBezTo>
                    <a:cubicBezTo>
                      <a:pt x="2680" y="1108"/>
                      <a:pt x="2795" y="1078"/>
                      <a:pt x="2893" y="1052"/>
                    </a:cubicBezTo>
                    <a:cubicBezTo>
                      <a:pt x="2939" y="1042"/>
                      <a:pt x="2978" y="1029"/>
                      <a:pt x="3021" y="1013"/>
                    </a:cubicBezTo>
                    <a:cubicBezTo>
                      <a:pt x="3100" y="970"/>
                      <a:pt x="3172" y="914"/>
                      <a:pt x="3234" y="849"/>
                    </a:cubicBezTo>
                    <a:cubicBezTo>
                      <a:pt x="3270" y="810"/>
                      <a:pt x="3309" y="777"/>
                      <a:pt x="3352" y="744"/>
                    </a:cubicBezTo>
                    <a:cubicBezTo>
                      <a:pt x="3358" y="698"/>
                      <a:pt x="3368" y="652"/>
                      <a:pt x="3378" y="610"/>
                    </a:cubicBezTo>
                    <a:cubicBezTo>
                      <a:pt x="3408" y="505"/>
                      <a:pt x="3421" y="397"/>
                      <a:pt x="3421" y="289"/>
                    </a:cubicBezTo>
                    <a:cubicBezTo>
                      <a:pt x="3417" y="177"/>
                      <a:pt x="3365" y="76"/>
                      <a:pt x="3280" y="10"/>
                    </a:cubicBezTo>
                    <a:cubicBezTo>
                      <a:pt x="3273" y="4"/>
                      <a:pt x="3267" y="1"/>
                      <a:pt x="3257"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2565600" y="2605751"/>
                <a:ext cx="819649" cy="681346"/>
              </a:xfrm>
              <a:custGeom>
                <a:avLst/>
                <a:gdLst/>
                <a:ahLst/>
                <a:cxnLst/>
                <a:rect l="l" t="t" r="r" b="b"/>
                <a:pathLst>
                  <a:path w="12692" h="9866" extrusionOk="0">
                    <a:moveTo>
                      <a:pt x="2916" y="0"/>
                    </a:moveTo>
                    <a:cubicBezTo>
                      <a:pt x="2887" y="0"/>
                      <a:pt x="2857" y="2"/>
                      <a:pt x="2828" y="6"/>
                    </a:cubicBezTo>
                    <a:cubicBezTo>
                      <a:pt x="2772" y="107"/>
                      <a:pt x="2684" y="186"/>
                      <a:pt x="2579" y="232"/>
                    </a:cubicBezTo>
                    <a:cubicBezTo>
                      <a:pt x="2497" y="271"/>
                      <a:pt x="2415" y="300"/>
                      <a:pt x="2330" y="327"/>
                    </a:cubicBezTo>
                    <a:cubicBezTo>
                      <a:pt x="2255" y="346"/>
                      <a:pt x="2183" y="373"/>
                      <a:pt x="2114" y="402"/>
                    </a:cubicBezTo>
                    <a:cubicBezTo>
                      <a:pt x="1989" y="461"/>
                      <a:pt x="1855" y="579"/>
                      <a:pt x="1865" y="726"/>
                    </a:cubicBezTo>
                    <a:cubicBezTo>
                      <a:pt x="1871" y="825"/>
                      <a:pt x="1934" y="907"/>
                      <a:pt x="2002" y="992"/>
                    </a:cubicBezTo>
                    <a:cubicBezTo>
                      <a:pt x="2029" y="1024"/>
                      <a:pt x="2055" y="1060"/>
                      <a:pt x="2078" y="1097"/>
                    </a:cubicBezTo>
                    <a:cubicBezTo>
                      <a:pt x="2169" y="1234"/>
                      <a:pt x="2215" y="1398"/>
                      <a:pt x="2209" y="1565"/>
                    </a:cubicBezTo>
                    <a:cubicBezTo>
                      <a:pt x="2209" y="1608"/>
                      <a:pt x="2199" y="1650"/>
                      <a:pt x="2176" y="1689"/>
                    </a:cubicBezTo>
                    <a:cubicBezTo>
                      <a:pt x="2140" y="1739"/>
                      <a:pt x="2088" y="1775"/>
                      <a:pt x="2025" y="1791"/>
                    </a:cubicBezTo>
                    <a:lnTo>
                      <a:pt x="1711" y="1909"/>
                    </a:lnTo>
                    <a:cubicBezTo>
                      <a:pt x="1570" y="1965"/>
                      <a:pt x="1423" y="2010"/>
                      <a:pt x="1272" y="2040"/>
                    </a:cubicBezTo>
                    <a:cubicBezTo>
                      <a:pt x="1197" y="2053"/>
                      <a:pt x="1121" y="2060"/>
                      <a:pt x="1046" y="2063"/>
                    </a:cubicBezTo>
                    <a:cubicBezTo>
                      <a:pt x="735" y="2060"/>
                      <a:pt x="437" y="1955"/>
                      <a:pt x="194" y="1758"/>
                    </a:cubicBezTo>
                    <a:cubicBezTo>
                      <a:pt x="178" y="2030"/>
                      <a:pt x="47" y="2276"/>
                      <a:pt x="14" y="2544"/>
                    </a:cubicBezTo>
                    <a:cubicBezTo>
                      <a:pt x="1" y="2617"/>
                      <a:pt x="7" y="2689"/>
                      <a:pt x="34" y="2754"/>
                    </a:cubicBezTo>
                    <a:cubicBezTo>
                      <a:pt x="60" y="2823"/>
                      <a:pt x="129" y="2865"/>
                      <a:pt x="201" y="2865"/>
                    </a:cubicBezTo>
                    <a:cubicBezTo>
                      <a:pt x="256" y="2857"/>
                      <a:pt x="309" y="2819"/>
                      <a:pt x="360" y="2819"/>
                    </a:cubicBezTo>
                    <a:cubicBezTo>
                      <a:pt x="369" y="2819"/>
                      <a:pt x="378" y="2820"/>
                      <a:pt x="387" y="2823"/>
                    </a:cubicBezTo>
                    <a:cubicBezTo>
                      <a:pt x="417" y="2836"/>
                      <a:pt x="440" y="2859"/>
                      <a:pt x="456" y="2885"/>
                    </a:cubicBezTo>
                    <a:cubicBezTo>
                      <a:pt x="587" y="3055"/>
                      <a:pt x="718" y="3239"/>
                      <a:pt x="761" y="3452"/>
                    </a:cubicBezTo>
                    <a:cubicBezTo>
                      <a:pt x="767" y="3514"/>
                      <a:pt x="784" y="3573"/>
                      <a:pt x="807" y="3629"/>
                    </a:cubicBezTo>
                    <a:cubicBezTo>
                      <a:pt x="882" y="3763"/>
                      <a:pt x="1092" y="3799"/>
                      <a:pt x="1134" y="3947"/>
                    </a:cubicBezTo>
                    <a:cubicBezTo>
                      <a:pt x="1151" y="3999"/>
                      <a:pt x="1141" y="4061"/>
                      <a:pt x="1160" y="4114"/>
                    </a:cubicBezTo>
                    <a:cubicBezTo>
                      <a:pt x="1193" y="4199"/>
                      <a:pt x="1292" y="4238"/>
                      <a:pt x="1364" y="4294"/>
                    </a:cubicBezTo>
                    <a:cubicBezTo>
                      <a:pt x="1508" y="4418"/>
                      <a:pt x="1527" y="4631"/>
                      <a:pt x="1527" y="4824"/>
                    </a:cubicBezTo>
                    <a:cubicBezTo>
                      <a:pt x="1527" y="4854"/>
                      <a:pt x="1531" y="4883"/>
                      <a:pt x="1544" y="4913"/>
                    </a:cubicBezTo>
                    <a:cubicBezTo>
                      <a:pt x="1560" y="4936"/>
                      <a:pt x="1583" y="4959"/>
                      <a:pt x="1606" y="4975"/>
                    </a:cubicBezTo>
                    <a:cubicBezTo>
                      <a:pt x="1698" y="5047"/>
                      <a:pt x="1770" y="5142"/>
                      <a:pt x="1816" y="5250"/>
                    </a:cubicBezTo>
                    <a:cubicBezTo>
                      <a:pt x="1825" y="5280"/>
                      <a:pt x="1842" y="5306"/>
                      <a:pt x="1862" y="5332"/>
                    </a:cubicBezTo>
                    <a:cubicBezTo>
                      <a:pt x="1881" y="5352"/>
                      <a:pt x="1907" y="5372"/>
                      <a:pt x="1930" y="5381"/>
                    </a:cubicBezTo>
                    <a:cubicBezTo>
                      <a:pt x="2065" y="5453"/>
                      <a:pt x="2196" y="5526"/>
                      <a:pt x="2327" y="5598"/>
                    </a:cubicBezTo>
                    <a:cubicBezTo>
                      <a:pt x="2382" y="5627"/>
                      <a:pt x="2441" y="5663"/>
                      <a:pt x="2461" y="5722"/>
                    </a:cubicBezTo>
                    <a:cubicBezTo>
                      <a:pt x="2487" y="5807"/>
                      <a:pt x="2422" y="5922"/>
                      <a:pt x="2487" y="5984"/>
                    </a:cubicBezTo>
                    <a:cubicBezTo>
                      <a:pt x="2507" y="5997"/>
                      <a:pt x="2530" y="6010"/>
                      <a:pt x="2549" y="6023"/>
                    </a:cubicBezTo>
                    <a:cubicBezTo>
                      <a:pt x="2690" y="6112"/>
                      <a:pt x="2687" y="6364"/>
                      <a:pt x="2648" y="6505"/>
                    </a:cubicBezTo>
                    <a:cubicBezTo>
                      <a:pt x="2625" y="6567"/>
                      <a:pt x="2608" y="6633"/>
                      <a:pt x="2595" y="6702"/>
                    </a:cubicBezTo>
                    <a:cubicBezTo>
                      <a:pt x="2586" y="6770"/>
                      <a:pt x="2612" y="6839"/>
                      <a:pt x="2667" y="6882"/>
                    </a:cubicBezTo>
                    <a:cubicBezTo>
                      <a:pt x="2690" y="6892"/>
                      <a:pt x="2710" y="6905"/>
                      <a:pt x="2730" y="6918"/>
                    </a:cubicBezTo>
                    <a:cubicBezTo>
                      <a:pt x="2753" y="6944"/>
                      <a:pt x="2762" y="6973"/>
                      <a:pt x="2766" y="7010"/>
                    </a:cubicBezTo>
                    <a:cubicBezTo>
                      <a:pt x="2792" y="7193"/>
                      <a:pt x="2841" y="7373"/>
                      <a:pt x="2907" y="7547"/>
                    </a:cubicBezTo>
                    <a:cubicBezTo>
                      <a:pt x="2920" y="7580"/>
                      <a:pt x="2936" y="7612"/>
                      <a:pt x="2956" y="7642"/>
                    </a:cubicBezTo>
                    <a:cubicBezTo>
                      <a:pt x="3002" y="7704"/>
                      <a:pt x="3080" y="7733"/>
                      <a:pt x="3149" y="7766"/>
                    </a:cubicBezTo>
                    <a:cubicBezTo>
                      <a:pt x="3368" y="7874"/>
                      <a:pt x="3526" y="8055"/>
                      <a:pt x="3663" y="8248"/>
                    </a:cubicBezTo>
                    <a:cubicBezTo>
                      <a:pt x="3811" y="8454"/>
                      <a:pt x="4014" y="8595"/>
                      <a:pt x="4125" y="8834"/>
                    </a:cubicBezTo>
                    <a:cubicBezTo>
                      <a:pt x="4220" y="9037"/>
                      <a:pt x="4256" y="9283"/>
                      <a:pt x="4423" y="9434"/>
                    </a:cubicBezTo>
                    <a:cubicBezTo>
                      <a:pt x="4499" y="9502"/>
                      <a:pt x="4594" y="9545"/>
                      <a:pt x="4679" y="9604"/>
                    </a:cubicBezTo>
                    <a:cubicBezTo>
                      <a:pt x="4748" y="9656"/>
                      <a:pt x="4800" y="9732"/>
                      <a:pt x="4820" y="9817"/>
                    </a:cubicBezTo>
                    <a:lnTo>
                      <a:pt x="4997" y="9699"/>
                    </a:lnTo>
                    <a:cubicBezTo>
                      <a:pt x="5100" y="9622"/>
                      <a:pt x="5226" y="9580"/>
                      <a:pt x="5353" y="9580"/>
                    </a:cubicBezTo>
                    <a:cubicBezTo>
                      <a:pt x="5366" y="9580"/>
                      <a:pt x="5380" y="9580"/>
                      <a:pt x="5393" y="9581"/>
                    </a:cubicBezTo>
                    <a:lnTo>
                      <a:pt x="6173" y="9552"/>
                    </a:lnTo>
                    <a:cubicBezTo>
                      <a:pt x="6226" y="9550"/>
                      <a:pt x="6278" y="9548"/>
                      <a:pt x="6331" y="9548"/>
                    </a:cubicBezTo>
                    <a:cubicBezTo>
                      <a:pt x="6561" y="9548"/>
                      <a:pt x="6778" y="9575"/>
                      <a:pt x="6949" y="9709"/>
                    </a:cubicBezTo>
                    <a:cubicBezTo>
                      <a:pt x="6969" y="9725"/>
                      <a:pt x="6992" y="9742"/>
                      <a:pt x="7011" y="9761"/>
                    </a:cubicBezTo>
                    <a:cubicBezTo>
                      <a:pt x="7047" y="9797"/>
                      <a:pt x="7087" y="9827"/>
                      <a:pt x="7132" y="9846"/>
                    </a:cubicBezTo>
                    <a:cubicBezTo>
                      <a:pt x="7162" y="9860"/>
                      <a:pt x="7194" y="9865"/>
                      <a:pt x="7226" y="9865"/>
                    </a:cubicBezTo>
                    <a:cubicBezTo>
                      <a:pt x="7322" y="9865"/>
                      <a:pt x="7426" y="9815"/>
                      <a:pt x="7519" y="9761"/>
                    </a:cubicBezTo>
                    <a:cubicBezTo>
                      <a:pt x="7755" y="9627"/>
                      <a:pt x="7984" y="9480"/>
                      <a:pt x="8207" y="9319"/>
                    </a:cubicBezTo>
                    <a:lnTo>
                      <a:pt x="8259" y="9276"/>
                    </a:lnTo>
                    <a:cubicBezTo>
                      <a:pt x="8374" y="9188"/>
                      <a:pt x="8495" y="9109"/>
                      <a:pt x="8620" y="9044"/>
                    </a:cubicBezTo>
                    <a:cubicBezTo>
                      <a:pt x="8810" y="8952"/>
                      <a:pt x="9013" y="8906"/>
                      <a:pt x="9209" y="8864"/>
                    </a:cubicBezTo>
                    <a:cubicBezTo>
                      <a:pt x="9812" y="8736"/>
                      <a:pt x="10438" y="8602"/>
                      <a:pt x="11067" y="8559"/>
                    </a:cubicBezTo>
                    <a:lnTo>
                      <a:pt x="11109" y="8556"/>
                    </a:lnTo>
                    <a:cubicBezTo>
                      <a:pt x="11234" y="8552"/>
                      <a:pt x="11358" y="8536"/>
                      <a:pt x="11476" y="8500"/>
                    </a:cubicBezTo>
                    <a:cubicBezTo>
                      <a:pt x="11758" y="8408"/>
                      <a:pt x="11945" y="8159"/>
                      <a:pt x="12145" y="7871"/>
                    </a:cubicBezTo>
                    <a:lnTo>
                      <a:pt x="12515" y="7334"/>
                    </a:lnTo>
                    <a:cubicBezTo>
                      <a:pt x="12521" y="7321"/>
                      <a:pt x="12531" y="7308"/>
                      <a:pt x="12544" y="7291"/>
                    </a:cubicBezTo>
                    <a:cubicBezTo>
                      <a:pt x="12564" y="7268"/>
                      <a:pt x="12580" y="7239"/>
                      <a:pt x="12597" y="7209"/>
                    </a:cubicBezTo>
                    <a:cubicBezTo>
                      <a:pt x="12600" y="7196"/>
                      <a:pt x="12606" y="7180"/>
                      <a:pt x="12610" y="7167"/>
                    </a:cubicBezTo>
                    <a:cubicBezTo>
                      <a:pt x="12613" y="7147"/>
                      <a:pt x="12620" y="7127"/>
                      <a:pt x="12626" y="7111"/>
                    </a:cubicBezTo>
                    <a:cubicBezTo>
                      <a:pt x="12665" y="7026"/>
                      <a:pt x="12688" y="6934"/>
                      <a:pt x="12692" y="6842"/>
                    </a:cubicBezTo>
                    <a:cubicBezTo>
                      <a:pt x="12688" y="6803"/>
                      <a:pt x="12685" y="6764"/>
                      <a:pt x="12675" y="6728"/>
                    </a:cubicBezTo>
                    <a:cubicBezTo>
                      <a:pt x="12636" y="6564"/>
                      <a:pt x="12587" y="6400"/>
                      <a:pt x="12521" y="6243"/>
                    </a:cubicBezTo>
                    <a:cubicBezTo>
                      <a:pt x="12505" y="6200"/>
                      <a:pt x="12489" y="6155"/>
                      <a:pt x="12472" y="6112"/>
                    </a:cubicBezTo>
                    <a:cubicBezTo>
                      <a:pt x="12380" y="6161"/>
                      <a:pt x="12272" y="6164"/>
                      <a:pt x="12164" y="6164"/>
                    </a:cubicBezTo>
                    <a:lnTo>
                      <a:pt x="12158" y="6164"/>
                    </a:lnTo>
                    <a:cubicBezTo>
                      <a:pt x="11637" y="6164"/>
                      <a:pt x="11119" y="6128"/>
                      <a:pt x="10602" y="6060"/>
                    </a:cubicBezTo>
                    <a:cubicBezTo>
                      <a:pt x="10480" y="6043"/>
                      <a:pt x="10346" y="6020"/>
                      <a:pt x="10254" y="5932"/>
                    </a:cubicBezTo>
                    <a:cubicBezTo>
                      <a:pt x="10140" y="5827"/>
                      <a:pt x="10117" y="5666"/>
                      <a:pt x="10100" y="5509"/>
                    </a:cubicBezTo>
                    <a:lnTo>
                      <a:pt x="10074" y="5201"/>
                    </a:lnTo>
                    <a:cubicBezTo>
                      <a:pt x="10041" y="5067"/>
                      <a:pt x="10107" y="4926"/>
                      <a:pt x="10231" y="4870"/>
                    </a:cubicBezTo>
                    <a:lnTo>
                      <a:pt x="10251" y="4857"/>
                    </a:lnTo>
                    <a:cubicBezTo>
                      <a:pt x="10317" y="4815"/>
                      <a:pt x="10372" y="4762"/>
                      <a:pt x="10421" y="4707"/>
                    </a:cubicBezTo>
                    <a:cubicBezTo>
                      <a:pt x="10448" y="4490"/>
                      <a:pt x="10395" y="4274"/>
                      <a:pt x="10277" y="4091"/>
                    </a:cubicBezTo>
                    <a:cubicBezTo>
                      <a:pt x="10176" y="4143"/>
                      <a:pt x="10077" y="4209"/>
                      <a:pt x="9992" y="4284"/>
                    </a:cubicBezTo>
                    <a:cubicBezTo>
                      <a:pt x="9979" y="4297"/>
                      <a:pt x="9969" y="4310"/>
                      <a:pt x="9963" y="4327"/>
                    </a:cubicBezTo>
                    <a:cubicBezTo>
                      <a:pt x="9963" y="4346"/>
                      <a:pt x="9969" y="4369"/>
                      <a:pt x="9986" y="4386"/>
                    </a:cubicBezTo>
                    <a:cubicBezTo>
                      <a:pt x="10064" y="4500"/>
                      <a:pt x="10130" y="4641"/>
                      <a:pt x="10100" y="4775"/>
                    </a:cubicBezTo>
                    <a:cubicBezTo>
                      <a:pt x="10097" y="4798"/>
                      <a:pt x="10087" y="4818"/>
                      <a:pt x="10068" y="4834"/>
                    </a:cubicBezTo>
                    <a:cubicBezTo>
                      <a:pt x="10056" y="4840"/>
                      <a:pt x="10043" y="4844"/>
                      <a:pt x="10029" y="4844"/>
                    </a:cubicBezTo>
                    <a:cubicBezTo>
                      <a:pt x="10019" y="4844"/>
                      <a:pt x="10008" y="4842"/>
                      <a:pt x="9999" y="4838"/>
                    </a:cubicBezTo>
                    <a:cubicBezTo>
                      <a:pt x="9910" y="4805"/>
                      <a:pt x="9881" y="4697"/>
                      <a:pt x="9874" y="4602"/>
                    </a:cubicBezTo>
                    <a:cubicBezTo>
                      <a:pt x="9871" y="4510"/>
                      <a:pt x="9871" y="4405"/>
                      <a:pt x="9809" y="4336"/>
                    </a:cubicBezTo>
                    <a:cubicBezTo>
                      <a:pt x="9766" y="4287"/>
                      <a:pt x="9694" y="4258"/>
                      <a:pt x="9681" y="4196"/>
                    </a:cubicBezTo>
                    <a:cubicBezTo>
                      <a:pt x="9671" y="4150"/>
                      <a:pt x="9697" y="4101"/>
                      <a:pt x="9704" y="4055"/>
                    </a:cubicBezTo>
                    <a:cubicBezTo>
                      <a:pt x="9707" y="3989"/>
                      <a:pt x="9694" y="3927"/>
                      <a:pt x="9661" y="3871"/>
                    </a:cubicBezTo>
                    <a:cubicBezTo>
                      <a:pt x="9570" y="3652"/>
                      <a:pt x="9465" y="3439"/>
                      <a:pt x="9347" y="3236"/>
                    </a:cubicBezTo>
                    <a:cubicBezTo>
                      <a:pt x="9281" y="3121"/>
                      <a:pt x="9265" y="3049"/>
                      <a:pt x="9173" y="2957"/>
                    </a:cubicBezTo>
                    <a:cubicBezTo>
                      <a:pt x="9032" y="2816"/>
                      <a:pt x="8842" y="2731"/>
                      <a:pt x="8711" y="2584"/>
                    </a:cubicBezTo>
                    <a:cubicBezTo>
                      <a:pt x="8620" y="2479"/>
                      <a:pt x="8564" y="2348"/>
                      <a:pt x="8472" y="2246"/>
                    </a:cubicBezTo>
                    <a:cubicBezTo>
                      <a:pt x="8403" y="2168"/>
                      <a:pt x="8315" y="2109"/>
                      <a:pt x="8246" y="2030"/>
                    </a:cubicBezTo>
                    <a:cubicBezTo>
                      <a:pt x="8174" y="1955"/>
                      <a:pt x="8122" y="1850"/>
                      <a:pt x="8141" y="1748"/>
                    </a:cubicBezTo>
                    <a:cubicBezTo>
                      <a:pt x="8177" y="1725"/>
                      <a:pt x="8218" y="1713"/>
                      <a:pt x="8260" y="1713"/>
                    </a:cubicBezTo>
                    <a:cubicBezTo>
                      <a:pt x="8283" y="1713"/>
                      <a:pt x="8308" y="1717"/>
                      <a:pt x="8331" y="1725"/>
                    </a:cubicBezTo>
                    <a:cubicBezTo>
                      <a:pt x="8350" y="1736"/>
                      <a:pt x="8374" y="1743"/>
                      <a:pt x="8398" y="1743"/>
                    </a:cubicBezTo>
                    <a:cubicBezTo>
                      <a:pt x="8403" y="1743"/>
                      <a:pt x="8408" y="1742"/>
                      <a:pt x="8413" y="1742"/>
                    </a:cubicBezTo>
                    <a:cubicBezTo>
                      <a:pt x="8361" y="1660"/>
                      <a:pt x="8312" y="1585"/>
                      <a:pt x="8233" y="1555"/>
                    </a:cubicBezTo>
                    <a:cubicBezTo>
                      <a:pt x="8200" y="1542"/>
                      <a:pt x="8164" y="1535"/>
                      <a:pt x="8125" y="1532"/>
                    </a:cubicBezTo>
                    <a:cubicBezTo>
                      <a:pt x="8082" y="1529"/>
                      <a:pt x="8037" y="1519"/>
                      <a:pt x="7997" y="1506"/>
                    </a:cubicBezTo>
                    <a:cubicBezTo>
                      <a:pt x="7961" y="1493"/>
                      <a:pt x="7925" y="1473"/>
                      <a:pt x="7892" y="1454"/>
                    </a:cubicBezTo>
                    <a:cubicBezTo>
                      <a:pt x="7848" y="1425"/>
                      <a:pt x="7807" y="1400"/>
                      <a:pt x="7771" y="1400"/>
                    </a:cubicBezTo>
                    <a:cubicBezTo>
                      <a:pt x="7762" y="1400"/>
                      <a:pt x="7753" y="1401"/>
                      <a:pt x="7745" y="1404"/>
                    </a:cubicBezTo>
                    <a:cubicBezTo>
                      <a:pt x="7709" y="1421"/>
                      <a:pt x="7680" y="1450"/>
                      <a:pt x="7660" y="1486"/>
                    </a:cubicBezTo>
                    <a:lnTo>
                      <a:pt x="7444" y="1788"/>
                    </a:lnTo>
                    <a:cubicBezTo>
                      <a:pt x="7434" y="1801"/>
                      <a:pt x="7424" y="1814"/>
                      <a:pt x="7414" y="1830"/>
                    </a:cubicBezTo>
                    <a:cubicBezTo>
                      <a:pt x="7369" y="1899"/>
                      <a:pt x="7318" y="1980"/>
                      <a:pt x="7206" y="1980"/>
                    </a:cubicBezTo>
                    <a:cubicBezTo>
                      <a:pt x="7197" y="1980"/>
                      <a:pt x="7186" y="1979"/>
                      <a:pt x="7175" y="1978"/>
                    </a:cubicBezTo>
                    <a:cubicBezTo>
                      <a:pt x="7116" y="1971"/>
                      <a:pt x="7057" y="1952"/>
                      <a:pt x="7005" y="1925"/>
                    </a:cubicBezTo>
                    <a:lnTo>
                      <a:pt x="6985" y="1919"/>
                    </a:lnTo>
                    <a:cubicBezTo>
                      <a:pt x="6936" y="1893"/>
                      <a:pt x="6883" y="1883"/>
                      <a:pt x="6831" y="1883"/>
                    </a:cubicBezTo>
                    <a:cubicBezTo>
                      <a:pt x="6782" y="1893"/>
                      <a:pt x="6739" y="1912"/>
                      <a:pt x="6697" y="1942"/>
                    </a:cubicBezTo>
                    <a:cubicBezTo>
                      <a:pt x="6648" y="1978"/>
                      <a:pt x="6589" y="2001"/>
                      <a:pt x="6530" y="2014"/>
                    </a:cubicBezTo>
                    <a:cubicBezTo>
                      <a:pt x="6510" y="2014"/>
                      <a:pt x="6494" y="2017"/>
                      <a:pt x="6474" y="2017"/>
                    </a:cubicBezTo>
                    <a:cubicBezTo>
                      <a:pt x="6372" y="2010"/>
                      <a:pt x="6277" y="1981"/>
                      <a:pt x="6189" y="1935"/>
                    </a:cubicBezTo>
                    <a:lnTo>
                      <a:pt x="6133" y="1912"/>
                    </a:lnTo>
                    <a:lnTo>
                      <a:pt x="5724" y="1739"/>
                    </a:lnTo>
                    <a:cubicBezTo>
                      <a:pt x="5635" y="1699"/>
                      <a:pt x="5547" y="1657"/>
                      <a:pt x="5508" y="1565"/>
                    </a:cubicBezTo>
                    <a:cubicBezTo>
                      <a:pt x="5472" y="1480"/>
                      <a:pt x="5498" y="1388"/>
                      <a:pt x="5517" y="1309"/>
                    </a:cubicBezTo>
                    <a:cubicBezTo>
                      <a:pt x="5540" y="1257"/>
                      <a:pt x="5547" y="1198"/>
                      <a:pt x="5540" y="1146"/>
                    </a:cubicBezTo>
                    <a:lnTo>
                      <a:pt x="5540" y="1146"/>
                    </a:lnTo>
                    <a:cubicBezTo>
                      <a:pt x="5514" y="1148"/>
                      <a:pt x="5487" y="1149"/>
                      <a:pt x="5460" y="1149"/>
                    </a:cubicBezTo>
                    <a:cubicBezTo>
                      <a:pt x="5382" y="1149"/>
                      <a:pt x="5305" y="1139"/>
                      <a:pt x="5229" y="1119"/>
                    </a:cubicBezTo>
                    <a:cubicBezTo>
                      <a:pt x="5206" y="1113"/>
                      <a:pt x="5190" y="1090"/>
                      <a:pt x="5193" y="1067"/>
                    </a:cubicBezTo>
                    <a:cubicBezTo>
                      <a:pt x="5200" y="959"/>
                      <a:pt x="5183" y="893"/>
                      <a:pt x="5137" y="877"/>
                    </a:cubicBezTo>
                    <a:cubicBezTo>
                      <a:pt x="5121" y="870"/>
                      <a:pt x="5105" y="867"/>
                      <a:pt x="5088" y="867"/>
                    </a:cubicBezTo>
                    <a:lnTo>
                      <a:pt x="5075" y="867"/>
                    </a:lnTo>
                    <a:cubicBezTo>
                      <a:pt x="4892" y="844"/>
                      <a:pt x="4734" y="746"/>
                      <a:pt x="4584" y="651"/>
                    </a:cubicBezTo>
                    <a:cubicBezTo>
                      <a:pt x="4558" y="635"/>
                      <a:pt x="4528" y="618"/>
                      <a:pt x="4502" y="599"/>
                    </a:cubicBezTo>
                    <a:cubicBezTo>
                      <a:pt x="4194" y="415"/>
                      <a:pt x="3850" y="287"/>
                      <a:pt x="3519" y="166"/>
                    </a:cubicBezTo>
                    <a:lnTo>
                      <a:pt x="3447" y="137"/>
                    </a:lnTo>
                    <a:cubicBezTo>
                      <a:pt x="3323" y="91"/>
                      <a:pt x="3198" y="48"/>
                      <a:pt x="3070" y="19"/>
                    </a:cubicBezTo>
                    <a:cubicBezTo>
                      <a:pt x="3020" y="6"/>
                      <a:pt x="2968" y="0"/>
                      <a:pt x="2916"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3246436" y="3207696"/>
                <a:ext cx="65" cy="69"/>
              </a:xfrm>
              <a:custGeom>
                <a:avLst/>
                <a:gdLst/>
                <a:ahLst/>
                <a:cxnLst/>
                <a:rect l="l" t="t" r="r" b="b"/>
                <a:pathLst>
                  <a:path w="1" h="1" extrusionOk="0">
                    <a:moveTo>
                      <a:pt x="1" y="0"/>
                    </a:move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2877472" y="3271924"/>
                <a:ext cx="151763" cy="199376"/>
              </a:xfrm>
              <a:custGeom>
                <a:avLst/>
                <a:gdLst/>
                <a:ahLst/>
                <a:cxnLst/>
                <a:rect l="l" t="t" r="r" b="b"/>
                <a:pathLst>
                  <a:path w="2350" h="2887" extrusionOk="0">
                    <a:moveTo>
                      <a:pt x="1498" y="1"/>
                    </a:moveTo>
                    <a:cubicBezTo>
                      <a:pt x="1447" y="1"/>
                      <a:pt x="1395" y="2"/>
                      <a:pt x="1344" y="4"/>
                    </a:cubicBezTo>
                    <a:lnTo>
                      <a:pt x="564" y="30"/>
                    </a:lnTo>
                    <a:cubicBezTo>
                      <a:pt x="492" y="30"/>
                      <a:pt x="420" y="40"/>
                      <a:pt x="354" y="63"/>
                    </a:cubicBezTo>
                    <a:cubicBezTo>
                      <a:pt x="305" y="79"/>
                      <a:pt x="263" y="105"/>
                      <a:pt x="220" y="135"/>
                    </a:cubicBezTo>
                    <a:lnTo>
                      <a:pt x="7" y="276"/>
                    </a:lnTo>
                    <a:cubicBezTo>
                      <a:pt x="23" y="433"/>
                      <a:pt x="0" y="603"/>
                      <a:pt x="20" y="744"/>
                    </a:cubicBezTo>
                    <a:cubicBezTo>
                      <a:pt x="43" y="905"/>
                      <a:pt x="118" y="1052"/>
                      <a:pt x="174" y="1203"/>
                    </a:cubicBezTo>
                    <a:cubicBezTo>
                      <a:pt x="230" y="1363"/>
                      <a:pt x="272" y="1527"/>
                      <a:pt x="308" y="1694"/>
                    </a:cubicBezTo>
                    <a:cubicBezTo>
                      <a:pt x="380" y="2015"/>
                      <a:pt x="453" y="2336"/>
                      <a:pt x="525" y="2654"/>
                    </a:cubicBezTo>
                    <a:cubicBezTo>
                      <a:pt x="548" y="2756"/>
                      <a:pt x="590" y="2877"/>
                      <a:pt x="695" y="2887"/>
                    </a:cubicBezTo>
                    <a:cubicBezTo>
                      <a:pt x="731" y="2887"/>
                      <a:pt x="767" y="2883"/>
                      <a:pt x="803" y="2877"/>
                    </a:cubicBezTo>
                    <a:lnTo>
                      <a:pt x="898" y="2631"/>
                    </a:lnTo>
                    <a:cubicBezTo>
                      <a:pt x="921" y="2556"/>
                      <a:pt x="964" y="2487"/>
                      <a:pt x="1023" y="2435"/>
                    </a:cubicBezTo>
                    <a:cubicBezTo>
                      <a:pt x="1079" y="2393"/>
                      <a:pt x="1143" y="2380"/>
                      <a:pt x="1208" y="2380"/>
                    </a:cubicBezTo>
                    <a:cubicBezTo>
                      <a:pt x="1260" y="2380"/>
                      <a:pt x="1312" y="2388"/>
                      <a:pt x="1363" y="2395"/>
                    </a:cubicBezTo>
                    <a:lnTo>
                      <a:pt x="1393" y="2399"/>
                    </a:lnTo>
                    <a:cubicBezTo>
                      <a:pt x="1421" y="2402"/>
                      <a:pt x="1452" y="2405"/>
                      <a:pt x="1483" y="2405"/>
                    </a:cubicBezTo>
                    <a:cubicBezTo>
                      <a:pt x="1558" y="2405"/>
                      <a:pt x="1635" y="2390"/>
                      <a:pt x="1681" y="2336"/>
                    </a:cubicBezTo>
                    <a:cubicBezTo>
                      <a:pt x="1733" y="2274"/>
                      <a:pt x="1733" y="2182"/>
                      <a:pt x="1737" y="2087"/>
                    </a:cubicBezTo>
                    <a:lnTo>
                      <a:pt x="1737" y="2042"/>
                    </a:lnTo>
                    <a:cubicBezTo>
                      <a:pt x="1743" y="1845"/>
                      <a:pt x="1802" y="1688"/>
                      <a:pt x="1907" y="1586"/>
                    </a:cubicBezTo>
                    <a:cubicBezTo>
                      <a:pt x="1959" y="1540"/>
                      <a:pt x="2018" y="1498"/>
                      <a:pt x="2084" y="1465"/>
                    </a:cubicBezTo>
                    <a:cubicBezTo>
                      <a:pt x="2166" y="1419"/>
                      <a:pt x="2241" y="1377"/>
                      <a:pt x="2281" y="1304"/>
                    </a:cubicBezTo>
                    <a:cubicBezTo>
                      <a:pt x="2330" y="1216"/>
                      <a:pt x="2317" y="1111"/>
                      <a:pt x="2248" y="1039"/>
                    </a:cubicBezTo>
                    <a:cubicBezTo>
                      <a:pt x="2238" y="1026"/>
                      <a:pt x="2225" y="1016"/>
                      <a:pt x="2212" y="1006"/>
                    </a:cubicBezTo>
                    <a:cubicBezTo>
                      <a:pt x="2189" y="987"/>
                      <a:pt x="2169" y="967"/>
                      <a:pt x="2149" y="944"/>
                    </a:cubicBezTo>
                    <a:cubicBezTo>
                      <a:pt x="2084" y="849"/>
                      <a:pt x="2077" y="725"/>
                      <a:pt x="2133" y="623"/>
                    </a:cubicBezTo>
                    <a:cubicBezTo>
                      <a:pt x="2156" y="580"/>
                      <a:pt x="2186" y="544"/>
                      <a:pt x="2222" y="508"/>
                    </a:cubicBezTo>
                    <a:cubicBezTo>
                      <a:pt x="2310" y="413"/>
                      <a:pt x="2349" y="354"/>
                      <a:pt x="2323" y="312"/>
                    </a:cubicBezTo>
                    <a:cubicBezTo>
                      <a:pt x="2300" y="309"/>
                      <a:pt x="2281" y="302"/>
                      <a:pt x="2261" y="292"/>
                    </a:cubicBezTo>
                    <a:cubicBezTo>
                      <a:pt x="2205" y="266"/>
                      <a:pt x="2156" y="230"/>
                      <a:pt x="2113" y="187"/>
                    </a:cubicBezTo>
                    <a:cubicBezTo>
                      <a:pt x="2094" y="171"/>
                      <a:pt x="2074" y="155"/>
                      <a:pt x="2058" y="141"/>
                    </a:cubicBezTo>
                    <a:cubicBezTo>
                      <a:pt x="1907" y="25"/>
                      <a:pt x="1710" y="1"/>
                      <a:pt x="1498"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2601185" y="2341312"/>
                <a:ext cx="266845" cy="247442"/>
              </a:xfrm>
              <a:custGeom>
                <a:avLst/>
                <a:gdLst/>
                <a:ahLst/>
                <a:cxnLst/>
                <a:rect l="l" t="t" r="r" b="b"/>
                <a:pathLst>
                  <a:path w="4132" h="3583" extrusionOk="0">
                    <a:moveTo>
                      <a:pt x="3947" y="1"/>
                    </a:moveTo>
                    <a:cubicBezTo>
                      <a:pt x="3939" y="1"/>
                      <a:pt x="3930" y="1"/>
                      <a:pt x="3921" y="2"/>
                    </a:cubicBezTo>
                    <a:cubicBezTo>
                      <a:pt x="3879" y="12"/>
                      <a:pt x="3840" y="31"/>
                      <a:pt x="3803" y="61"/>
                    </a:cubicBezTo>
                    <a:cubicBezTo>
                      <a:pt x="3777" y="77"/>
                      <a:pt x="3748" y="94"/>
                      <a:pt x="3718" y="110"/>
                    </a:cubicBezTo>
                    <a:cubicBezTo>
                      <a:pt x="3662" y="136"/>
                      <a:pt x="3604" y="145"/>
                      <a:pt x="3545" y="145"/>
                    </a:cubicBezTo>
                    <a:cubicBezTo>
                      <a:pt x="3454" y="145"/>
                      <a:pt x="3361" y="122"/>
                      <a:pt x="3270" y="100"/>
                    </a:cubicBezTo>
                    <a:cubicBezTo>
                      <a:pt x="3183" y="78"/>
                      <a:pt x="3099" y="57"/>
                      <a:pt x="3022" y="57"/>
                    </a:cubicBezTo>
                    <a:cubicBezTo>
                      <a:pt x="2973" y="57"/>
                      <a:pt x="2926" y="65"/>
                      <a:pt x="2883" y="87"/>
                    </a:cubicBezTo>
                    <a:cubicBezTo>
                      <a:pt x="2847" y="107"/>
                      <a:pt x="2811" y="133"/>
                      <a:pt x="2781" y="162"/>
                    </a:cubicBezTo>
                    <a:cubicBezTo>
                      <a:pt x="2739" y="202"/>
                      <a:pt x="2693" y="231"/>
                      <a:pt x="2644" y="257"/>
                    </a:cubicBezTo>
                    <a:cubicBezTo>
                      <a:pt x="2587" y="279"/>
                      <a:pt x="2525" y="292"/>
                      <a:pt x="2465" y="292"/>
                    </a:cubicBezTo>
                    <a:cubicBezTo>
                      <a:pt x="2452" y="292"/>
                      <a:pt x="2440" y="291"/>
                      <a:pt x="2428" y="290"/>
                    </a:cubicBezTo>
                    <a:cubicBezTo>
                      <a:pt x="2401" y="291"/>
                      <a:pt x="2375" y="291"/>
                      <a:pt x="2349" y="291"/>
                    </a:cubicBezTo>
                    <a:cubicBezTo>
                      <a:pt x="2218" y="291"/>
                      <a:pt x="2087" y="284"/>
                      <a:pt x="1959" y="270"/>
                    </a:cubicBezTo>
                    <a:lnTo>
                      <a:pt x="1936" y="270"/>
                    </a:lnTo>
                    <a:cubicBezTo>
                      <a:pt x="1875" y="265"/>
                      <a:pt x="1813" y="259"/>
                      <a:pt x="1752" y="259"/>
                    </a:cubicBezTo>
                    <a:cubicBezTo>
                      <a:pt x="1667" y="259"/>
                      <a:pt x="1586" y="271"/>
                      <a:pt x="1517" y="313"/>
                    </a:cubicBezTo>
                    <a:cubicBezTo>
                      <a:pt x="1497" y="323"/>
                      <a:pt x="1481" y="336"/>
                      <a:pt x="1461" y="349"/>
                    </a:cubicBezTo>
                    <a:cubicBezTo>
                      <a:pt x="1438" y="369"/>
                      <a:pt x="1412" y="385"/>
                      <a:pt x="1386" y="401"/>
                    </a:cubicBezTo>
                    <a:cubicBezTo>
                      <a:pt x="1314" y="440"/>
                      <a:pt x="1236" y="451"/>
                      <a:pt x="1157" y="451"/>
                    </a:cubicBezTo>
                    <a:cubicBezTo>
                      <a:pt x="1103" y="451"/>
                      <a:pt x="1048" y="446"/>
                      <a:pt x="996" y="441"/>
                    </a:cubicBezTo>
                    <a:lnTo>
                      <a:pt x="967" y="438"/>
                    </a:lnTo>
                    <a:cubicBezTo>
                      <a:pt x="935" y="435"/>
                      <a:pt x="900" y="432"/>
                      <a:pt x="864" y="432"/>
                    </a:cubicBezTo>
                    <a:cubicBezTo>
                      <a:pt x="780" y="432"/>
                      <a:pt x="690" y="447"/>
                      <a:pt x="632" y="506"/>
                    </a:cubicBezTo>
                    <a:cubicBezTo>
                      <a:pt x="577" y="562"/>
                      <a:pt x="557" y="647"/>
                      <a:pt x="541" y="739"/>
                    </a:cubicBezTo>
                    <a:cubicBezTo>
                      <a:pt x="537" y="755"/>
                      <a:pt x="534" y="772"/>
                      <a:pt x="531" y="785"/>
                    </a:cubicBezTo>
                    <a:cubicBezTo>
                      <a:pt x="485" y="981"/>
                      <a:pt x="400" y="1112"/>
                      <a:pt x="279" y="1188"/>
                    </a:cubicBezTo>
                    <a:cubicBezTo>
                      <a:pt x="233" y="1214"/>
                      <a:pt x="184" y="1234"/>
                      <a:pt x="131" y="1247"/>
                    </a:cubicBezTo>
                    <a:lnTo>
                      <a:pt x="95" y="1260"/>
                    </a:lnTo>
                    <a:lnTo>
                      <a:pt x="79" y="1266"/>
                    </a:lnTo>
                    <a:cubicBezTo>
                      <a:pt x="82" y="1276"/>
                      <a:pt x="85" y="1286"/>
                      <a:pt x="89" y="1296"/>
                    </a:cubicBezTo>
                    <a:cubicBezTo>
                      <a:pt x="98" y="1348"/>
                      <a:pt x="95" y="1401"/>
                      <a:pt x="82" y="1453"/>
                    </a:cubicBezTo>
                    <a:cubicBezTo>
                      <a:pt x="53" y="1594"/>
                      <a:pt x="30" y="1738"/>
                      <a:pt x="10" y="1882"/>
                    </a:cubicBezTo>
                    <a:cubicBezTo>
                      <a:pt x="0" y="1928"/>
                      <a:pt x="7" y="1971"/>
                      <a:pt x="26" y="2010"/>
                    </a:cubicBezTo>
                    <a:cubicBezTo>
                      <a:pt x="47" y="2041"/>
                      <a:pt x="82" y="2054"/>
                      <a:pt x="120" y="2054"/>
                    </a:cubicBezTo>
                    <a:cubicBezTo>
                      <a:pt x="149" y="2054"/>
                      <a:pt x="181" y="2046"/>
                      <a:pt x="207" y="2033"/>
                    </a:cubicBezTo>
                    <a:cubicBezTo>
                      <a:pt x="262" y="2003"/>
                      <a:pt x="308" y="1951"/>
                      <a:pt x="367" y="1918"/>
                    </a:cubicBezTo>
                    <a:cubicBezTo>
                      <a:pt x="395" y="1903"/>
                      <a:pt x="429" y="1894"/>
                      <a:pt x="462" y="1894"/>
                    </a:cubicBezTo>
                    <a:cubicBezTo>
                      <a:pt x="495" y="1894"/>
                      <a:pt x="526" y="1903"/>
                      <a:pt x="547" y="1928"/>
                    </a:cubicBezTo>
                    <a:cubicBezTo>
                      <a:pt x="583" y="1967"/>
                      <a:pt x="580" y="2030"/>
                      <a:pt x="573" y="2082"/>
                    </a:cubicBezTo>
                    <a:lnTo>
                      <a:pt x="551" y="2279"/>
                    </a:lnTo>
                    <a:cubicBezTo>
                      <a:pt x="547" y="2331"/>
                      <a:pt x="534" y="2383"/>
                      <a:pt x="514" y="2433"/>
                    </a:cubicBezTo>
                    <a:cubicBezTo>
                      <a:pt x="456" y="2560"/>
                      <a:pt x="298" y="2616"/>
                      <a:pt x="223" y="2737"/>
                    </a:cubicBezTo>
                    <a:cubicBezTo>
                      <a:pt x="128" y="2888"/>
                      <a:pt x="180" y="3098"/>
                      <a:pt x="144" y="3268"/>
                    </a:cubicBezTo>
                    <a:cubicBezTo>
                      <a:pt x="157" y="3294"/>
                      <a:pt x="174" y="3320"/>
                      <a:pt x="193" y="3340"/>
                    </a:cubicBezTo>
                    <a:cubicBezTo>
                      <a:pt x="213" y="3360"/>
                      <a:pt x="236" y="3376"/>
                      <a:pt x="259" y="3392"/>
                    </a:cubicBezTo>
                    <a:cubicBezTo>
                      <a:pt x="410" y="3497"/>
                      <a:pt x="547" y="3579"/>
                      <a:pt x="698" y="3582"/>
                    </a:cubicBezTo>
                    <a:cubicBezTo>
                      <a:pt x="803" y="3582"/>
                      <a:pt x="904" y="3537"/>
                      <a:pt x="1003" y="3494"/>
                    </a:cubicBezTo>
                    <a:cubicBezTo>
                      <a:pt x="1324" y="3353"/>
                      <a:pt x="1654" y="3212"/>
                      <a:pt x="1930" y="2986"/>
                    </a:cubicBezTo>
                    <a:cubicBezTo>
                      <a:pt x="1985" y="2940"/>
                      <a:pt x="2041" y="2891"/>
                      <a:pt x="2097" y="2839"/>
                    </a:cubicBezTo>
                    <a:cubicBezTo>
                      <a:pt x="2149" y="2790"/>
                      <a:pt x="2205" y="2740"/>
                      <a:pt x="2264" y="2691"/>
                    </a:cubicBezTo>
                    <a:cubicBezTo>
                      <a:pt x="2444" y="2550"/>
                      <a:pt x="2641" y="2426"/>
                      <a:pt x="2850" y="2328"/>
                    </a:cubicBezTo>
                    <a:lnTo>
                      <a:pt x="2886" y="2308"/>
                    </a:lnTo>
                    <a:cubicBezTo>
                      <a:pt x="2994" y="2259"/>
                      <a:pt x="3099" y="2197"/>
                      <a:pt x="3194" y="2125"/>
                    </a:cubicBezTo>
                    <a:cubicBezTo>
                      <a:pt x="3256" y="2072"/>
                      <a:pt x="3368" y="1961"/>
                      <a:pt x="3381" y="1813"/>
                    </a:cubicBezTo>
                    <a:cubicBezTo>
                      <a:pt x="3384" y="1768"/>
                      <a:pt x="3384" y="1718"/>
                      <a:pt x="3378" y="1673"/>
                    </a:cubicBezTo>
                    <a:cubicBezTo>
                      <a:pt x="3365" y="1597"/>
                      <a:pt x="3371" y="1515"/>
                      <a:pt x="3391" y="1440"/>
                    </a:cubicBezTo>
                    <a:cubicBezTo>
                      <a:pt x="3401" y="1417"/>
                      <a:pt x="3410" y="1394"/>
                      <a:pt x="3420" y="1371"/>
                    </a:cubicBezTo>
                    <a:cubicBezTo>
                      <a:pt x="3430" y="1351"/>
                      <a:pt x="3440" y="1332"/>
                      <a:pt x="3446" y="1312"/>
                    </a:cubicBezTo>
                    <a:cubicBezTo>
                      <a:pt x="3469" y="1237"/>
                      <a:pt x="3450" y="1155"/>
                      <a:pt x="3430" y="1066"/>
                    </a:cubicBezTo>
                    <a:cubicBezTo>
                      <a:pt x="3407" y="968"/>
                      <a:pt x="3384" y="870"/>
                      <a:pt x="3417" y="768"/>
                    </a:cubicBezTo>
                    <a:cubicBezTo>
                      <a:pt x="3463" y="628"/>
                      <a:pt x="3577" y="569"/>
                      <a:pt x="3676" y="519"/>
                    </a:cubicBezTo>
                    <a:cubicBezTo>
                      <a:pt x="3712" y="503"/>
                      <a:pt x="3745" y="487"/>
                      <a:pt x="3777" y="467"/>
                    </a:cubicBezTo>
                    <a:cubicBezTo>
                      <a:pt x="3859" y="415"/>
                      <a:pt x="4007" y="310"/>
                      <a:pt x="4082" y="202"/>
                    </a:cubicBezTo>
                    <a:cubicBezTo>
                      <a:pt x="4111" y="143"/>
                      <a:pt x="4128" y="77"/>
                      <a:pt x="4131" y="15"/>
                    </a:cubicBezTo>
                    <a:lnTo>
                      <a:pt x="4131" y="15"/>
                    </a:lnTo>
                    <a:cubicBezTo>
                      <a:pt x="4121" y="16"/>
                      <a:pt x="4110" y="16"/>
                      <a:pt x="4100" y="16"/>
                    </a:cubicBezTo>
                    <a:cubicBezTo>
                      <a:pt x="4071" y="16"/>
                      <a:pt x="4043" y="13"/>
                      <a:pt x="4016" y="8"/>
                    </a:cubicBezTo>
                    <a:cubicBezTo>
                      <a:pt x="3992" y="4"/>
                      <a:pt x="3970" y="1"/>
                      <a:pt x="3947"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3247728" y="2924403"/>
                <a:ext cx="313342" cy="384457"/>
              </a:xfrm>
              <a:custGeom>
                <a:avLst/>
                <a:gdLst/>
                <a:ahLst/>
                <a:cxnLst/>
                <a:rect l="l" t="t" r="r" b="b"/>
                <a:pathLst>
                  <a:path w="4852" h="5567" extrusionOk="0">
                    <a:moveTo>
                      <a:pt x="2932" y="1"/>
                    </a:moveTo>
                    <a:lnTo>
                      <a:pt x="2903" y="30"/>
                    </a:lnTo>
                    <a:cubicBezTo>
                      <a:pt x="2834" y="102"/>
                      <a:pt x="2752" y="161"/>
                      <a:pt x="2664" y="210"/>
                    </a:cubicBezTo>
                    <a:cubicBezTo>
                      <a:pt x="2618" y="227"/>
                      <a:pt x="2569" y="243"/>
                      <a:pt x="2519" y="256"/>
                    </a:cubicBezTo>
                    <a:cubicBezTo>
                      <a:pt x="2431" y="279"/>
                      <a:pt x="2346" y="302"/>
                      <a:pt x="2310" y="368"/>
                    </a:cubicBezTo>
                    <a:cubicBezTo>
                      <a:pt x="2280" y="417"/>
                      <a:pt x="2284" y="479"/>
                      <a:pt x="2290" y="548"/>
                    </a:cubicBezTo>
                    <a:cubicBezTo>
                      <a:pt x="2290" y="564"/>
                      <a:pt x="2290" y="584"/>
                      <a:pt x="2290" y="604"/>
                    </a:cubicBezTo>
                    <a:cubicBezTo>
                      <a:pt x="2297" y="817"/>
                      <a:pt x="2212" y="1020"/>
                      <a:pt x="2136" y="1197"/>
                    </a:cubicBezTo>
                    <a:cubicBezTo>
                      <a:pt x="2107" y="1285"/>
                      <a:pt x="2058" y="1367"/>
                      <a:pt x="1995" y="1439"/>
                    </a:cubicBezTo>
                    <a:cubicBezTo>
                      <a:pt x="2015" y="1491"/>
                      <a:pt x="2038" y="1544"/>
                      <a:pt x="2054" y="1599"/>
                    </a:cubicBezTo>
                    <a:cubicBezTo>
                      <a:pt x="2120" y="1760"/>
                      <a:pt x="2172" y="1927"/>
                      <a:pt x="2212" y="2097"/>
                    </a:cubicBezTo>
                    <a:cubicBezTo>
                      <a:pt x="2221" y="2140"/>
                      <a:pt x="2228" y="2186"/>
                      <a:pt x="2231" y="2228"/>
                    </a:cubicBezTo>
                    <a:cubicBezTo>
                      <a:pt x="2228" y="2337"/>
                      <a:pt x="2202" y="2441"/>
                      <a:pt x="2159" y="2540"/>
                    </a:cubicBezTo>
                    <a:cubicBezTo>
                      <a:pt x="2153" y="2553"/>
                      <a:pt x="2149" y="2566"/>
                      <a:pt x="2146" y="2582"/>
                    </a:cubicBezTo>
                    <a:cubicBezTo>
                      <a:pt x="2139" y="2602"/>
                      <a:pt x="2133" y="2622"/>
                      <a:pt x="2126" y="2638"/>
                    </a:cubicBezTo>
                    <a:cubicBezTo>
                      <a:pt x="2107" y="2674"/>
                      <a:pt x="2087" y="2710"/>
                      <a:pt x="2061" y="2739"/>
                    </a:cubicBezTo>
                    <a:cubicBezTo>
                      <a:pt x="2051" y="2753"/>
                      <a:pt x="2041" y="2766"/>
                      <a:pt x="2035" y="2776"/>
                    </a:cubicBezTo>
                    <a:lnTo>
                      <a:pt x="1664" y="3313"/>
                    </a:lnTo>
                    <a:cubicBezTo>
                      <a:pt x="1501" y="3549"/>
                      <a:pt x="1281" y="3870"/>
                      <a:pt x="947" y="3981"/>
                    </a:cubicBezTo>
                    <a:cubicBezTo>
                      <a:pt x="819" y="4020"/>
                      <a:pt x="685" y="4040"/>
                      <a:pt x="551" y="4043"/>
                    </a:cubicBezTo>
                    <a:lnTo>
                      <a:pt x="511" y="4047"/>
                    </a:lnTo>
                    <a:cubicBezTo>
                      <a:pt x="341" y="4056"/>
                      <a:pt x="171" y="4076"/>
                      <a:pt x="0" y="4099"/>
                    </a:cubicBezTo>
                    <a:cubicBezTo>
                      <a:pt x="27" y="4171"/>
                      <a:pt x="56" y="4243"/>
                      <a:pt x="92" y="4312"/>
                    </a:cubicBezTo>
                    <a:lnTo>
                      <a:pt x="102" y="4335"/>
                    </a:lnTo>
                    <a:cubicBezTo>
                      <a:pt x="200" y="4522"/>
                      <a:pt x="285" y="4718"/>
                      <a:pt x="351" y="4921"/>
                    </a:cubicBezTo>
                    <a:cubicBezTo>
                      <a:pt x="420" y="5121"/>
                      <a:pt x="492" y="5282"/>
                      <a:pt x="695" y="5567"/>
                    </a:cubicBezTo>
                    <a:cubicBezTo>
                      <a:pt x="721" y="5560"/>
                      <a:pt x="750" y="5553"/>
                      <a:pt x="777" y="5547"/>
                    </a:cubicBezTo>
                    <a:cubicBezTo>
                      <a:pt x="1028" y="5492"/>
                      <a:pt x="1285" y="5462"/>
                      <a:pt x="1544" y="5462"/>
                    </a:cubicBezTo>
                    <a:cubicBezTo>
                      <a:pt x="1592" y="5462"/>
                      <a:pt x="1639" y="5463"/>
                      <a:pt x="1687" y="5465"/>
                    </a:cubicBezTo>
                    <a:cubicBezTo>
                      <a:pt x="1702" y="5466"/>
                      <a:pt x="1717" y="5466"/>
                      <a:pt x="1732" y="5466"/>
                    </a:cubicBezTo>
                    <a:cubicBezTo>
                      <a:pt x="1773" y="5466"/>
                      <a:pt x="1815" y="5463"/>
                      <a:pt x="1858" y="5458"/>
                    </a:cubicBezTo>
                    <a:cubicBezTo>
                      <a:pt x="2005" y="5426"/>
                      <a:pt x="2110" y="5288"/>
                      <a:pt x="2198" y="5164"/>
                    </a:cubicBezTo>
                    <a:lnTo>
                      <a:pt x="2356" y="4938"/>
                    </a:lnTo>
                    <a:cubicBezTo>
                      <a:pt x="2382" y="4895"/>
                      <a:pt x="2415" y="4856"/>
                      <a:pt x="2457" y="4826"/>
                    </a:cubicBezTo>
                    <a:cubicBezTo>
                      <a:pt x="2552" y="4771"/>
                      <a:pt x="2677" y="4807"/>
                      <a:pt x="2778" y="4771"/>
                    </a:cubicBezTo>
                    <a:cubicBezTo>
                      <a:pt x="2847" y="4738"/>
                      <a:pt x="2906" y="4689"/>
                      <a:pt x="2952" y="4630"/>
                    </a:cubicBezTo>
                    <a:lnTo>
                      <a:pt x="3126" y="4430"/>
                    </a:lnTo>
                    <a:cubicBezTo>
                      <a:pt x="3142" y="4305"/>
                      <a:pt x="3253" y="4289"/>
                      <a:pt x="3374" y="4266"/>
                    </a:cubicBezTo>
                    <a:cubicBezTo>
                      <a:pt x="3496" y="4240"/>
                      <a:pt x="3637" y="4214"/>
                      <a:pt x="3699" y="4106"/>
                    </a:cubicBezTo>
                    <a:cubicBezTo>
                      <a:pt x="3751" y="4011"/>
                      <a:pt x="3722" y="3896"/>
                      <a:pt x="3702" y="3791"/>
                    </a:cubicBezTo>
                    <a:cubicBezTo>
                      <a:pt x="3682" y="3699"/>
                      <a:pt x="3673" y="3604"/>
                      <a:pt x="3669" y="3513"/>
                    </a:cubicBezTo>
                    <a:cubicBezTo>
                      <a:pt x="3663" y="3431"/>
                      <a:pt x="3669" y="3339"/>
                      <a:pt x="3728" y="3280"/>
                    </a:cubicBezTo>
                    <a:cubicBezTo>
                      <a:pt x="3823" y="3185"/>
                      <a:pt x="3990" y="3241"/>
                      <a:pt x="4115" y="3188"/>
                    </a:cubicBezTo>
                    <a:cubicBezTo>
                      <a:pt x="4256" y="3126"/>
                      <a:pt x="4295" y="2949"/>
                      <a:pt x="4331" y="2802"/>
                    </a:cubicBezTo>
                    <a:cubicBezTo>
                      <a:pt x="4357" y="2694"/>
                      <a:pt x="4397" y="2595"/>
                      <a:pt x="4456" y="2500"/>
                    </a:cubicBezTo>
                    <a:cubicBezTo>
                      <a:pt x="4537" y="2369"/>
                      <a:pt x="4668" y="2268"/>
                      <a:pt x="4737" y="2130"/>
                    </a:cubicBezTo>
                    <a:cubicBezTo>
                      <a:pt x="4852" y="1884"/>
                      <a:pt x="4777" y="1596"/>
                      <a:pt x="4554" y="1442"/>
                    </a:cubicBezTo>
                    <a:cubicBezTo>
                      <a:pt x="4475" y="1387"/>
                      <a:pt x="4383" y="1357"/>
                      <a:pt x="4305" y="1298"/>
                    </a:cubicBezTo>
                    <a:cubicBezTo>
                      <a:pt x="4220" y="1236"/>
                      <a:pt x="4157" y="1147"/>
                      <a:pt x="4082" y="1075"/>
                    </a:cubicBezTo>
                    <a:cubicBezTo>
                      <a:pt x="3918" y="915"/>
                      <a:pt x="3696" y="839"/>
                      <a:pt x="3479" y="767"/>
                    </a:cubicBezTo>
                    <a:cubicBezTo>
                      <a:pt x="3247" y="689"/>
                      <a:pt x="3024" y="509"/>
                      <a:pt x="2955" y="276"/>
                    </a:cubicBezTo>
                    <a:cubicBezTo>
                      <a:pt x="2932" y="184"/>
                      <a:pt x="2926" y="93"/>
                      <a:pt x="2932"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3280407" y="3470615"/>
                <a:ext cx="71232" cy="23342"/>
              </a:xfrm>
              <a:custGeom>
                <a:avLst/>
                <a:gdLst/>
                <a:ahLst/>
                <a:cxnLst/>
                <a:rect l="l" t="t" r="r" b="b"/>
                <a:pathLst>
                  <a:path w="1103" h="338" extrusionOk="0">
                    <a:moveTo>
                      <a:pt x="478" y="0"/>
                    </a:moveTo>
                    <a:cubicBezTo>
                      <a:pt x="265" y="0"/>
                      <a:pt x="0" y="262"/>
                      <a:pt x="293" y="262"/>
                    </a:cubicBezTo>
                    <a:cubicBezTo>
                      <a:pt x="296" y="262"/>
                      <a:pt x="300" y="262"/>
                      <a:pt x="303" y="262"/>
                    </a:cubicBezTo>
                    <a:cubicBezTo>
                      <a:pt x="402" y="262"/>
                      <a:pt x="497" y="305"/>
                      <a:pt x="595" y="324"/>
                    </a:cubicBezTo>
                    <a:cubicBezTo>
                      <a:pt x="639" y="333"/>
                      <a:pt x="684" y="338"/>
                      <a:pt x="729" y="338"/>
                    </a:cubicBezTo>
                    <a:cubicBezTo>
                      <a:pt x="843" y="338"/>
                      <a:pt x="955" y="309"/>
                      <a:pt x="1054" y="252"/>
                    </a:cubicBezTo>
                    <a:cubicBezTo>
                      <a:pt x="1067" y="246"/>
                      <a:pt x="1080" y="236"/>
                      <a:pt x="1090" y="223"/>
                    </a:cubicBezTo>
                    <a:cubicBezTo>
                      <a:pt x="1099" y="206"/>
                      <a:pt x="1103" y="183"/>
                      <a:pt x="1099" y="160"/>
                    </a:cubicBezTo>
                    <a:cubicBezTo>
                      <a:pt x="1083" y="69"/>
                      <a:pt x="978" y="23"/>
                      <a:pt x="887" y="16"/>
                    </a:cubicBezTo>
                    <a:cubicBezTo>
                      <a:pt x="880" y="16"/>
                      <a:pt x="874" y="16"/>
                      <a:pt x="868" y="16"/>
                    </a:cubicBezTo>
                    <a:cubicBezTo>
                      <a:pt x="803" y="16"/>
                      <a:pt x="736" y="27"/>
                      <a:pt x="671" y="27"/>
                    </a:cubicBezTo>
                    <a:cubicBezTo>
                      <a:pt x="650" y="27"/>
                      <a:pt x="629" y="26"/>
                      <a:pt x="608" y="23"/>
                    </a:cubicBezTo>
                    <a:cubicBezTo>
                      <a:pt x="575" y="16"/>
                      <a:pt x="546" y="10"/>
                      <a:pt x="516" y="3"/>
                    </a:cubicBezTo>
                    <a:cubicBezTo>
                      <a:pt x="504" y="1"/>
                      <a:pt x="491" y="0"/>
                      <a:pt x="478"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2935209" y="3208387"/>
                <a:ext cx="350863" cy="274514"/>
              </a:xfrm>
              <a:custGeom>
                <a:avLst/>
                <a:gdLst/>
                <a:ahLst/>
                <a:cxnLst/>
                <a:rect l="l" t="t" r="r" b="b"/>
                <a:pathLst>
                  <a:path w="5433" h="3975" extrusionOk="0">
                    <a:moveTo>
                      <a:pt x="4734" y="0"/>
                    </a:moveTo>
                    <a:cubicBezTo>
                      <a:pt x="4318" y="62"/>
                      <a:pt x="3909" y="151"/>
                      <a:pt x="3506" y="236"/>
                    </a:cubicBezTo>
                    <a:cubicBezTo>
                      <a:pt x="3316" y="279"/>
                      <a:pt x="3116" y="321"/>
                      <a:pt x="2939" y="410"/>
                    </a:cubicBezTo>
                    <a:cubicBezTo>
                      <a:pt x="2818" y="472"/>
                      <a:pt x="2703" y="547"/>
                      <a:pt x="2595" y="632"/>
                    </a:cubicBezTo>
                    <a:lnTo>
                      <a:pt x="2540" y="675"/>
                    </a:lnTo>
                    <a:cubicBezTo>
                      <a:pt x="2317" y="835"/>
                      <a:pt x="2084" y="986"/>
                      <a:pt x="1842" y="1124"/>
                    </a:cubicBezTo>
                    <a:cubicBezTo>
                      <a:pt x="1750" y="1183"/>
                      <a:pt x="1645" y="1222"/>
                      <a:pt x="1537" y="1242"/>
                    </a:cubicBezTo>
                    <a:cubicBezTo>
                      <a:pt x="1550" y="1337"/>
                      <a:pt x="1465" y="1432"/>
                      <a:pt x="1400" y="1500"/>
                    </a:cubicBezTo>
                    <a:cubicBezTo>
                      <a:pt x="1373" y="1527"/>
                      <a:pt x="1350" y="1559"/>
                      <a:pt x="1328" y="1592"/>
                    </a:cubicBezTo>
                    <a:cubicBezTo>
                      <a:pt x="1298" y="1654"/>
                      <a:pt x="1288" y="1746"/>
                      <a:pt x="1334" y="1805"/>
                    </a:cubicBezTo>
                    <a:cubicBezTo>
                      <a:pt x="1350" y="1825"/>
                      <a:pt x="1367" y="1838"/>
                      <a:pt x="1383" y="1851"/>
                    </a:cubicBezTo>
                    <a:cubicBezTo>
                      <a:pt x="1400" y="1864"/>
                      <a:pt x="1413" y="1877"/>
                      <a:pt x="1426" y="1894"/>
                    </a:cubicBezTo>
                    <a:cubicBezTo>
                      <a:pt x="1524" y="1998"/>
                      <a:pt x="1544" y="2156"/>
                      <a:pt x="1475" y="2280"/>
                    </a:cubicBezTo>
                    <a:cubicBezTo>
                      <a:pt x="1419" y="2375"/>
                      <a:pt x="1328" y="2428"/>
                      <a:pt x="1239" y="2477"/>
                    </a:cubicBezTo>
                    <a:cubicBezTo>
                      <a:pt x="1183" y="2506"/>
                      <a:pt x="1131" y="2542"/>
                      <a:pt x="1082" y="2585"/>
                    </a:cubicBezTo>
                    <a:cubicBezTo>
                      <a:pt x="974" y="2686"/>
                      <a:pt x="948" y="2850"/>
                      <a:pt x="944" y="2968"/>
                    </a:cubicBezTo>
                    <a:lnTo>
                      <a:pt x="944" y="3014"/>
                    </a:lnTo>
                    <a:cubicBezTo>
                      <a:pt x="944" y="3119"/>
                      <a:pt x="938" y="3240"/>
                      <a:pt x="862" y="3328"/>
                    </a:cubicBezTo>
                    <a:cubicBezTo>
                      <a:pt x="801" y="3398"/>
                      <a:pt x="709" y="3431"/>
                      <a:pt x="588" y="3431"/>
                    </a:cubicBezTo>
                    <a:cubicBezTo>
                      <a:pt x="555" y="3431"/>
                      <a:pt x="520" y="3428"/>
                      <a:pt x="482" y="3423"/>
                    </a:cubicBezTo>
                    <a:lnTo>
                      <a:pt x="453" y="3420"/>
                    </a:lnTo>
                    <a:cubicBezTo>
                      <a:pt x="405" y="3412"/>
                      <a:pt x="356" y="3404"/>
                      <a:pt x="311" y="3404"/>
                    </a:cubicBezTo>
                    <a:cubicBezTo>
                      <a:pt x="264" y="3404"/>
                      <a:pt x="221" y="3413"/>
                      <a:pt x="188" y="3440"/>
                    </a:cubicBezTo>
                    <a:cubicBezTo>
                      <a:pt x="145" y="3479"/>
                      <a:pt x="112" y="3532"/>
                      <a:pt x="96" y="3590"/>
                    </a:cubicBezTo>
                    <a:lnTo>
                      <a:pt x="1" y="3836"/>
                    </a:lnTo>
                    <a:lnTo>
                      <a:pt x="34" y="3859"/>
                    </a:lnTo>
                    <a:cubicBezTo>
                      <a:pt x="147" y="3936"/>
                      <a:pt x="279" y="3975"/>
                      <a:pt x="412" y="3975"/>
                    </a:cubicBezTo>
                    <a:cubicBezTo>
                      <a:pt x="528" y="3975"/>
                      <a:pt x="644" y="3945"/>
                      <a:pt x="748" y="3885"/>
                    </a:cubicBezTo>
                    <a:cubicBezTo>
                      <a:pt x="810" y="3846"/>
                      <a:pt x="869" y="3797"/>
                      <a:pt x="941" y="3774"/>
                    </a:cubicBezTo>
                    <a:cubicBezTo>
                      <a:pt x="977" y="3764"/>
                      <a:pt x="1011" y="3762"/>
                      <a:pt x="1046" y="3762"/>
                    </a:cubicBezTo>
                    <a:cubicBezTo>
                      <a:pt x="1063" y="3762"/>
                      <a:pt x="1080" y="3763"/>
                      <a:pt x="1098" y="3763"/>
                    </a:cubicBezTo>
                    <a:cubicBezTo>
                      <a:pt x="1115" y="3763"/>
                      <a:pt x="1133" y="3762"/>
                      <a:pt x="1151" y="3761"/>
                    </a:cubicBezTo>
                    <a:cubicBezTo>
                      <a:pt x="1357" y="3738"/>
                      <a:pt x="1511" y="3568"/>
                      <a:pt x="1681" y="3446"/>
                    </a:cubicBezTo>
                    <a:cubicBezTo>
                      <a:pt x="2042" y="3188"/>
                      <a:pt x="2507" y="3119"/>
                      <a:pt x="2952" y="3093"/>
                    </a:cubicBezTo>
                    <a:cubicBezTo>
                      <a:pt x="3110" y="3079"/>
                      <a:pt x="3283" y="3066"/>
                      <a:pt x="3388" y="2948"/>
                    </a:cubicBezTo>
                    <a:cubicBezTo>
                      <a:pt x="3493" y="2830"/>
                      <a:pt x="3522" y="2631"/>
                      <a:pt x="3676" y="2611"/>
                    </a:cubicBezTo>
                    <a:cubicBezTo>
                      <a:pt x="3706" y="2611"/>
                      <a:pt x="3735" y="2608"/>
                      <a:pt x="3765" y="2601"/>
                    </a:cubicBezTo>
                    <a:cubicBezTo>
                      <a:pt x="3814" y="2585"/>
                      <a:pt x="3840" y="2539"/>
                      <a:pt x="3876" y="2506"/>
                    </a:cubicBezTo>
                    <a:cubicBezTo>
                      <a:pt x="3932" y="2450"/>
                      <a:pt x="4014" y="2428"/>
                      <a:pt x="4089" y="2405"/>
                    </a:cubicBezTo>
                    <a:cubicBezTo>
                      <a:pt x="4253" y="2355"/>
                      <a:pt x="4404" y="2283"/>
                      <a:pt x="4544" y="2192"/>
                    </a:cubicBezTo>
                    <a:cubicBezTo>
                      <a:pt x="4656" y="2116"/>
                      <a:pt x="4718" y="2074"/>
                      <a:pt x="4826" y="1992"/>
                    </a:cubicBezTo>
                    <a:cubicBezTo>
                      <a:pt x="4967" y="1887"/>
                      <a:pt x="5056" y="1720"/>
                      <a:pt x="5196" y="1612"/>
                    </a:cubicBezTo>
                    <a:cubicBezTo>
                      <a:pt x="5265" y="1559"/>
                      <a:pt x="5347" y="1517"/>
                      <a:pt x="5432" y="1491"/>
                    </a:cubicBezTo>
                    <a:cubicBezTo>
                      <a:pt x="5236" y="1206"/>
                      <a:pt x="5160" y="1039"/>
                      <a:pt x="5092" y="842"/>
                    </a:cubicBezTo>
                    <a:cubicBezTo>
                      <a:pt x="5026" y="642"/>
                      <a:pt x="4944" y="452"/>
                      <a:pt x="4846" y="269"/>
                    </a:cubicBezTo>
                    <a:lnTo>
                      <a:pt x="4836" y="246"/>
                    </a:lnTo>
                    <a:cubicBezTo>
                      <a:pt x="4797" y="167"/>
                      <a:pt x="4761" y="85"/>
                      <a:pt x="4734"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2218788" y="2082053"/>
                <a:ext cx="739764" cy="340397"/>
              </a:xfrm>
              <a:custGeom>
                <a:avLst/>
                <a:gdLst/>
                <a:ahLst/>
                <a:cxnLst/>
                <a:rect l="l" t="t" r="r" b="b"/>
                <a:pathLst>
                  <a:path w="11455" h="4929" extrusionOk="0">
                    <a:moveTo>
                      <a:pt x="4480" y="0"/>
                    </a:moveTo>
                    <a:cubicBezTo>
                      <a:pt x="4399" y="0"/>
                      <a:pt x="4320" y="11"/>
                      <a:pt x="4244" y="41"/>
                    </a:cubicBezTo>
                    <a:cubicBezTo>
                      <a:pt x="4090" y="103"/>
                      <a:pt x="3972" y="234"/>
                      <a:pt x="3838" y="332"/>
                    </a:cubicBezTo>
                    <a:cubicBezTo>
                      <a:pt x="3733" y="411"/>
                      <a:pt x="3618" y="467"/>
                      <a:pt x="3517" y="552"/>
                    </a:cubicBezTo>
                    <a:cubicBezTo>
                      <a:pt x="3418" y="634"/>
                      <a:pt x="3336" y="739"/>
                      <a:pt x="3222" y="804"/>
                    </a:cubicBezTo>
                    <a:cubicBezTo>
                      <a:pt x="3170" y="835"/>
                      <a:pt x="3107" y="852"/>
                      <a:pt x="3046" y="852"/>
                    </a:cubicBezTo>
                    <a:cubicBezTo>
                      <a:pt x="2976" y="852"/>
                      <a:pt x="2910" y="829"/>
                      <a:pt x="2868" y="775"/>
                    </a:cubicBezTo>
                    <a:cubicBezTo>
                      <a:pt x="2852" y="755"/>
                      <a:pt x="2832" y="735"/>
                      <a:pt x="2816" y="719"/>
                    </a:cubicBezTo>
                    <a:cubicBezTo>
                      <a:pt x="2784" y="694"/>
                      <a:pt x="2745" y="680"/>
                      <a:pt x="2706" y="680"/>
                    </a:cubicBezTo>
                    <a:cubicBezTo>
                      <a:pt x="2688" y="680"/>
                      <a:pt x="2669" y="683"/>
                      <a:pt x="2652" y="690"/>
                    </a:cubicBezTo>
                    <a:cubicBezTo>
                      <a:pt x="2596" y="712"/>
                      <a:pt x="2544" y="735"/>
                      <a:pt x="2491" y="765"/>
                    </a:cubicBezTo>
                    <a:cubicBezTo>
                      <a:pt x="2408" y="805"/>
                      <a:pt x="2318" y="825"/>
                      <a:pt x="2226" y="825"/>
                    </a:cubicBezTo>
                    <a:cubicBezTo>
                      <a:pt x="2213" y="825"/>
                      <a:pt x="2200" y="825"/>
                      <a:pt x="2187" y="824"/>
                    </a:cubicBezTo>
                    <a:cubicBezTo>
                      <a:pt x="2162" y="822"/>
                      <a:pt x="2137" y="820"/>
                      <a:pt x="2113" y="820"/>
                    </a:cubicBezTo>
                    <a:cubicBezTo>
                      <a:pt x="2095" y="820"/>
                      <a:pt x="2077" y="821"/>
                      <a:pt x="2059" y="824"/>
                    </a:cubicBezTo>
                    <a:cubicBezTo>
                      <a:pt x="2013" y="827"/>
                      <a:pt x="1974" y="857"/>
                      <a:pt x="1957" y="896"/>
                    </a:cubicBezTo>
                    <a:cubicBezTo>
                      <a:pt x="1934" y="968"/>
                      <a:pt x="2013" y="1034"/>
                      <a:pt x="2085" y="1050"/>
                    </a:cubicBezTo>
                    <a:cubicBezTo>
                      <a:pt x="2160" y="1066"/>
                      <a:pt x="2242" y="1060"/>
                      <a:pt x="2308" y="1096"/>
                    </a:cubicBezTo>
                    <a:cubicBezTo>
                      <a:pt x="2324" y="1145"/>
                      <a:pt x="2278" y="1197"/>
                      <a:pt x="2226" y="1210"/>
                    </a:cubicBezTo>
                    <a:cubicBezTo>
                      <a:pt x="2215" y="1211"/>
                      <a:pt x="2204" y="1212"/>
                      <a:pt x="2192" y="1212"/>
                    </a:cubicBezTo>
                    <a:cubicBezTo>
                      <a:pt x="2153" y="1212"/>
                      <a:pt x="2113" y="1207"/>
                      <a:pt x="2072" y="1194"/>
                    </a:cubicBezTo>
                    <a:cubicBezTo>
                      <a:pt x="2056" y="1189"/>
                      <a:pt x="2039" y="1186"/>
                      <a:pt x="2023" y="1186"/>
                    </a:cubicBezTo>
                    <a:cubicBezTo>
                      <a:pt x="1988" y="1186"/>
                      <a:pt x="1953" y="1197"/>
                      <a:pt x="1925" y="1217"/>
                    </a:cubicBezTo>
                    <a:cubicBezTo>
                      <a:pt x="1957" y="1266"/>
                      <a:pt x="1951" y="1332"/>
                      <a:pt x="1908" y="1378"/>
                    </a:cubicBezTo>
                    <a:cubicBezTo>
                      <a:pt x="1875" y="1408"/>
                      <a:pt x="1833" y="1425"/>
                      <a:pt x="1788" y="1425"/>
                    </a:cubicBezTo>
                    <a:cubicBezTo>
                      <a:pt x="1775" y="1425"/>
                      <a:pt x="1761" y="1423"/>
                      <a:pt x="1748" y="1420"/>
                    </a:cubicBezTo>
                    <a:cubicBezTo>
                      <a:pt x="1715" y="1413"/>
                      <a:pt x="1685" y="1399"/>
                      <a:pt x="1654" y="1399"/>
                    </a:cubicBezTo>
                    <a:cubicBezTo>
                      <a:pt x="1645" y="1399"/>
                      <a:pt x="1636" y="1401"/>
                      <a:pt x="1626" y="1404"/>
                    </a:cubicBezTo>
                    <a:cubicBezTo>
                      <a:pt x="1581" y="1417"/>
                      <a:pt x="1551" y="1473"/>
                      <a:pt x="1505" y="1476"/>
                    </a:cubicBezTo>
                    <a:cubicBezTo>
                      <a:pt x="1469" y="1476"/>
                      <a:pt x="1436" y="1453"/>
                      <a:pt x="1423" y="1420"/>
                    </a:cubicBezTo>
                    <a:cubicBezTo>
                      <a:pt x="1410" y="1384"/>
                      <a:pt x="1407" y="1351"/>
                      <a:pt x="1410" y="1315"/>
                    </a:cubicBezTo>
                    <a:cubicBezTo>
                      <a:pt x="1349" y="1280"/>
                      <a:pt x="1292" y="1247"/>
                      <a:pt x="1249" y="1247"/>
                    </a:cubicBezTo>
                    <a:cubicBezTo>
                      <a:pt x="1205" y="1247"/>
                      <a:pt x="1176" y="1281"/>
                      <a:pt x="1171" y="1381"/>
                    </a:cubicBezTo>
                    <a:cubicBezTo>
                      <a:pt x="1171" y="1423"/>
                      <a:pt x="1161" y="1466"/>
                      <a:pt x="1138" y="1502"/>
                    </a:cubicBezTo>
                    <a:cubicBezTo>
                      <a:pt x="1112" y="1534"/>
                      <a:pt x="1072" y="1551"/>
                      <a:pt x="1032" y="1551"/>
                    </a:cubicBezTo>
                    <a:cubicBezTo>
                      <a:pt x="1023" y="1551"/>
                      <a:pt x="1013" y="1550"/>
                      <a:pt x="1004" y="1548"/>
                    </a:cubicBezTo>
                    <a:cubicBezTo>
                      <a:pt x="955" y="1535"/>
                      <a:pt x="906" y="1518"/>
                      <a:pt x="863" y="1492"/>
                    </a:cubicBezTo>
                    <a:cubicBezTo>
                      <a:pt x="802" y="1464"/>
                      <a:pt x="735" y="1439"/>
                      <a:pt x="668" y="1439"/>
                    </a:cubicBezTo>
                    <a:cubicBezTo>
                      <a:pt x="641" y="1439"/>
                      <a:pt x="614" y="1443"/>
                      <a:pt x="588" y="1453"/>
                    </a:cubicBezTo>
                    <a:cubicBezTo>
                      <a:pt x="519" y="1476"/>
                      <a:pt x="467" y="1535"/>
                      <a:pt x="418" y="1594"/>
                    </a:cubicBezTo>
                    <a:cubicBezTo>
                      <a:pt x="334" y="1693"/>
                      <a:pt x="1" y="2002"/>
                      <a:pt x="234" y="2002"/>
                    </a:cubicBezTo>
                    <a:cubicBezTo>
                      <a:pt x="256" y="2002"/>
                      <a:pt x="283" y="1999"/>
                      <a:pt x="316" y="1993"/>
                    </a:cubicBezTo>
                    <a:cubicBezTo>
                      <a:pt x="329" y="1991"/>
                      <a:pt x="343" y="1990"/>
                      <a:pt x="358" y="1990"/>
                    </a:cubicBezTo>
                    <a:cubicBezTo>
                      <a:pt x="425" y="1990"/>
                      <a:pt x="496" y="2016"/>
                      <a:pt x="496" y="2079"/>
                    </a:cubicBezTo>
                    <a:cubicBezTo>
                      <a:pt x="496" y="2134"/>
                      <a:pt x="437" y="2170"/>
                      <a:pt x="414" y="2219"/>
                    </a:cubicBezTo>
                    <a:cubicBezTo>
                      <a:pt x="355" y="2344"/>
                      <a:pt x="549" y="2465"/>
                      <a:pt x="529" y="2603"/>
                    </a:cubicBezTo>
                    <a:cubicBezTo>
                      <a:pt x="506" y="2770"/>
                      <a:pt x="201" y="2786"/>
                      <a:pt x="195" y="2956"/>
                    </a:cubicBezTo>
                    <a:cubicBezTo>
                      <a:pt x="192" y="3065"/>
                      <a:pt x="313" y="3130"/>
                      <a:pt x="421" y="3153"/>
                    </a:cubicBezTo>
                    <a:cubicBezTo>
                      <a:pt x="526" y="3173"/>
                      <a:pt x="650" y="3196"/>
                      <a:pt x="699" y="3291"/>
                    </a:cubicBezTo>
                    <a:cubicBezTo>
                      <a:pt x="732" y="3356"/>
                      <a:pt x="712" y="3435"/>
                      <a:pt x="712" y="3507"/>
                    </a:cubicBezTo>
                    <a:cubicBezTo>
                      <a:pt x="712" y="3579"/>
                      <a:pt x="742" y="3667"/>
                      <a:pt x="814" y="3684"/>
                    </a:cubicBezTo>
                    <a:cubicBezTo>
                      <a:pt x="850" y="3690"/>
                      <a:pt x="896" y="3677"/>
                      <a:pt x="919" y="3707"/>
                    </a:cubicBezTo>
                    <a:cubicBezTo>
                      <a:pt x="942" y="3736"/>
                      <a:pt x="909" y="3789"/>
                      <a:pt x="873" y="3805"/>
                    </a:cubicBezTo>
                    <a:cubicBezTo>
                      <a:pt x="834" y="3821"/>
                      <a:pt x="788" y="3828"/>
                      <a:pt x="758" y="3857"/>
                    </a:cubicBezTo>
                    <a:cubicBezTo>
                      <a:pt x="712" y="3910"/>
                      <a:pt x="758" y="4002"/>
                      <a:pt x="824" y="4021"/>
                    </a:cubicBezTo>
                    <a:cubicBezTo>
                      <a:pt x="841" y="4027"/>
                      <a:pt x="858" y="4030"/>
                      <a:pt x="876" y="4030"/>
                    </a:cubicBezTo>
                    <a:cubicBezTo>
                      <a:pt x="926" y="4030"/>
                      <a:pt x="977" y="4009"/>
                      <a:pt x="1020" y="3982"/>
                    </a:cubicBezTo>
                    <a:cubicBezTo>
                      <a:pt x="1079" y="3943"/>
                      <a:pt x="1142" y="3916"/>
                      <a:pt x="1210" y="3900"/>
                    </a:cubicBezTo>
                    <a:cubicBezTo>
                      <a:pt x="1219" y="3898"/>
                      <a:pt x="1227" y="3897"/>
                      <a:pt x="1235" y="3897"/>
                    </a:cubicBezTo>
                    <a:cubicBezTo>
                      <a:pt x="1269" y="3897"/>
                      <a:pt x="1301" y="3913"/>
                      <a:pt x="1322" y="3943"/>
                    </a:cubicBezTo>
                    <a:cubicBezTo>
                      <a:pt x="1351" y="3998"/>
                      <a:pt x="1296" y="4060"/>
                      <a:pt x="1240" y="4080"/>
                    </a:cubicBezTo>
                    <a:cubicBezTo>
                      <a:pt x="1181" y="4097"/>
                      <a:pt x="1115" y="4087"/>
                      <a:pt x="1060" y="4103"/>
                    </a:cubicBezTo>
                    <a:cubicBezTo>
                      <a:pt x="1001" y="4116"/>
                      <a:pt x="942" y="4175"/>
                      <a:pt x="965" y="4231"/>
                    </a:cubicBezTo>
                    <a:cubicBezTo>
                      <a:pt x="1014" y="4295"/>
                      <a:pt x="1096" y="4321"/>
                      <a:pt x="1176" y="4321"/>
                    </a:cubicBezTo>
                    <a:cubicBezTo>
                      <a:pt x="1198" y="4321"/>
                      <a:pt x="1219" y="4319"/>
                      <a:pt x="1240" y="4316"/>
                    </a:cubicBezTo>
                    <a:cubicBezTo>
                      <a:pt x="1341" y="4300"/>
                      <a:pt x="1433" y="4257"/>
                      <a:pt x="1531" y="4231"/>
                    </a:cubicBezTo>
                    <a:cubicBezTo>
                      <a:pt x="1571" y="4220"/>
                      <a:pt x="1613" y="4214"/>
                      <a:pt x="1654" y="4214"/>
                    </a:cubicBezTo>
                    <a:cubicBezTo>
                      <a:pt x="1716" y="4214"/>
                      <a:pt x="1777" y="4228"/>
                      <a:pt x="1826" y="4264"/>
                    </a:cubicBezTo>
                    <a:cubicBezTo>
                      <a:pt x="1957" y="4365"/>
                      <a:pt x="1967" y="4601"/>
                      <a:pt x="2128" y="4644"/>
                    </a:cubicBezTo>
                    <a:cubicBezTo>
                      <a:pt x="2144" y="4646"/>
                      <a:pt x="2161" y="4647"/>
                      <a:pt x="2177" y="4647"/>
                    </a:cubicBezTo>
                    <a:cubicBezTo>
                      <a:pt x="2225" y="4647"/>
                      <a:pt x="2271" y="4637"/>
                      <a:pt x="2314" y="4617"/>
                    </a:cubicBezTo>
                    <a:lnTo>
                      <a:pt x="2688" y="4486"/>
                    </a:lnTo>
                    <a:cubicBezTo>
                      <a:pt x="2737" y="4473"/>
                      <a:pt x="2783" y="4444"/>
                      <a:pt x="2816" y="4404"/>
                    </a:cubicBezTo>
                    <a:cubicBezTo>
                      <a:pt x="2842" y="4365"/>
                      <a:pt x="2835" y="4296"/>
                      <a:pt x="2789" y="4277"/>
                    </a:cubicBezTo>
                    <a:cubicBezTo>
                      <a:pt x="2781" y="4274"/>
                      <a:pt x="2772" y="4273"/>
                      <a:pt x="2764" y="4273"/>
                    </a:cubicBezTo>
                    <a:cubicBezTo>
                      <a:pt x="2749" y="4273"/>
                      <a:pt x="2735" y="4275"/>
                      <a:pt x="2721" y="4275"/>
                    </a:cubicBezTo>
                    <a:cubicBezTo>
                      <a:pt x="2711" y="4275"/>
                      <a:pt x="2700" y="4274"/>
                      <a:pt x="2691" y="4270"/>
                    </a:cubicBezTo>
                    <a:cubicBezTo>
                      <a:pt x="2645" y="4247"/>
                      <a:pt x="2652" y="4172"/>
                      <a:pt x="2691" y="4139"/>
                    </a:cubicBezTo>
                    <a:cubicBezTo>
                      <a:pt x="2728" y="4118"/>
                      <a:pt x="2769" y="4108"/>
                      <a:pt x="2810" y="4108"/>
                    </a:cubicBezTo>
                    <a:cubicBezTo>
                      <a:pt x="2821" y="4108"/>
                      <a:pt x="2831" y="4108"/>
                      <a:pt x="2842" y="4110"/>
                    </a:cubicBezTo>
                    <a:cubicBezTo>
                      <a:pt x="2849" y="4110"/>
                      <a:pt x="2857" y="4110"/>
                      <a:pt x="2865" y="4110"/>
                    </a:cubicBezTo>
                    <a:cubicBezTo>
                      <a:pt x="2937" y="4110"/>
                      <a:pt x="3014" y="4103"/>
                      <a:pt x="3090" y="4103"/>
                    </a:cubicBezTo>
                    <a:cubicBezTo>
                      <a:pt x="3153" y="4103"/>
                      <a:pt x="3215" y="4108"/>
                      <a:pt x="3271" y="4126"/>
                    </a:cubicBezTo>
                    <a:cubicBezTo>
                      <a:pt x="3409" y="4172"/>
                      <a:pt x="3533" y="4257"/>
                      <a:pt x="3625" y="4372"/>
                    </a:cubicBezTo>
                    <a:cubicBezTo>
                      <a:pt x="3697" y="4463"/>
                      <a:pt x="3746" y="4572"/>
                      <a:pt x="3821" y="4660"/>
                    </a:cubicBezTo>
                    <a:cubicBezTo>
                      <a:pt x="3886" y="4733"/>
                      <a:pt x="3981" y="4793"/>
                      <a:pt x="4077" y="4793"/>
                    </a:cubicBezTo>
                    <a:cubicBezTo>
                      <a:pt x="4093" y="4793"/>
                      <a:pt x="4110" y="4792"/>
                      <a:pt x="4126" y="4788"/>
                    </a:cubicBezTo>
                    <a:cubicBezTo>
                      <a:pt x="4250" y="4758"/>
                      <a:pt x="4329" y="4630"/>
                      <a:pt x="4450" y="4608"/>
                    </a:cubicBezTo>
                    <a:cubicBezTo>
                      <a:pt x="4471" y="4603"/>
                      <a:pt x="4492" y="4602"/>
                      <a:pt x="4513" y="4602"/>
                    </a:cubicBezTo>
                    <a:cubicBezTo>
                      <a:pt x="4551" y="4602"/>
                      <a:pt x="4589" y="4606"/>
                      <a:pt x="4626" y="4606"/>
                    </a:cubicBezTo>
                    <a:cubicBezTo>
                      <a:pt x="4666" y="4606"/>
                      <a:pt x="4704" y="4601"/>
                      <a:pt x="4739" y="4581"/>
                    </a:cubicBezTo>
                    <a:cubicBezTo>
                      <a:pt x="4830" y="4529"/>
                      <a:pt x="4847" y="4372"/>
                      <a:pt x="4955" y="4349"/>
                    </a:cubicBezTo>
                    <a:cubicBezTo>
                      <a:pt x="4963" y="4347"/>
                      <a:pt x="4971" y="4347"/>
                      <a:pt x="4979" y="4347"/>
                    </a:cubicBezTo>
                    <a:cubicBezTo>
                      <a:pt x="5010" y="4347"/>
                      <a:pt x="5042" y="4356"/>
                      <a:pt x="5072" y="4356"/>
                    </a:cubicBezTo>
                    <a:cubicBezTo>
                      <a:pt x="5086" y="4356"/>
                      <a:pt x="5099" y="4354"/>
                      <a:pt x="5112" y="4349"/>
                    </a:cubicBezTo>
                    <a:cubicBezTo>
                      <a:pt x="5164" y="4332"/>
                      <a:pt x="5187" y="4277"/>
                      <a:pt x="5227" y="4241"/>
                    </a:cubicBezTo>
                    <a:cubicBezTo>
                      <a:pt x="5273" y="4194"/>
                      <a:pt x="5338" y="4180"/>
                      <a:pt x="5405" y="4180"/>
                    </a:cubicBezTo>
                    <a:cubicBezTo>
                      <a:pt x="5446" y="4180"/>
                      <a:pt x="5488" y="4185"/>
                      <a:pt x="5528" y="4192"/>
                    </a:cubicBezTo>
                    <a:cubicBezTo>
                      <a:pt x="5576" y="4199"/>
                      <a:pt x="5627" y="4206"/>
                      <a:pt x="5675" y="4206"/>
                    </a:cubicBezTo>
                    <a:cubicBezTo>
                      <a:pt x="5735" y="4206"/>
                      <a:pt x="5792" y="4195"/>
                      <a:pt x="5839" y="4159"/>
                    </a:cubicBezTo>
                    <a:cubicBezTo>
                      <a:pt x="5865" y="4133"/>
                      <a:pt x="5892" y="4110"/>
                      <a:pt x="5921" y="4087"/>
                    </a:cubicBezTo>
                    <a:cubicBezTo>
                      <a:pt x="5933" y="4079"/>
                      <a:pt x="5948" y="4074"/>
                      <a:pt x="5963" y="4074"/>
                    </a:cubicBezTo>
                    <a:cubicBezTo>
                      <a:pt x="5983" y="4074"/>
                      <a:pt x="6004" y="4083"/>
                      <a:pt x="6019" y="4100"/>
                    </a:cubicBezTo>
                    <a:cubicBezTo>
                      <a:pt x="6033" y="4129"/>
                      <a:pt x="6029" y="4162"/>
                      <a:pt x="6016" y="4192"/>
                    </a:cubicBezTo>
                    <a:cubicBezTo>
                      <a:pt x="5970" y="4319"/>
                      <a:pt x="5941" y="4450"/>
                      <a:pt x="5928" y="4585"/>
                    </a:cubicBezTo>
                    <a:cubicBezTo>
                      <a:pt x="5918" y="4676"/>
                      <a:pt x="5879" y="4817"/>
                      <a:pt x="5928" y="4899"/>
                    </a:cubicBezTo>
                    <a:cubicBezTo>
                      <a:pt x="5931" y="4909"/>
                      <a:pt x="5938" y="4919"/>
                      <a:pt x="5947" y="4929"/>
                    </a:cubicBezTo>
                    <a:cubicBezTo>
                      <a:pt x="5960" y="4925"/>
                      <a:pt x="5970" y="4919"/>
                      <a:pt x="5987" y="4915"/>
                    </a:cubicBezTo>
                    <a:lnTo>
                      <a:pt x="6026" y="4902"/>
                    </a:lnTo>
                    <a:cubicBezTo>
                      <a:pt x="6069" y="4889"/>
                      <a:pt x="6111" y="4873"/>
                      <a:pt x="6150" y="4850"/>
                    </a:cubicBezTo>
                    <a:cubicBezTo>
                      <a:pt x="6275" y="4781"/>
                      <a:pt x="6331" y="4630"/>
                      <a:pt x="6357" y="4516"/>
                    </a:cubicBezTo>
                    <a:lnTo>
                      <a:pt x="6367" y="4467"/>
                    </a:lnTo>
                    <a:cubicBezTo>
                      <a:pt x="6386" y="4372"/>
                      <a:pt x="6406" y="4264"/>
                      <a:pt x="6485" y="4188"/>
                    </a:cubicBezTo>
                    <a:cubicBezTo>
                      <a:pt x="6570" y="4101"/>
                      <a:pt x="6689" y="4082"/>
                      <a:pt x="6795" y="4082"/>
                    </a:cubicBezTo>
                    <a:cubicBezTo>
                      <a:pt x="6833" y="4082"/>
                      <a:pt x="6868" y="4084"/>
                      <a:pt x="6901" y="4087"/>
                    </a:cubicBezTo>
                    <a:lnTo>
                      <a:pt x="6930" y="4090"/>
                    </a:lnTo>
                    <a:cubicBezTo>
                      <a:pt x="6983" y="4096"/>
                      <a:pt x="7036" y="4102"/>
                      <a:pt x="7088" y="4102"/>
                    </a:cubicBezTo>
                    <a:cubicBezTo>
                      <a:pt x="7151" y="4102"/>
                      <a:pt x="7212" y="4093"/>
                      <a:pt x="7264" y="4064"/>
                    </a:cubicBezTo>
                    <a:cubicBezTo>
                      <a:pt x="7287" y="4051"/>
                      <a:pt x="7307" y="4038"/>
                      <a:pt x="7327" y="4021"/>
                    </a:cubicBezTo>
                    <a:cubicBezTo>
                      <a:pt x="7346" y="4005"/>
                      <a:pt x="7369" y="3992"/>
                      <a:pt x="7389" y="3975"/>
                    </a:cubicBezTo>
                    <a:cubicBezTo>
                      <a:pt x="7477" y="3924"/>
                      <a:pt x="7576" y="3910"/>
                      <a:pt x="7675" y="3910"/>
                    </a:cubicBezTo>
                    <a:cubicBezTo>
                      <a:pt x="7741" y="3910"/>
                      <a:pt x="7807" y="3916"/>
                      <a:pt x="7870" y="3923"/>
                    </a:cubicBezTo>
                    <a:lnTo>
                      <a:pt x="7893" y="3926"/>
                    </a:lnTo>
                    <a:cubicBezTo>
                      <a:pt x="8044" y="3939"/>
                      <a:pt x="8198" y="3946"/>
                      <a:pt x="8352" y="3946"/>
                    </a:cubicBezTo>
                    <a:cubicBezTo>
                      <a:pt x="8411" y="3946"/>
                      <a:pt x="8470" y="3939"/>
                      <a:pt x="8529" y="3920"/>
                    </a:cubicBezTo>
                    <a:cubicBezTo>
                      <a:pt x="8568" y="3897"/>
                      <a:pt x="8607" y="3867"/>
                      <a:pt x="8640" y="3838"/>
                    </a:cubicBezTo>
                    <a:cubicBezTo>
                      <a:pt x="8679" y="3802"/>
                      <a:pt x="8719" y="3772"/>
                      <a:pt x="8765" y="3749"/>
                    </a:cubicBezTo>
                    <a:cubicBezTo>
                      <a:pt x="8824" y="3718"/>
                      <a:pt x="8886" y="3707"/>
                      <a:pt x="8949" y="3707"/>
                    </a:cubicBezTo>
                    <a:cubicBezTo>
                      <a:pt x="9039" y="3707"/>
                      <a:pt x="9130" y="3730"/>
                      <a:pt x="9220" y="3753"/>
                    </a:cubicBezTo>
                    <a:cubicBezTo>
                      <a:pt x="9306" y="3775"/>
                      <a:pt x="9389" y="3796"/>
                      <a:pt x="9467" y="3796"/>
                    </a:cubicBezTo>
                    <a:cubicBezTo>
                      <a:pt x="9514" y="3796"/>
                      <a:pt x="9558" y="3789"/>
                      <a:pt x="9600" y="3769"/>
                    </a:cubicBezTo>
                    <a:cubicBezTo>
                      <a:pt x="9626" y="3756"/>
                      <a:pt x="9649" y="3743"/>
                      <a:pt x="9672" y="3726"/>
                    </a:cubicBezTo>
                    <a:cubicBezTo>
                      <a:pt x="9718" y="3690"/>
                      <a:pt x="9774" y="3664"/>
                      <a:pt x="9833" y="3654"/>
                    </a:cubicBezTo>
                    <a:cubicBezTo>
                      <a:pt x="9847" y="3652"/>
                      <a:pt x="9861" y="3651"/>
                      <a:pt x="9875" y="3651"/>
                    </a:cubicBezTo>
                    <a:cubicBezTo>
                      <a:pt x="9902" y="3651"/>
                      <a:pt x="9928" y="3654"/>
                      <a:pt x="9954" y="3661"/>
                    </a:cubicBezTo>
                    <a:cubicBezTo>
                      <a:pt x="9979" y="3664"/>
                      <a:pt x="10001" y="3666"/>
                      <a:pt x="10020" y="3666"/>
                    </a:cubicBezTo>
                    <a:cubicBezTo>
                      <a:pt x="10044" y="3666"/>
                      <a:pt x="10063" y="3662"/>
                      <a:pt x="10078" y="3651"/>
                    </a:cubicBezTo>
                    <a:cubicBezTo>
                      <a:pt x="10088" y="3641"/>
                      <a:pt x="10098" y="3631"/>
                      <a:pt x="10104" y="3618"/>
                    </a:cubicBezTo>
                    <a:cubicBezTo>
                      <a:pt x="10114" y="3608"/>
                      <a:pt x="10121" y="3595"/>
                      <a:pt x="10131" y="3585"/>
                    </a:cubicBezTo>
                    <a:cubicBezTo>
                      <a:pt x="10173" y="3541"/>
                      <a:pt x="10231" y="3517"/>
                      <a:pt x="10291" y="3517"/>
                    </a:cubicBezTo>
                    <a:cubicBezTo>
                      <a:pt x="10325" y="3517"/>
                      <a:pt x="10358" y="3524"/>
                      <a:pt x="10389" y="3540"/>
                    </a:cubicBezTo>
                    <a:cubicBezTo>
                      <a:pt x="10409" y="3553"/>
                      <a:pt x="10429" y="3566"/>
                      <a:pt x="10448" y="3582"/>
                    </a:cubicBezTo>
                    <a:cubicBezTo>
                      <a:pt x="10478" y="3606"/>
                      <a:pt x="10499" y="3619"/>
                      <a:pt x="10515" y="3619"/>
                    </a:cubicBezTo>
                    <a:cubicBezTo>
                      <a:pt x="10517" y="3619"/>
                      <a:pt x="10519" y="3619"/>
                      <a:pt x="10521" y="3618"/>
                    </a:cubicBezTo>
                    <a:cubicBezTo>
                      <a:pt x="10537" y="3615"/>
                      <a:pt x="10550" y="3608"/>
                      <a:pt x="10563" y="3599"/>
                    </a:cubicBezTo>
                    <a:cubicBezTo>
                      <a:pt x="10586" y="3579"/>
                      <a:pt x="10612" y="3569"/>
                      <a:pt x="10642" y="3559"/>
                    </a:cubicBezTo>
                    <a:cubicBezTo>
                      <a:pt x="10646" y="3559"/>
                      <a:pt x="10650" y="3559"/>
                      <a:pt x="10655" y="3559"/>
                    </a:cubicBezTo>
                    <a:cubicBezTo>
                      <a:pt x="10703" y="3559"/>
                      <a:pt x="10753" y="3575"/>
                      <a:pt x="10792" y="3608"/>
                    </a:cubicBezTo>
                    <a:cubicBezTo>
                      <a:pt x="10815" y="3625"/>
                      <a:pt x="10842" y="3638"/>
                      <a:pt x="10868" y="3641"/>
                    </a:cubicBezTo>
                    <a:cubicBezTo>
                      <a:pt x="10881" y="3641"/>
                      <a:pt x="10894" y="3641"/>
                      <a:pt x="10907" y="3638"/>
                    </a:cubicBezTo>
                    <a:cubicBezTo>
                      <a:pt x="10922" y="3634"/>
                      <a:pt x="10937" y="3632"/>
                      <a:pt x="10951" y="3632"/>
                    </a:cubicBezTo>
                    <a:cubicBezTo>
                      <a:pt x="10975" y="3632"/>
                      <a:pt x="10999" y="3637"/>
                      <a:pt x="11022" y="3648"/>
                    </a:cubicBezTo>
                    <a:cubicBezTo>
                      <a:pt x="11100" y="3690"/>
                      <a:pt x="11094" y="3785"/>
                      <a:pt x="11087" y="3848"/>
                    </a:cubicBezTo>
                    <a:lnTo>
                      <a:pt x="11087" y="3857"/>
                    </a:lnTo>
                    <a:cubicBezTo>
                      <a:pt x="11087" y="3877"/>
                      <a:pt x="11087" y="3900"/>
                      <a:pt x="11094" y="3923"/>
                    </a:cubicBezTo>
                    <a:cubicBezTo>
                      <a:pt x="11096" y="3922"/>
                      <a:pt x="11099" y="3922"/>
                      <a:pt x="11102" y="3922"/>
                    </a:cubicBezTo>
                    <a:cubicBezTo>
                      <a:pt x="11109" y="3922"/>
                      <a:pt x="11116" y="3925"/>
                      <a:pt x="11123" y="3929"/>
                    </a:cubicBezTo>
                    <a:cubicBezTo>
                      <a:pt x="11141" y="3939"/>
                      <a:pt x="11151" y="3944"/>
                      <a:pt x="11160" y="3944"/>
                    </a:cubicBezTo>
                    <a:cubicBezTo>
                      <a:pt x="11172" y="3944"/>
                      <a:pt x="11182" y="3932"/>
                      <a:pt x="11205" y="3903"/>
                    </a:cubicBezTo>
                    <a:cubicBezTo>
                      <a:pt x="11222" y="3887"/>
                      <a:pt x="11241" y="3864"/>
                      <a:pt x="11267" y="3841"/>
                    </a:cubicBezTo>
                    <a:cubicBezTo>
                      <a:pt x="11310" y="3802"/>
                      <a:pt x="11359" y="3769"/>
                      <a:pt x="11412" y="3743"/>
                    </a:cubicBezTo>
                    <a:lnTo>
                      <a:pt x="11310" y="3340"/>
                    </a:lnTo>
                    <a:cubicBezTo>
                      <a:pt x="11297" y="3264"/>
                      <a:pt x="11271" y="3196"/>
                      <a:pt x="11238" y="3127"/>
                    </a:cubicBezTo>
                    <a:cubicBezTo>
                      <a:pt x="11225" y="3107"/>
                      <a:pt x="11215" y="3088"/>
                      <a:pt x="11202" y="3068"/>
                    </a:cubicBezTo>
                    <a:cubicBezTo>
                      <a:pt x="11176" y="3035"/>
                      <a:pt x="11156" y="2999"/>
                      <a:pt x="11140" y="2963"/>
                    </a:cubicBezTo>
                    <a:cubicBezTo>
                      <a:pt x="11117" y="2898"/>
                      <a:pt x="11104" y="2832"/>
                      <a:pt x="11104" y="2766"/>
                    </a:cubicBezTo>
                    <a:cubicBezTo>
                      <a:pt x="11100" y="2730"/>
                      <a:pt x="11097" y="2698"/>
                      <a:pt x="11091" y="2665"/>
                    </a:cubicBezTo>
                    <a:cubicBezTo>
                      <a:pt x="11077" y="2603"/>
                      <a:pt x="11061" y="2544"/>
                      <a:pt x="11041" y="2485"/>
                    </a:cubicBezTo>
                    <a:cubicBezTo>
                      <a:pt x="10986" y="2318"/>
                      <a:pt x="10930" y="2147"/>
                      <a:pt x="11104" y="1970"/>
                    </a:cubicBezTo>
                    <a:cubicBezTo>
                      <a:pt x="11140" y="1931"/>
                      <a:pt x="11172" y="1892"/>
                      <a:pt x="11199" y="1846"/>
                    </a:cubicBezTo>
                    <a:cubicBezTo>
                      <a:pt x="11225" y="1810"/>
                      <a:pt x="11251" y="1774"/>
                      <a:pt x="11281" y="1741"/>
                    </a:cubicBezTo>
                    <a:cubicBezTo>
                      <a:pt x="11330" y="1689"/>
                      <a:pt x="11389" y="1649"/>
                      <a:pt x="11454" y="1623"/>
                    </a:cubicBezTo>
                    <a:cubicBezTo>
                      <a:pt x="11366" y="1558"/>
                      <a:pt x="11267" y="1499"/>
                      <a:pt x="11172" y="1430"/>
                    </a:cubicBezTo>
                    <a:cubicBezTo>
                      <a:pt x="11107" y="1384"/>
                      <a:pt x="11048" y="1305"/>
                      <a:pt x="11071" y="1224"/>
                    </a:cubicBezTo>
                    <a:cubicBezTo>
                      <a:pt x="11081" y="1191"/>
                      <a:pt x="11107" y="1158"/>
                      <a:pt x="11113" y="1122"/>
                    </a:cubicBezTo>
                    <a:cubicBezTo>
                      <a:pt x="11130" y="1017"/>
                      <a:pt x="11002" y="958"/>
                      <a:pt x="10933" y="880"/>
                    </a:cubicBezTo>
                    <a:cubicBezTo>
                      <a:pt x="10825" y="755"/>
                      <a:pt x="10917" y="611"/>
                      <a:pt x="10799" y="493"/>
                    </a:cubicBezTo>
                    <a:cubicBezTo>
                      <a:pt x="10733" y="427"/>
                      <a:pt x="10648" y="385"/>
                      <a:pt x="10579" y="323"/>
                    </a:cubicBezTo>
                    <a:cubicBezTo>
                      <a:pt x="10517" y="266"/>
                      <a:pt x="10452" y="186"/>
                      <a:pt x="10372" y="186"/>
                    </a:cubicBezTo>
                    <a:cubicBezTo>
                      <a:pt x="10364" y="186"/>
                      <a:pt x="10356" y="187"/>
                      <a:pt x="10347" y="188"/>
                    </a:cubicBezTo>
                    <a:cubicBezTo>
                      <a:pt x="10255" y="205"/>
                      <a:pt x="10219" y="323"/>
                      <a:pt x="10134" y="359"/>
                    </a:cubicBezTo>
                    <a:cubicBezTo>
                      <a:pt x="10116" y="366"/>
                      <a:pt x="10097" y="369"/>
                      <a:pt x="10077" y="369"/>
                    </a:cubicBezTo>
                    <a:cubicBezTo>
                      <a:pt x="9999" y="369"/>
                      <a:pt x="9915" y="323"/>
                      <a:pt x="9837" y="323"/>
                    </a:cubicBezTo>
                    <a:cubicBezTo>
                      <a:pt x="9818" y="323"/>
                      <a:pt x="9799" y="325"/>
                      <a:pt x="9780" y="332"/>
                    </a:cubicBezTo>
                    <a:cubicBezTo>
                      <a:pt x="9738" y="349"/>
                      <a:pt x="9708" y="385"/>
                      <a:pt x="9666" y="395"/>
                    </a:cubicBezTo>
                    <a:cubicBezTo>
                      <a:pt x="9653" y="398"/>
                      <a:pt x="9641" y="400"/>
                      <a:pt x="9628" y="400"/>
                    </a:cubicBezTo>
                    <a:cubicBezTo>
                      <a:pt x="9576" y="400"/>
                      <a:pt x="9522" y="374"/>
                      <a:pt x="9470" y="374"/>
                    </a:cubicBezTo>
                    <a:cubicBezTo>
                      <a:pt x="9465" y="374"/>
                      <a:pt x="9461" y="375"/>
                      <a:pt x="9456" y="375"/>
                    </a:cubicBezTo>
                    <a:cubicBezTo>
                      <a:pt x="9361" y="382"/>
                      <a:pt x="9302" y="477"/>
                      <a:pt x="9243" y="549"/>
                    </a:cubicBezTo>
                    <a:cubicBezTo>
                      <a:pt x="9082" y="752"/>
                      <a:pt x="8833" y="853"/>
                      <a:pt x="8591" y="945"/>
                    </a:cubicBezTo>
                    <a:cubicBezTo>
                      <a:pt x="8569" y="955"/>
                      <a:pt x="8546" y="961"/>
                      <a:pt x="8522" y="961"/>
                    </a:cubicBezTo>
                    <a:cubicBezTo>
                      <a:pt x="8514" y="961"/>
                      <a:pt x="8505" y="960"/>
                      <a:pt x="8496" y="958"/>
                    </a:cubicBezTo>
                    <a:cubicBezTo>
                      <a:pt x="8467" y="948"/>
                      <a:pt x="8444" y="929"/>
                      <a:pt x="8421" y="909"/>
                    </a:cubicBezTo>
                    <a:cubicBezTo>
                      <a:pt x="8356" y="853"/>
                      <a:pt x="8273" y="825"/>
                      <a:pt x="8189" y="825"/>
                    </a:cubicBezTo>
                    <a:cubicBezTo>
                      <a:pt x="8150" y="825"/>
                      <a:pt x="8111" y="831"/>
                      <a:pt x="8073" y="844"/>
                    </a:cubicBezTo>
                    <a:cubicBezTo>
                      <a:pt x="8034" y="860"/>
                      <a:pt x="7992" y="886"/>
                      <a:pt x="7952" y="902"/>
                    </a:cubicBezTo>
                    <a:cubicBezTo>
                      <a:pt x="7879" y="934"/>
                      <a:pt x="7802" y="947"/>
                      <a:pt x="7725" y="947"/>
                    </a:cubicBezTo>
                    <a:cubicBezTo>
                      <a:pt x="7522" y="947"/>
                      <a:pt x="7317" y="853"/>
                      <a:pt x="7153" y="749"/>
                    </a:cubicBezTo>
                    <a:cubicBezTo>
                      <a:pt x="7028" y="667"/>
                      <a:pt x="6845" y="706"/>
                      <a:pt x="6734" y="604"/>
                    </a:cubicBezTo>
                    <a:cubicBezTo>
                      <a:pt x="6711" y="575"/>
                      <a:pt x="6681" y="545"/>
                      <a:pt x="6652" y="522"/>
                    </a:cubicBezTo>
                    <a:cubicBezTo>
                      <a:pt x="6621" y="500"/>
                      <a:pt x="6586" y="494"/>
                      <a:pt x="6548" y="494"/>
                    </a:cubicBezTo>
                    <a:cubicBezTo>
                      <a:pt x="6499" y="494"/>
                      <a:pt x="6447" y="505"/>
                      <a:pt x="6398" y="505"/>
                    </a:cubicBezTo>
                    <a:cubicBezTo>
                      <a:pt x="6366" y="505"/>
                      <a:pt x="6335" y="500"/>
                      <a:pt x="6308" y="486"/>
                    </a:cubicBezTo>
                    <a:cubicBezTo>
                      <a:pt x="6245" y="457"/>
                      <a:pt x="6213" y="388"/>
                      <a:pt x="6154" y="355"/>
                    </a:cubicBezTo>
                    <a:cubicBezTo>
                      <a:pt x="6116" y="333"/>
                      <a:pt x="6074" y="327"/>
                      <a:pt x="6030" y="327"/>
                    </a:cubicBezTo>
                    <a:cubicBezTo>
                      <a:pt x="5977" y="327"/>
                      <a:pt x="5922" y="335"/>
                      <a:pt x="5869" y="335"/>
                    </a:cubicBezTo>
                    <a:cubicBezTo>
                      <a:pt x="5837" y="335"/>
                      <a:pt x="5806" y="332"/>
                      <a:pt x="5777" y="323"/>
                    </a:cubicBezTo>
                    <a:cubicBezTo>
                      <a:pt x="5754" y="319"/>
                      <a:pt x="5734" y="303"/>
                      <a:pt x="5718" y="283"/>
                    </a:cubicBezTo>
                    <a:cubicBezTo>
                      <a:pt x="5698" y="244"/>
                      <a:pt x="5718" y="198"/>
                      <a:pt x="5715" y="156"/>
                    </a:cubicBezTo>
                    <a:cubicBezTo>
                      <a:pt x="5702" y="87"/>
                      <a:pt x="5623" y="54"/>
                      <a:pt x="5554" y="44"/>
                    </a:cubicBezTo>
                    <a:cubicBezTo>
                      <a:pt x="5535" y="42"/>
                      <a:pt x="5517" y="41"/>
                      <a:pt x="5499" y="41"/>
                    </a:cubicBezTo>
                    <a:cubicBezTo>
                      <a:pt x="5405" y="41"/>
                      <a:pt x="5317" y="65"/>
                      <a:pt x="5223" y="70"/>
                    </a:cubicBezTo>
                    <a:cubicBezTo>
                      <a:pt x="5191" y="72"/>
                      <a:pt x="5158" y="73"/>
                      <a:pt x="5125" y="73"/>
                    </a:cubicBezTo>
                    <a:cubicBezTo>
                      <a:pt x="5050" y="73"/>
                      <a:pt x="4974" y="68"/>
                      <a:pt x="4899" y="54"/>
                    </a:cubicBezTo>
                    <a:cubicBezTo>
                      <a:pt x="4764" y="33"/>
                      <a:pt x="4620" y="0"/>
                      <a:pt x="4480"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4092928" y="1622583"/>
                <a:ext cx="841025" cy="808831"/>
              </a:xfrm>
              <a:custGeom>
                <a:avLst/>
                <a:gdLst/>
                <a:ahLst/>
                <a:cxnLst/>
                <a:rect l="l" t="t" r="r" b="b"/>
                <a:pathLst>
                  <a:path w="13023" h="11712" extrusionOk="0">
                    <a:moveTo>
                      <a:pt x="8422" y="1"/>
                    </a:moveTo>
                    <a:cubicBezTo>
                      <a:pt x="8404" y="1"/>
                      <a:pt x="8387" y="4"/>
                      <a:pt x="8370" y="11"/>
                    </a:cubicBezTo>
                    <a:cubicBezTo>
                      <a:pt x="8207" y="86"/>
                      <a:pt x="8357" y="421"/>
                      <a:pt x="8190" y="486"/>
                    </a:cubicBezTo>
                    <a:cubicBezTo>
                      <a:pt x="8166" y="495"/>
                      <a:pt x="8139" y="496"/>
                      <a:pt x="8112" y="496"/>
                    </a:cubicBezTo>
                    <a:cubicBezTo>
                      <a:pt x="8103" y="496"/>
                      <a:pt x="8094" y="496"/>
                      <a:pt x="8085" y="496"/>
                    </a:cubicBezTo>
                    <a:cubicBezTo>
                      <a:pt x="8044" y="496"/>
                      <a:pt x="8007" y="499"/>
                      <a:pt x="7984" y="529"/>
                    </a:cubicBezTo>
                    <a:cubicBezTo>
                      <a:pt x="7954" y="565"/>
                      <a:pt x="7964" y="614"/>
                      <a:pt x="7961" y="660"/>
                    </a:cubicBezTo>
                    <a:cubicBezTo>
                      <a:pt x="7945" y="843"/>
                      <a:pt x="7712" y="912"/>
                      <a:pt x="7529" y="922"/>
                    </a:cubicBezTo>
                    <a:cubicBezTo>
                      <a:pt x="7342" y="928"/>
                      <a:pt x="7112" y="955"/>
                      <a:pt x="7050" y="1131"/>
                    </a:cubicBezTo>
                    <a:cubicBezTo>
                      <a:pt x="6991" y="1295"/>
                      <a:pt x="7129" y="1456"/>
                      <a:pt x="7217" y="1603"/>
                    </a:cubicBezTo>
                    <a:cubicBezTo>
                      <a:pt x="7302" y="1744"/>
                      <a:pt x="7348" y="1905"/>
                      <a:pt x="7352" y="2072"/>
                    </a:cubicBezTo>
                    <a:cubicBezTo>
                      <a:pt x="7352" y="2170"/>
                      <a:pt x="7303" y="2300"/>
                      <a:pt x="7211" y="2300"/>
                    </a:cubicBezTo>
                    <a:cubicBezTo>
                      <a:pt x="7204" y="2300"/>
                      <a:pt x="7198" y="2299"/>
                      <a:pt x="7191" y="2298"/>
                    </a:cubicBezTo>
                    <a:cubicBezTo>
                      <a:pt x="7155" y="2285"/>
                      <a:pt x="7119" y="2271"/>
                      <a:pt x="7086" y="2255"/>
                    </a:cubicBezTo>
                    <a:cubicBezTo>
                      <a:pt x="7073" y="2251"/>
                      <a:pt x="7060" y="2249"/>
                      <a:pt x="7047" y="2249"/>
                    </a:cubicBezTo>
                    <a:cubicBezTo>
                      <a:pt x="6951" y="2249"/>
                      <a:pt x="6874" y="2360"/>
                      <a:pt x="6827" y="2455"/>
                    </a:cubicBezTo>
                    <a:cubicBezTo>
                      <a:pt x="6704" y="2435"/>
                      <a:pt x="6671" y="2229"/>
                      <a:pt x="6545" y="2229"/>
                    </a:cubicBezTo>
                    <a:cubicBezTo>
                      <a:pt x="6544" y="2229"/>
                      <a:pt x="6543" y="2229"/>
                      <a:pt x="6542" y="2229"/>
                    </a:cubicBezTo>
                    <a:cubicBezTo>
                      <a:pt x="6474" y="2229"/>
                      <a:pt x="6428" y="2298"/>
                      <a:pt x="6362" y="2324"/>
                    </a:cubicBezTo>
                    <a:cubicBezTo>
                      <a:pt x="6338" y="2335"/>
                      <a:pt x="6313" y="2339"/>
                      <a:pt x="6288" y="2339"/>
                    </a:cubicBezTo>
                    <a:cubicBezTo>
                      <a:pt x="6184" y="2339"/>
                      <a:pt x="6073" y="2265"/>
                      <a:pt x="5963" y="2265"/>
                    </a:cubicBezTo>
                    <a:cubicBezTo>
                      <a:pt x="5792" y="2268"/>
                      <a:pt x="5684" y="2445"/>
                      <a:pt x="5606" y="2599"/>
                    </a:cubicBezTo>
                    <a:lnTo>
                      <a:pt x="5275" y="3267"/>
                    </a:lnTo>
                    <a:cubicBezTo>
                      <a:pt x="5245" y="3316"/>
                      <a:pt x="5229" y="3372"/>
                      <a:pt x="5222" y="3431"/>
                    </a:cubicBezTo>
                    <a:cubicBezTo>
                      <a:pt x="5216" y="3631"/>
                      <a:pt x="5491" y="3785"/>
                      <a:pt x="5422" y="3972"/>
                    </a:cubicBezTo>
                    <a:cubicBezTo>
                      <a:pt x="5276" y="3975"/>
                      <a:pt x="5137" y="4021"/>
                      <a:pt x="4991" y="4021"/>
                    </a:cubicBezTo>
                    <a:cubicBezTo>
                      <a:pt x="4986" y="4021"/>
                      <a:pt x="4981" y="4021"/>
                      <a:pt x="4977" y="4021"/>
                    </a:cubicBezTo>
                    <a:cubicBezTo>
                      <a:pt x="4794" y="4016"/>
                      <a:pt x="4716" y="3889"/>
                      <a:pt x="4577" y="3889"/>
                    </a:cubicBezTo>
                    <a:cubicBezTo>
                      <a:pt x="4539" y="3889"/>
                      <a:pt x="4496" y="3899"/>
                      <a:pt x="4446" y="3923"/>
                    </a:cubicBezTo>
                    <a:cubicBezTo>
                      <a:pt x="4262" y="4011"/>
                      <a:pt x="4131" y="4188"/>
                      <a:pt x="3981" y="4319"/>
                    </a:cubicBezTo>
                    <a:cubicBezTo>
                      <a:pt x="3961" y="4332"/>
                      <a:pt x="3945" y="4352"/>
                      <a:pt x="3932" y="4371"/>
                    </a:cubicBezTo>
                    <a:cubicBezTo>
                      <a:pt x="3909" y="4427"/>
                      <a:pt x="3945" y="4486"/>
                      <a:pt x="3981" y="4535"/>
                    </a:cubicBezTo>
                    <a:cubicBezTo>
                      <a:pt x="4197" y="4859"/>
                      <a:pt x="4289" y="5256"/>
                      <a:pt x="4233" y="5642"/>
                    </a:cubicBezTo>
                    <a:cubicBezTo>
                      <a:pt x="4076" y="5678"/>
                      <a:pt x="3948" y="5803"/>
                      <a:pt x="3905" y="5960"/>
                    </a:cubicBezTo>
                    <a:cubicBezTo>
                      <a:pt x="3873" y="6088"/>
                      <a:pt x="3902" y="6222"/>
                      <a:pt x="3886" y="6353"/>
                    </a:cubicBezTo>
                    <a:cubicBezTo>
                      <a:pt x="3863" y="6586"/>
                      <a:pt x="3581" y="6792"/>
                      <a:pt x="3388" y="6884"/>
                    </a:cubicBezTo>
                    <a:cubicBezTo>
                      <a:pt x="3231" y="6959"/>
                      <a:pt x="3054" y="6999"/>
                      <a:pt x="2923" y="7107"/>
                    </a:cubicBezTo>
                    <a:cubicBezTo>
                      <a:pt x="2749" y="7251"/>
                      <a:pt x="2651" y="7513"/>
                      <a:pt x="2431" y="7546"/>
                    </a:cubicBezTo>
                    <a:cubicBezTo>
                      <a:pt x="2413" y="7549"/>
                      <a:pt x="2394" y="7550"/>
                      <a:pt x="2375" y="7550"/>
                    </a:cubicBezTo>
                    <a:cubicBezTo>
                      <a:pt x="2295" y="7550"/>
                      <a:pt x="2213" y="7528"/>
                      <a:pt x="2136" y="7528"/>
                    </a:cubicBezTo>
                    <a:cubicBezTo>
                      <a:pt x="2096" y="7528"/>
                      <a:pt x="2058" y="7534"/>
                      <a:pt x="2022" y="7552"/>
                    </a:cubicBezTo>
                    <a:cubicBezTo>
                      <a:pt x="1920" y="7605"/>
                      <a:pt x="1881" y="7726"/>
                      <a:pt x="1812" y="7818"/>
                    </a:cubicBezTo>
                    <a:cubicBezTo>
                      <a:pt x="1735" y="7918"/>
                      <a:pt x="1607" y="7967"/>
                      <a:pt x="1480" y="7967"/>
                    </a:cubicBezTo>
                    <a:cubicBezTo>
                      <a:pt x="1349" y="7967"/>
                      <a:pt x="1217" y="7914"/>
                      <a:pt x="1141" y="7808"/>
                    </a:cubicBezTo>
                    <a:cubicBezTo>
                      <a:pt x="1124" y="7782"/>
                      <a:pt x="1108" y="7762"/>
                      <a:pt x="1085" y="7749"/>
                    </a:cubicBezTo>
                    <a:cubicBezTo>
                      <a:pt x="1073" y="7743"/>
                      <a:pt x="1061" y="7740"/>
                      <a:pt x="1049" y="7740"/>
                    </a:cubicBezTo>
                    <a:cubicBezTo>
                      <a:pt x="1015" y="7740"/>
                      <a:pt x="979" y="7759"/>
                      <a:pt x="951" y="7778"/>
                    </a:cubicBezTo>
                    <a:cubicBezTo>
                      <a:pt x="718" y="7929"/>
                      <a:pt x="485" y="8080"/>
                      <a:pt x="305" y="8289"/>
                    </a:cubicBezTo>
                    <a:cubicBezTo>
                      <a:pt x="122" y="8496"/>
                      <a:pt x="1" y="8771"/>
                      <a:pt x="33" y="9043"/>
                    </a:cubicBezTo>
                    <a:cubicBezTo>
                      <a:pt x="80" y="9159"/>
                      <a:pt x="192" y="9233"/>
                      <a:pt x="315" y="9233"/>
                    </a:cubicBezTo>
                    <a:cubicBezTo>
                      <a:pt x="331" y="9233"/>
                      <a:pt x="348" y="9232"/>
                      <a:pt x="364" y="9229"/>
                    </a:cubicBezTo>
                    <a:cubicBezTo>
                      <a:pt x="421" y="9219"/>
                      <a:pt x="484" y="9193"/>
                      <a:pt x="540" y="9193"/>
                    </a:cubicBezTo>
                    <a:cubicBezTo>
                      <a:pt x="568" y="9193"/>
                      <a:pt x="594" y="9199"/>
                      <a:pt x="616" y="9216"/>
                    </a:cubicBezTo>
                    <a:cubicBezTo>
                      <a:pt x="685" y="9272"/>
                      <a:pt x="649" y="9393"/>
                      <a:pt x="682" y="9482"/>
                    </a:cubicBezTo>
                    <a:cubicBezTo>
                      <a:pt x="702" y="9541"/>
                      <a:pt x="751" y="9583"/>
                      <a:pt x="777" y="9639"/>
                    </a:cubicBezTo>
                    <a:cubicBezTo>
                      <a:pt x="842" y="9777"/>
                      <a:pt x="744" y="9950"/>
                      <a:pt x="764" y="10094"/>
                    </a:cubicBezTo>
                    <a:lnTo>
                      <a:pt x="767" y="10101"/>
                    </a:lnTo>
                    <a:cubicBezTo>
                      <a:pt x="865" y="10235"/>
                      <a:pt x="957" y="10363"/>
                      <a:pt x="1095" y="10409"/>
                    </a:cubicBezTo>
                    <a:cubicBezTo>
                      <a:pt x="1118" y="10415"/>
                      <a:pt x="1141" y="10419"/>
                      <a:pt x="1167" y="10425"/>
                    </a:cubicBezTo>
                    <a:cubicBezTo>
                      <a:pt x="1219" y="10432"/>
                      <a:pt x="1268" y="10448"/>
                      <a:pt x="1317" y="10474"/>
                    </a:cubicBezTo>
                    <a:cubicBezTo>
                      <a:pt x="1416" y="10537"/>
                      <a:pt x="1458" y="10658"/>
                      <a:pt x="1491" y="10763"/>
                    </a:cubicBezTo>
                    <a:cubicBezTo>
                      <a:pt x="1534" y="10890"/>
                      <a:pt x="1566" y="10969"/>
                      <a:pt x="1648" y="10989"/>
                    </a:cubicBezTo>
                    <a:cubicBezTo>
                      <a:pt x="1658" y="10989"/>
                      <a:pt x="1668" y="10990"/>
                      <a:pt x="1678" y="10990"/>
                    </a:cubicBezTo>
                    <a:cubicBezTo>
                      <a:pt x="1707" y="10990"/>
                      <a:pt x="1737" y="10986"/>
                      <a:pt x="1766" y="10979"/>
                    </a:cubicBezTo>
                    <a:cubicBezTo>
                      <a:pt x="1795" y="10971"/>
                      <a:pt x="1824" y="10967"/>
                      <a:pt x="1853" y="10967"/>
                    </a:cubicBezTo>
                    <a:cubicBezTo>
                      <a:pt x="1888" y="10967"/>
                      <a:pt x="1922" y="10973"/>
                      <a:pt x="1956" y="10985"/>
                    </a:cubicBezTo>
                    <a:cubicBezTo>
                      <a:pt x="2009" y="11012"/>
                      <a:pt x="2054" y="11054"/>
                      <a:pt x="2084" y="11107"/>
                    </a:cubicBezTo>
                    <a:cubicBezTo>
                      <a:pt x="2094" y="11123"/>
                      <a:pt x="2104" y="11136"/>
                      <a:pt x="2113" y="11149"/>
                    </a:cubicBezTo>
                    <a:cubicBezTo>
                      <a:pt x="2204" y="11259"/>
                      <a:pt x="2351" y="11294"/>
                      <a:pt x="2500" y="11294"/>
                    </a:cubicBezTo>
                    <a:cubicBezTo>
                      <a:pt x="2578" y="11294"/>
                      <a:pt x="2656" y="11284"/>
                      <a:pt x="2726" y="11270"/>
                    </a:cubicBezTo>
                    <a:lnTo>
                      <a:pt x="2805" y="11257"/>
                    </a:lnTo>
                    <a:cubicBezTo>
                      <a:pt x="2925" y="11234"/>
                      <a:pt x="3048" y="11210"/>
                      <a:pt x="3168" y="11210"/>
                    </a:cubicBezTo>
                    <a:cubicBezTo>
                      <a:pt x="3266" y="11210"/>
                      <a:pt x="3362" y="11226"/>
                      <a:pt x="3453" y="11270"/>
                    </a:cubicBezTo>
                    <a:cubicBezTo>
                      <a:pt x="3466" y="11277"/>
                      <a:pt x="3480" y="11283"/>
                      <a:pt x="3496" y="11290"/>
                    </a:cubicBezTo>
                    <a:cubicBezTo>
                      <a:pt x="3519" y="11306"/>
                      <a:pt x="3545" y="11316"/>
                      <a:pt x="3571" y="11326"/>
                    </a:cubicBezTo>
                    <a:cubicBezTo>
                      <a:pt x="3607" y="11333"/>
                      <a:pt x="3643" y="11336"/>
                      <a:pt x="3679" y="11336"/>
                    </a:cubicBezTo>
                    <a:cubicBezTo>
                      <a:pt x="3706" y="11336"/>
                      <a:pt x="3735" y="11336"/>
                      <a:pt x="3761" y="11339"/>
                    </a:cubicBezTo>
                    <a:cubicBezTo>
                      <a:pt x="3925" y="11362"/>
                      <a:pt x="4063" y="11473"/>
                      <a:pt x="4118" y="11627"/>
                    </a:cubicBezTo>
                    <a:cubicBezTo>
                      <a:pt x="4138" y="11624"/>
                      <a:pt x="4159" y="11623"/>
                      <a:pt x="4179" y="11623"/>
                    </a:cubicBezTo>
                    <a:cubicBezTo>
                      <a:pt x="4263" y="11623"/>
                      <a:pt x="4349" y="11646"/>
                      <a:pt x="4433" y="11670"/>
                    </a:cubicBezTo>
                    <a:cubicBezTo>
                      <a:pt x="4488" y="11690"/>
                      <a:pt x="4547" y="11703"/>
                      <a:pt x="4606" y="11709"/>
                    </a:cubicBezTo>
                    <a:cubicBezTo>
                      <a:pt x="4619" y="11711"/>
                      <a:pt x="4633" y="11711"/>
                      <a:pt x="4646" y="11711"/>
                    </a:cubicBezTo>
                    <a:cubicBezTo>
                      <a:pt x="4756" y="11711"/>
                      <a:pt x="4865" y="11664"/>
                      <a:pt x="4977" y="11611"/>
                    </a:cubicBezTo>
                    <a:cubicBezTo>
                      <a:pt x="5013" y="11595"/>
                      <a:pt x="5049" y="11578"/>
                      <a:pt x="5085" y="11562"/>
                    </a:cubicBezTo>
                    <a:cubicBezTo>
                      <a:pt x="5260" y="11493"/>
                      <a:pt x="5446" y="11457"/>
                      <a:pt x="5632" y="11457"/>
                    </a:cubicBezTo>
                    <a:cubicBezTo>
                      <a:pt x="5797" y="11457"/>
                      <a:pt x="5963" y="11485"/>
                      <a:pt x="6120" y="11542"/>
                    </a:cubicBezTo>
                    <a:lnTo>
                      <a:pt x="6156" y="11555"/>
                    </a:lnTo>
                    <a:cubicBezTo>
                      <a:pt x="6205" y="11578"/>
                      <a:pt x="6261" y="11595"/>
                      <a:pt x="6313" y="11601"/>
                    </a:cubicBezTo>
                    <a:cubicBezTo>
                      <a:pt x="6317" y="11601"/>
                      <a:pt x="6320" y="11601"/>
                      <a:pt x="6323" y="11601"/>
                    </a:cubicBezTo>
                    <a:cubicBezTo>
                      <a:pt x="6405" y="11601"/>
                      <a:pt x="6484" y="11564"/>
                      <a:pt x="6569" y="11526"/>
                    </a:cubicBezTo>
                    <a:cubicBezTo>
                      <a:pt x="6651" y="11483"/>
                      <a:pt x="6736" y="11454"/>
                      <a:pt x="6827" y="11441"/>
                    </a:cubicBezTo>
                    <a:cubicBezTo>
                      <a:pt x="6839" y="11440"/>
                      <a:pt x="6850" y="11440"/>
                      <a:pt x="6862" y="11440"/>
                    </a:cubicBezTo>
                    <a:cubicBezTo>
                      <a:pt x="6919" y="11440"/>
                      <a:pt x="6976" y="11447"/>
                      <a:pt x="7031" y="11460"/>
                    </a:cubicBezTo>
                    <a:cubicBezTo>
                      <a:pt x="7082" y="11469"/>
                      <a:pt x="7132" y="11478"/>
                      <a:pt x="7177" y="11478"/>
                    </a:cubicBezTo>
                    <a:cubicBezTo>
                      <a:pt x="7216" y="11478"/>
                      <a:pt x="7251" y="11472"/>
                      <a:pt x="7283" y="11454"/>
                    </a:cubicBezTo>
                    <a:cubicBezTo>
                      <a:pt x="7322" y="11431"/>
                      <a:pt x="7355" y="11398"/>
                      <a:pt x="7384" y="11362"/>
                    </a:cubicBezTo>
                    <a:cubicBezTo>
                      <a:pt x="7404" y="11339"/>
                      <a:pt x="7424" y="11320"/>
                      <a:pt x="7443" y="11300"/>
                    </a:cubicBezTo>
                    <a:cubicBezTo>
                      <a:pt x="7548" y="11205"/>
                      <a:pt x="7682" y="11166"/>
                      <a:pt x="7800" y="11130"/>
                    </a:cubicBezTo>
                    <a:cubicBezTo>
                      <a:pt x="7974" y="11077"/>
                      <a:pt x="8156" y="11024"/>
                      <a:pt x="8345" y="11024"/>
                    </a:cubicBezTo>
                    <a:cubicBezTo>
                      <a:pt x="8355" y="11024"/>
                      <a:pt x="8366" y="11024"/>
                      <a:pt x="8377" y="11025"/>
                    </a:cubicBezTo>
                    <a:cubicBezTo>
                      <a:pt x="8482" y="11028"/>
                      <a:pt x="8587" y="11044"/>
                      <a:pt x="8691" y="11067"/>
                    </a:cubicBezTo>
                    <a:cubicBezTo>
                      <a:pt x="8801" y="11088"/>
                      <a:pt x="8909" y="11108"/>
                      <a:pt x="9009" y="11108"/>
                    </a:cubicBezTo>
                    <a:cubicBezTo>
                      <a:pt x="9102" y="11108"/>
                      <a:pt x="9188" y="11091"/>
                      <a:pt x="9265" y="11041"/>
                    </a:cubicBezTo>
                    <a:lnTo>
                      <a:pt x="9275" y="11035"/>
                    </a:lnTo>
                    <a:cubicBezTo>
                      <a:pt x="9301" y="11015"/>
                      <a:pt x="9327" y="11002"/>
                      <a:pt x="9356" y="10995"/>
                    </a:cubicBezTo>
                    <a:cubicBezTo>
                      <a:pt x="9364" y="10994"/>
                      <a:pt x="9371" y="10994"/>
                      <a:pt x="9378" y="10994"/>
                    </a:cubicBezTo>
                    <a:cubicBezTo>
                      <a:pt x="9452" y="10994"/>
                      <a:pt x="9508" y="11052"/>
                      <a:pt x="9546" y="11093"/>
                    </a:cubicBezTo>
                    <a:lnTo>
                      <a:pt x="9566" y="11113"/>
                    </a:lnTo>
                    <a:cubicBezTo>
                      <a:pt x="9649" y="11201"/>
                      <a:pt x="9780" y="11247"/>
                      <a:pt x="9925" y="11247"/>
                    </a:cubicBezTo>
                    <a:cubicBezTo>
                      <a:pt x="9947" y="11247"/>
                      <a:pt x="9969" y="11246"/>
                      <a:pt x="9992" y="11244"/>
                    </a:cubicBezTo>
                    <a:cubicBezTo>
                      <a:pt x="10149" y="11225"/>
                      <a:pt x="10297" y="11162"/>
                      <a:pt x="10438" y="11100"/>
                    </a:cubicBezTo>
                    <a:cubicBezTo>
                      <a:pt x="10444" y="11044"/>
                      <a:pt x="10395" y="10995"/>
                      <a:pt x="10313" y="10923"/>
                    </a:cubicBezTo>
                    <a:cubicBezTo>
                      <a:pt x="10264" y="10884"/>
                      <a:pt x="10218" y="10835"/>
                      <a:pt x="10179" y="10786"/>
                    </a:cubicBezTo>
                    <a:cubicBezTo>
                      <a:pt x="10097" y="10661"/>
                      <a:pt x="10120" y="10517"/>
                      <a:pt x="10143" y="10379"/>
                    </a:cubicBezTo>
                    <a:cubicBezTo>
                      <a:pt x="10156" y="10311"/>
                      <a:pt x="10159" y="10242"/>
                      <a:pt x="10159" y="10173"/>
                    </a:cubicBezTo>
                    <a:cubicBezTo>
                      <a:pt x="10156" y="10065"/>
                      <a:pt x="10110" y="9953"/>
                      <a:pt x="10067" y="9842"/>
                    </a:cubicBezTo>
                    <a:cubicBezTo>
                      <a:pt x="9995" y="9662"/>
                      <a:pt x="9923" y="9475"/>
                      <a:pt x="10018" y="9298"/>
                    </a:cubicBezTo>
                    <a:cubicBezTo>
                      <a:pt x="10107" y="9128"/>
                      <a:pt x="10306" y="9066"/>
                      <a:pt x="10487" y="9023"/>
                    </a:cubicBezTo>
                    <a:lnTo>
                      <a:pt x="11345" y="8813"/>
                    </a:lnTo>
                    <a:cubicBezTo>
                      <a:pt x="11486" y="8781"/>
                      <a:pt x="11653" y="8725"/>
                      <a:pt x="11689" y="8594"/>
                    </a:cubicBezTo>
                    <a:cubicBezTo>
                      <a:pt x="11699" y="8525"/>
                      <a:pt x="11689" y="8453"/>
                      <a:pt x="11663" y="8391"/>
                    </a:cubicBezTo>
                    <a:cubicBezTo>
                      <a:pt x="11650" y="8345"/>
                      <a:pt x="11633" y="8302"/>
                      <a:pt x="11617" y="8257"/>
                    </a:cubicBezTo>
                    <a:cubicBezTo>
                      <a:pt x="11532" y="8021"/>
                      <a:pt x="11443" y="7778"/>
                      <a:pt x="11535" y="7542"/>
                    </a:cubicBezTo>
                    <a:cubicBezTo>
                      <a:pt x="11636" y="7280"/>
                      <a:pt x="11902" y="7169"/>
                      <a:pt x="12157" y="7061"/>
                    </a:cubicBezTo>
                    <a:cubicBezTo>
                      <a:pt x="12252" y="7022"/>
                      <a:pt x="12344" y="6979"/>
                      <a:pt x="12436" y="6933"/>
                    </a:cubicBezTo>
                    <a:cubicBezTo>
                      <a:pt x="12727" y="6759"/>
                      <a:pt x="12937" y="6474"/>
                      <a:pt x="13019" y="6147"/>
                    </a:cubicBezTo>
                    <a:cubicBezTo>
                      <a:pt x="13009" y="6124"/>
                      <a:pt x="13003" y="6101"/>
                      <a:pt x="12999" y="6078"/>
                    </a:cubicBezTo>
                    <a:cubicBezTo>
                      <a:pt x="12999" y="6045"/>
                      <a:pt x="12999" y="6013"/>
                      <a:pt x="12999" y="5980"/>
                    </a:cubicBezTo>
                    <a:cubicBezTo>
                      <a:pt x="13022" y="5868"/>
                      <a:pt x="12973" y="5754"/>
                      <a:pt x="12878" y="5688"/>
                    </a:cubicBezTo>
                    <a:cubicBezTo>
                      <a:pt x="12826" y="5646"/>
                      <a:pt x="12783" y="5593"/>
                      <a:pt x="12754" y="5534"/>
                    </a:cubicBezTo>
                    <a:cubicBezTo>
                      <a:pt x="12727" y="5459"/>
                      <a:pt x="12721" y="5377"/>
                      <a:pt x="12734" y="5298"/>
                    </a:cubicBezTo>
                    <a:cubicBezTo>
                      <a:pt x="12734" y="5279"/>
                      <a:pt x="12737" y="5256"/>
                      <a:pt x="12737" y="5236"/>
                    </a:cubicBezTo>
                    <a:cubicBezTo>
                      <a:pt x="12740" y="5164"/>
                      <a:pt x="12721" y="5072"/>
                      <a:pt x="12659" y="5049"/>
                    </a:cubicBezTo>
                    <a:cubicBezTo>
                      <a:pt x="12649" y="5046"/>
                      <a:pt x="12639" y="5043"/>
                      <a:pt x="12632" y="5043"/>
                    </a:cubicBezTo>
                    <a:cubicBezTo>
                      <a:pt x="12613" y="5040"/>
                      <a:pt x="12596" y="5033"/>
                      <a:pt x="12583" y="5026"/>
                    </a:cubicBezTo>
                    <a:cubicBezTo>
                      <a:pt x="12469" y="4977"/>
                      <a:pt x="12472" y="4846"/>
                      <a:pt x="12472" y="4741"/>
                    </a:cubicBezTo>
                    <a:cubicBezTo>
                      <a:pt x="12472" y="4633"/>
                      <a:pt x="12472" y="4571"/>
                      <a:pt x="12423" y="4548"/>
                    </a:cubicBezTo>
                    <a:cubicBezTo>
                      <a:pt x="12413" y="4545"/>
                      <a:pt x="12404" y="4543"/>
                      <a:pt x="12395" y="4543"/>
                    </a:cubicBezTo>
                    <a:cubicBezTo>
                      <a:pt x="12361" y="4543"/>
                      <a:pt x="12326" y="4564"/>
                      <a:pt x="12272" y="4597"/>
                    </a:cubicBezTo>
                    <a:cubicBezTo>
                      <a:pt x="12246" y="4614"/>
                      <a:pt x="12216" y="4630"/>
                      <a:pt x="12184" y="4646"/>
                    </a:cubicBezTo>
                    <a:cubicBezTo>
                      <a:pt x="12144" y="4664"/>
                      <a:pt x="12100" y="4672"/>
                      <a:pt x="12054" y="4672"/>
                    </a:cubicBezTo>
                    <a:cubicBezTo>
                      <a:pt x="11976" y="4672"/>
                      <a:pt x="11892" y="4649"/>
                      <a:pt x="11810" y="4604"/>
                    </a:cubicBezTo>
                    <a:cubicBezTo>
                      <a:pt x="11745" y="4565"/>
                      <a:pt x="11682" y="4522"/>
                      <a:pt x="11627" y="4473"/>
                    </a:cubicBezTo>
                    <a:cubicBezTo>
                      <a:pt x="11594" y="4447"/>
                      <a:pt x="11564" y="4420"/>
                      <a:pt x="11532" y="4398"/>
                    </a:cubicBezTo>
                    <a:cubicBezTo>
                      <a:pt x="11338" y="4257"/>
                      <a:pt x="11105" y="4182"/>
                      <a:pt x="10868" y="4182"/>
                    </a:cubicBezTo>
                    <a:cubicBezTo>
                      <a:pt x="10840" y="4182"/>
                      <a:pt x="10812" y="4183"/>
                      <a:pt x="10785" y="4185"/>
                    </a:cubicBezTo>
                    <a:lnTo>
                      <a:pt x="10732" y="4188"/>
                    </a:lnTo>
                    <a:cubicBezTo>
                      <a:pt x="10700" y="4194"/>
                      <a:pt x="10668" y="4197"/>
                      <a:pt x="10635" y="4197"/>
                    </a:cubicBezTo>
                    <a:cubicBezTo>
                      <a:pt x="10581" y="4197"/>
                      <a:pt x="10527" y="4189"/>
                      <a:pt x="10474" y="4175"/>
                    </a:cubicBezTo>
                    <a:cubicBezTo>
                      <a:pt x="10424" y="4155"/>
                      <a:pt x="10375" y="4129"/>
                      <a:pt x="10333" y="4093"/>
                    </a:cubicBezTo>
                    <a:cubicBezTo>
                      <a:pt x="10162" y="3962"/>
                      <a:pt x="9992" y="3729"/>
                      <a:pt x="10080" y="3503"/>
                    </a:cubicBezTo>
                    <a:cubicBezTo>
                      <a:pt x="10094" y="3470"/>
                      <a:pt x="10110" y="3438"/>
                      <a:pt x="10130" y="3408"/>
                    </a:cubicBezTo>
                    <a:cubicBezTo>
                      <a:pt x="10182" y="3330"/>
                      <a:pt x="10208" y="3238"/>
                      <a:pt x="10202" y="3146"/>
                    </a:cubicBezTo>
                    <a:cubicBezTo>
                      <a:pt x="10211" y="2871"/>
                      <a:pt x="10221" y="2589"/>
                      <a:pt x="10172" y="2321"/>
                    </a:cubicBezTo>
                    <a:cubicBezTo>
                      <a:pt x="10130" y="2111"/>
                      <a:pt x="10035" y="1823"/>
                      <a:pt x="9802" y="1623"/>
                    </a:cubicBezTo>
                    <a:lnTo>
                      <a:pt x="9776" y="1603"/>
                    </a:lnTo>
                    <a:cubicBezTo>
                      <a:pt x="9733" y="1570"/>
                      <a:pt x="9694" y="1531"/>
                      <a:pt x="9664" y="1489"/>
                    </a:cubicBezTo>
                    <a:cubicBezTo>
                      <a:pt x="9641" y="1452"/>
                      <a:pt x="9625" y="1416"/>
                      <a:pt x="9612" y="1377"/>
                    </a:cubicBezTo>
                    <a:cubicBezTo>
                      <a:pt x="9579" y="1302"/>
                      <a:pt x="9560" y="1253"/>
                      <a:pt x="9517" y="1246"/>
                    </a:cubicBezTo>
                    <a:cubicBezTo>
                      <a:pt x="9481" y="1246"/>
                      <a:pt x="9445" y="1256"/>
                      <a:pt x="9415" y="1279"/>
                    </a:cubicBezTo>
                    <a:cubicBezTo>
                      <a:pt x="9374" y="1304"/>
                      <a:pt x="9327" y="1320"/>
                      <a:pt x="9278" y="1320"/>
                    </a:cubicBezTo>
                    <a:cubicBezTo>
                      <a:pt x="9269" y="1320"/>
                      <a:pt x="9260" y="1319"/>
                      <a:pt x="9252" y="1318"/>
                    </a:cubicBezTo>
                    <a:cubicBezTo>
                      <a:pt x="9137" y="1299"/>
                      <a:pt x="9104" y="1181"/>
                      <a:pt x="9081" y="1086"/>
                    </a:cubicBezTo>
                    <a:cubicBezTo>
                      <a:pt x="9075" y="1056"/>
                      <a:pt x="9068" y="1030"/>
                      <a:pt x="9058" y="1004"/>
                    </a:cubicBezTo>
                    <a:cubicBezTo>
                      <a:pt x="9032" y="948"/>
                      <a:pt x="8999" y="896"/>
                      <a:pt x="8960" y="853"/>
                    </a:cubicBezTo>
                    <a:cubicBezTo>
                      <a:pt x="8940" y="830"/>
                      <a:pt x="8924" y="807"/>
                      <a:pt x="8908" y="784"/>
                    </a:cubicBezTo>
                    <a:cubicBezTo>
                      <a:pt x="8750" y="568"/>
                      <a:pt x="8721" y="286"/>
                      <a:pt x="8705" y="47"/>
                    </a:cubicBezTo>
                    <a:cubicBezTo>
                      <a:pt x="8689" y="54"/>
                      <a:pt x="8673" y="56"/>
                      <a:pt x="8656" y="56"/>
                    </a:cubicBezTo>
                    <a:cubicBezTo>
                      <a:pt x="8580" y="56"/>
                      <a:pt x="8498" y="1"/>
                      <a:pt x="8422"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3578587" y="2279364"/>
                <a:ext cx="566819" cy="455313"/>
              </a:xfrm>
              <a:custGeom>
                <a:avLst/>
                <a:gdLst/>
                <a:ahLst/>
                <a:cxnLst/>
                <a:rect l="l" t="t" r="r" b="b"/>
                <a:pathLst>
                  <a:path w="8777" h="6593" extrusionOk="0">
                    <a:moveTo>
                      <a:pt x="6429" y="0"/>
                    </a:moveTo>
                    <a:cubicBezTo>
                      <a:pt x="6386" y="0"/>
                      <a:pt x="6334" y="36"/>
                      <a:pt x="6284" y="99"/>
                    </a:cubicBezTo>
                    <a:cubicBezTo>
                      <a:pt x="6169" y="250"/>
                      <a:pt x="6012" y="365"/>
                      <a:pt x="5894" y="502"/>
                    </a:cubicBezTo>
                    <a:cubicBezTo>
                      <a:pt x="5822" y="591"/>
                      <a:pt x="5806" y="620"/>
                      <a:pt x="5701" y="670"/>
                    </a:cubicBezTo>
                    <a:cubicBezTo>
                      <a:pt x="5626" y="706"/>
                      <a:pt x="5537" y="699"/>
                      <a:pt x="5481" y="774"/>
                    </a:cubicBezTo>
                    <a:cubicBezTo>
                      <a:pt x="5465" y="804"/>
                      <a:pt x="5445" y="833"/>
                      <a:pt x="5419" y="860"/>
                    </a:cubicBezTo>
                    <a:cubicBezTo>
                      <a:pt x="5398" y="877"/>
                      <a:pt x="5372" y="882"/>
                      <a:pt x="5344" y="882"/>
                    </a:cubicBezTo>
                    <a:cubicBezTo>
                      <a:pt x="5308" y="882"/>
                      <a:pt x="5269" y="873"/>
                      <a:pt x="5232" y="869"/>
                    </a:cubicBezTo>
                    <a:cubicBezTo>
                      <a:pt x="5224" y="869"/>
                      <a:pt x="5216" y="868"/>
                      <a:pt x="5207" y="868"/>
                    </a:cubicBezTo>
                    <a:cubicBezTo>
                      <a:pt x="5010" y="868"/>
                      <a:pt x="4851" y="1050"/>
                      <a:pt x="4669" y="1145"/>
                    </a:cubicBezTo>
                    <a:cubicBezTo>
                      <a:pt x="4655" y="1154"/>
                      <a:pt x="4637" y="1160"/>
                      <a:pt x="4618" y="1160"/>
                    </a:cubicBezTo>
                    <a:cubicBezTo>
                      <a:pt x="4611" y="1160"/>
                      <a:pt x="4604" y="1159"/>
                      <a:pt x="4597" y="1158"/>
                    </a:cubicBezTo>
                    <a:cubicBezTo>
                      <a:pt x="4554" y="1148"/>
                      <a:pt x="4541" y="1099"/>
                      <a:pt x="4525" y="1059"/>
                    </a:cubicBezTo>
                    <a:cubicBezTo>
                      <a:pt x="4430" y="833"/>
                      <a:pt x="4135" y="784"/>
                      <a:pt x="3886" y="771"/>
                    </a:cubicBezTo>
                    <a:lnTo>
                      <a:pt x="3067" y="725"/>
                    </a:lnTo>
                    <a:cubicBezTo>
                      <a:pt x="3058" y="725"/>
                      <a:pt x="3050" y="724"/>
                      <a:pt x="3041" y="724"/>
                    </a:cubicBezTo>
                    <a:cubicBezTo>
                      <a:pt x="3002" y="724"/>
                      <a:pt x="2964" y="731"/>
                      <a:pt x="2943" y="758"/>
                    </a:cubicBezTo>
                    <a:cubicBezTo>
                      <a:pt x="2933" y="784"/>
                      <a:pt x="2923" y="814"/>
                      <a:pt x="2916" y="840"/>
                    </a:cubicBezTo>
                    <a:cubicBezTo>
                      <a:pt x="2884" y="918"/>
                      <a:pt x="2769" y="912"/>
                      <a:pt x="2687" y="932"/>
                    </a:cubicBezTo>
                    <a:cubicBezTo>
                      <a:pt x="2540" y="971"/>
                      <a:pt x="2454" y="1125"/>
                      <a:pt x="2412" y="1272"/>
                    </a:cubicBezTo>
                    <a:cubicBezTo>
                      <a:pt x="2373" y="1420"/>
                      <a:pt x="2359" y="1577"/>
                      <a:pt x="2274" y="1705"/>
                    </a:cubicBezTo>
                    <a:cubicBezTo>
                      <a:pt x="2133" y="1918"/>
                      <a:pt x="1852" y="1970"/>
                      <a:pt x="1626" y="2088"/>
                    </a:cubicBezTo>
                    <a:cubicBezTo>
                      <a:pt x="1442" y="2183"/>
                      <a:pt x="1282" y="2330"/>
                      <a:pt x="1079" y="2366"/>
                    </a:cubicBezTo>
                    <a:cubicBezTo>
                      <a:pt x="1041" y="2373"/>
                      <a:pt x="1004" y="2375"/>
                      <a:pt x="966" y="2375"/>
                    </a:cubicBezTo>
                    <a:cubicBezTo>
                      <a:pt x="864" y="2375"/>
                      <a:pt x="761" y="2358"/>
                      <a:pt x="662" y="2358"/>
                    </a:cubicBezTo>
                    <a:cubicBezTo>
                      <a:pt x="598" y="2358"/>
                      <a:pt x="536" y="2365"/>
                      <a:pt x="476" y="2389"/>
                    </a:cubicBezTo>
                    <a:cubicBezTo>
                      <a:pt x="476" y="2389"/>
                      <a:pt x="473" y="2386"/>
                      <a:pt x="469" y="2386"/>
                    </a:cubicBezTo>
                    <a:cubicBezTo>
                      <a:pt x="430" y="2416"/>
                      <a:pt x="397" y="2458"/>
                      <a:pt x="371" y="2504"/>
                    </a:cubicBezTo>
                    <a:cubicBezTo>
                      <a:pt x="364" y="2520"/>
                      <a:pt x="361" y="2537"/>
                      <a:pt x="355" y="2553"/>
                    </a:cubicBezTo>
                    <a:cubicBezTo>
                      <a:pt x="351" y="2566"/>
                      <a:pt x="348" y="2583"/>
                      <a:pt x="342" y="2596"/>
                    </a:cubicBezTo>
                    <a:cubicBezTo>
                      <a:pt x="305" y="2701"/>
                      <a:pt x="220" y="2782"/>
                      <a:pt x="115" y="2815"/>
                    </a:cubicBezTo>
                    <a:cubicBezTo>
                      <a:pt x="119" y="2845"/>
                      <a:pt x="125" y="2874"/>
                      <a:pt x="138" y="2900"/>
                    </a:cubicBezTo>
                    <a:cubicBezTo>
                      <a:pt x="158" y="2940"/>
                      <a:pt x="168" y="2982"/>
                      <a:pt x="171" y="3028"/>
                    </a:cubicBezTo>
                    <a:cubicBezTo>
                      <a:pt x="168" y="3090"/>
                      <a:pt x="145" y="3149"/>
                      <a:pt x="106" y="3202"/>
                    </a:cubicBezTo>
                    <a:cubicBezTo>
                      <a:pt x="96" y="3218"/>
                      <a:pt x="83" y="3238"/>
                      <a:pt x="73" y="3254"/>
                    </a:cubicBezTo>
                    <a:cubicBezTo>
                      <a:pt x="1" y="3402"/>
                      <a:pt x="63" y="3579"/>
                      <a:pt x="138" y="3765"/>
                    </a:cubicBezTo>
                    <a:cubicBezTo>
                      <a:pt x="217" y="3959"/>
                      <a:pt x="283" y="4181"/>
                      <a:pt x="171" y="4361"/>
                    </a:cubicBezTo>
                    <a:cubicBezTo>
                      <a:pt x="161" y="4375"/>
                      <a:pt x="148" y="4391"/>
                      <a:pt x="138" y="4404"/>
                    </a:cubicBezTo>
                    <a:cubicBezTo>
                      <a:pt x="119" y="4427"/>
                      <a:pt x="102" y="4453"/>
                      <a:pt x="93" y="4483"/>
                    </a:cubicBezTo>
                    <a:cubicBezTo>
                      <a:pt x="86" y="4535"/>
                      <a:pt x="109" y="4587"/>
                      <a:pt x="151" y="4620"/>
                    </a:cubicBezTo>
                    <a:cubicBezTo>
                      <a:pt x="204" y="4656"/>
                      <a:pt x="263" y="4686"/>
                      <a:pt x="325" y="4702"/>
                    </a:cubicBezTo>
                    <a:cubicBezTo>
                      <a:pt x="338" y="4705"/>
                      <a:pt x="351" y="4715"/>
                      <a:pt x="358" y="4728"/>
                    </a:cubicBezTo>
                    <a:cubicBezTo>
                      <a:pt x="361" y="4741"/>
                      <a:pt x="361" y="4755"/>
                      <a:pt x="358" y="4768"/>
                    </a:cubicBezTo>
                    <a:cubicBezTo>
                      <a:pt x="283" y="4949"/>
                      <a:pt x="417" y="5139"/>
                      <a:pt x="605" y="5139"/>
                    </a:cubicBezTo>
                    <a:cubicBezTo>
                      <a:pt x="615" y="5139"/>
                      <a:pt x="624" y="5139"/>
                      <a:pt x="633" y="5138"/>
                    </a:cubicBezTo>
                    <a:cubicBezTo>
                      <a:pt x="635" y="5138"/>
                      <a:pt x="637" y="5137"/>
                      <a:pt x="639" y="5137"/>
                    </a:cubicBezTo>
                    <a:cubicBezTo>
                      <a:pt x="663" y="5137"/>
                      <a:pt x="686" y="5156"/>
                      <a:pt x="689" y="5180"/>
                    </a:cubicBezTo>
                    <a:cubicBezTo>
                      <a:pt x="712" y="5403"/>
                      <a:pt x="653" y="5626"/>
                      <a:pt x="525" y="5809"/>
                    </a:cubicBezTo>
                    <a:lnTo>
                      <a:pt x="499" y="5845"/>
                    </a:lnTo>
                    <a:cubicBezTo>
                      <a:pt x="417" y="5950"/>
                      <a:pt x="345" y="6062"/>
                      <a:pt x="279" y="6176"/>
                    </a:cubicBezTo>
                    <a:cubicBezTo>
                      <a:pt x="227" y="6268"/>
                      <a:pt x="325" y="6383"/>
                      <a:pt x="345" y="6402"/>
                    </a:cubicBezTo>
                    <a:cubicBezTo>
                      <a:pt x="376" y="6423"/>
                      <a:pt x="416" y="6430"/>
                      <a:pt x="460" y="6430"/>
                    </a:cubicBezTo>
                    <a:cubicBezTo>
                      <a:pt x="485" y="6430"/>
                      <a:pt x="511" y="6428"/>
                      <a:pt x="538" y="6425"/>
                    </a:cubicBezTo>
                    <a:cubicBezTo>
                      <a:pt x="565" y="6424"/>
                      <a:pt x="593" y="6423"/>
                      <a:pt x="621" y="6423"/>
                    </a:cubicBezTo>
                    <a:cubicBezTo>
                      <a:pt x="676" y="6423"/>
                      <a:pt x="731" y="6429"/>
                      <a:pt x="784" y="6455"/>
                    </a:cubicBezTo>
                    <a:cubicBezTo>
                      <a:pt x="813" y="6471"/>
                      <a:pt x="843" y="6494"/>
                      <a:pt x="866" y="6517"/>
                    </a:cubicBezTo>
                    <a:cubicBezTo>
                      <a:pt x="882" y="6530"/>
                      <a:pt x="898" y="6543"/>
                      <a:pt x="915" y="6556"/>
                    </a:cubicBezTo>
                    <a:cubicBezTo>
                      <a:pt x="954" y="6583"/>
                      <a:pt x="1000" y="6593"/>
                      <a:pt x="1046" y="6593"/>
                    </a:cubicBezTo>
                    <a:cubicBezTo>
                      <a:pt x="1109" y="6593"/>
                      <a:pt x="1173" y="6575"/>
                      <a:pt x="1226" y="6556"/>
                    </a:cubicBezTo>
                    <a:cubicBezTo>
                      <a:pt x="1255" y="6546"/>
                      <a:pt x="1285" y="6533"/>
                      <a:pt x="1314" y="6524"/>
                    </a:cubicBezTo>
                    <a:cubicBezTo>
                      <a:pt x="1416" y="6471"/>
                      <a:pt x="1525" y="6443"/>
                      <a:pt x="1636" y="6443"/>
                    </a:cubicBezTo>
                    <a:cubicBezTo>
                      <a:pt x="1683" y="6443"/>
                      <a:pt x="1730" y="6448"/>
                      <a:pt x="1776" y="6458"/>
                    </a:cubicBezTo>
                    <a:cubicBezTo>
                      <a:pt x="1814" y="6466"/>
                      <a:pt x="1853" y="6470"/>
                      <a:pt x="1891" y="6470"/>
                    </a:cubicBezTo>
                    <a:cubicBezTo>
                      <a:pt x="1929" y="6470"/>
                      <a:pt x="1968" y="6466"/>
                      <a:pt x="2006" y="6458"/>
                    </a:cubicBezTo>
                    <a:cubicBezTo>
                      <a:pt x="2055" y="6438"/>
                      <a:pt x="2101" y="6412"/>
                      <a:pt x="2143" y="6379"/>
                    </a:cubicBezTo>
                    <a:cubicBezTo>
                      <a:pt x="2215" y="6330"/>
                      <a:pt x="2291" y="6278"/>
                      <a:pt x="2389" y="6278"/>
                    </a:cubicBezTo>
                    <a:cubicBezTo>
                      <a:pt x="2428" y="6281"/>
                      <a:pt x="2468" y="6288"/>
                      <a:pt x="2507" y="6301"/>
                    </a:cubicBezTo>
                    <a:cubicBezTo>
                      <a:pt x="2530" y="6311"/>
                      <a:pt x="2556" y="6317"/>
                      <a:pt x="2579" y="6320"/>
                    </a:cubicBezTo>
                    <a:cubicBezTo>
                      <a:pt x="2590" y="6322"/>
                      <a:pt x="2600" y="6323"/>
                      <a:pt x="2611" y="6323"/>
                    </a:cubicBezTo>
                    <a:cubicBezTo>
                      <a:pt x="2685" y="6323"/>
                      <a:pt x="2760" y="6285"/>
                      <a:pt x="2838" y="6245"/>
                    </a:cubicBezTo>
                    <a:cubicBezTo>
                      <a:pt x="2897" y="6209"/>
                      <a:pt x="2962" y="6183"/>
                      <a:pt x="3031" y="6163"/>
                    </a:cubicBezTo>
                    <a:cubicBezTo>
                      <a:pt x="3087" y="6150"/>
                      <a:pt x="3146" y="6144"/>
                      <a:pt x="3201" y="6144"/>
                    </a:cubicBezTo>
                    <a:cubicBezTo>
                      <a:pt x="3247" y="6144"/>
                      <a:pt x="3293" y="6140"/>
                      <a:pt x="3336" y="6134"/>
                    </a:cubicBezTo>
                    <a:cubicBezTo>
                      <a:pt x="3493" y="6098"/>
                      <a:pt x="3614" y="5976"/>
                      <a:pt x="3647" y="5823"/>
                    </a:cubicBezTo>
                    <a:cubicBezTo>
                      <a:pt x="3650" y="5790"/>
                      <a:pt x="3653" y="5760"/>
                      <a:pt x="3657" y="5724"/>
                    </a:cubicBezTo>
                    <a:cubicBezTo>
                      <a:pt x="3657" y="5649"/>
                      <a:pt x="3673" y="5570"/>
                      <a:pt x="3712" y="5501"/>
                    </a:cubicBezTo>
                    <a:cubicBezTo>
                      <a:pt x="3739" y="5465"/>
                      <a:pt x="3768" y="5429"/>
                      <a:pt x="3807" y="5400"/>
                    </a:cubicBezTo>
                    <a:cubicBezTo>
                      <a:pt x="3918" y="5304"/>
                      <a:pt x="4050" y="5202"/>
                      <a:pt x="4198" y="5202"/>
                    </a:cubicBezTo>
                    <a:cubicBezTo>
                      <a:pt x="4216" y="5202"/>
                      <a:pt x="4234" y="5203"/>
                      <a:pt x="4253" y="5207"/>
                    </a:cubicBezTo>
                    <a:lnTo>
                      <a:pt x="4266" y="5210"/>
                    </a:lnTo>
                    <a:cubicBezTo>
                      <a:pt x="4279" y="5213"/>
                      <a:pt x="4292" y="5213"/>
                      <a:pt x="4302" y="5213"/>
                    </a:cubicBezTo>
                    <a:cubicBezTo>
                      <a:pt x="4315" y="5210"/>
                      <a:pt x="4328" y="5177"/>
                      <a:pt x="4335" y="5161"/>
                    </a:cubicBezTo>
                    <a:cubicBezTo>
                      <a:pt x="4423" y="4945"/>
                      <a:pt x="4561" y="4794"/>
                      <a:pt x="4725" y="4741"/>
                    </a:cubicBezTo>
                    <a:cubicBezTo>
                      <a:pt x="4794" y="4722"/>
                      <a:pt x="4867" y="4714"/>
                      <a:pt x="4940" y="4714"/>
                    </a:cubicBezTo>
                    <a:cubicBezTo>
                      <a:pt x="4953" y="4714"/>
                      <a:pt x="4967" y="4715"/>
                      <a:pt x="4980" y="4715"/>
                    </a:cubicBezTo>
                    <a:cubicBezTo>
                      <a:pt x="5029" y="4715"/>
                      <a:pt x="5075" y="4715"/>
                      <a:pt x="5121" y="4709"/>
                    </a:cubicBezTo>
                    <a:cubicBezTo>
                      <a:pt x="5232" y="4696"/>
                      <a:pt x="5354" y="4637"/>
                      <a:pt x="5367" y="4535"/>
                    </a:cubicBezTo>
                    <a:cubicBezTo>
                      <a:pt x="5367" y="4525"/>
                      <a:pt x="5367" y="4512"/>
                      <a:pt x="5370" y="4502"/>
                    </a:cubicBezTo>
                    <a:cubicBezTo>
                      <a:pt x="5367" y="4460"/>
                      <a:pt x="5380" y="4417"/>
                      <a:pt x="5406" y="4381"/>
                    </a:cubicBezTo>
                    <a:cubicBezTo>
                      <a:pt x="5429" y="4355"/>
                      <a:pt x="5458" y="4339"/>
                      <a:pt x="5491" y="4329"/>
                    </a:cubicBezTo>
                    <a:cubicBezTo>
                      <a:pt x="5504" y="4325"/>
                      <a:pt x="5517" y="4319"/>
                      <a:pt x="5531" y="4312"/>
                    </a:cubicBezTo>
                    <a:cubicBezTo>
                      <a:pt x="5557" y="4289"/>
                      <a:pt x="5560" y="4247"/>
                      <a:pt x="5563" y="4178"/>
                    </a:cubicBezTo>
                    <a:cubicBezTo>
                      <a:pt x="5567" y="4109"/>
                      <a:pt x="5570" y="4017"/>
                      <a:pt x="5639" y="3968"/>
                    </a:cubicBezTo>
                    <a:cubicBezTo>
                      <a:pt x="5655" y="3955"/>
                      <a:pt x="5675" y="3945"/>
                      <a:pt x="5691" y="3939"/>
                    </a:cubicBezTo>
                    <a:cubicBezTo>
                      <a:pt x="5704" y="3936"/>
                      <a:pt x="5714" y="3929"/>
                      <a:pt x="5724" y="3926"/>
                    </a:cubicBezTo>
                    <a:cubicBezTo>
                      <a:pt x="5737" y="3913"/>
                      <a:pt x="5750" y="3896"/>
                      <a:pt x="5750" y="3877"/>
                    </a:cubicBezTo>
                    <a:cubicBezTo>
                      <a:pt x="5757" y="3824"/>
                      <a:pt x="5740" y="3775"/>
                      <a:pt x="5707" y="3732"/>
                    </a:cubicBezTo>
                    <a:cubicBezTo>
                      <a:pt x="5642" y="3651"/>
                      <a:pt x="5622" y="3582"/>
                      <a:pt x="5642" y="3520"/>
                    </a:cubicBezTo>
                    <a:cubicBezTo>
                      <a:pt x="5668" y="3428"/>
                      <a:pt x="5779" y="3379"/>
                      <a:pt x="5871" y="3346"/>
                    </a:cubicBezTo>
                    <a:cubicBezTo>
                      <a:pt x="5937" y="3326"/>
                      <a:pt x="6002" y="3310"/>
                      <a:pt x="6068" y="3300"/>
                    </a:cubicBezTo>
                    <a:cubicBezTo>
                      <a:pt x="6140" y="3290"/>
                      <a:pt x="6212" y="3271"/>
                      <a:pt x="6281" y="3244"/>
                    </a:cubicBezTo>
                    <a:cubicBezTo>
                      <a:pt x="6471" y="3166"/>
                      <a:pt x="6474" y="3126"/>
                      <a:pt x="6490" y="2946"/>
                    </a:cubicBezTo>
                    <a:cubicBezTo>
                      <a:pt x="6490" y="2920"/>
                      <a:pt x="6494" y="2891"/>
                      <a:pt x="6497" y="2861"/>
                    </a:cubicBezTo>
                    <a:cubicBezTo>
                      <a:pt x="6517" y="2674"/>
                      <a:pt x="6585" y="2625"/>
                      <a:pt x="6651" y="2579"/>
                    </a:cubicBezTo>
                    <a:cubicBezTo>
                      <a:pt x="6684" y="2560"/>
                      <a:pt x="6710" y="2537"/>
                      <a:pt x="6733" y="2507"/>
                    </a:cubicBezTo>
                    <a:cubicBezTo>
                      <a:pt x="6795" y="2432"/>
                      <a:pt x="6779" y="2409"/>
                      <a:pt x="6726" y="2321"/>
                    </a:cubicBezTo>
                    <a:lnTo>
                      <a:pt x="6707" y="2291"/>
                    </a:lnTo>
                    <a:cubicBezTo>
                      <a:pt x="6667" y="2229"/>
                      <a:pt x="6657" y="2153"/>
                      <a:pt x="6674" y="2085"/>
                    </a:cubicBezTo>
                    <a:cubicBezTo>
                      <a:pt x="6684" y="2032"/>
                      <a:pt x="6687" y="1980"/>
                      <a:pt x="6680" y="1927"/>
                    </a:cubicBezTo>
                    <a:cubicBezTo>
                      <a:pt x="6677" y="1868"/>
                      <a:pt x="6651" y="1816"/>
                      <a:pt x="6608" y="1777"/>
                    </a:cubicBezTo>
                    <a:cubicBezTo>
                      <a:pt x="6566" y="1744"/>
                      <a:pt x="6543" y="1692"/>
                      <a:pt x="6549" y="1639"/>
                    </a:cubicBezTo>
                    <a:cubicBezTo>
                      <a:pt x="6566" y="1541"/>
                      <a:pt x="6674" y="1456"/>
                      <a:pt x="6874" y="1384"/>
                    </a:cubicBezTo>
                    <a:cubicBezTo>
                      <a:pt x="6929" y="1361"/>
                      <a:pt x="7005" y="1325"/>
                      <a:pt x="7083" y="1285"/>
                    </a:cubicBezTo>
                    <a:cubicBezTo>
                      <a:pt x="7182" y="1233"/>
                      <a:pt x="7280" y="1187"/>
                      <a:pt x="7381" y="1148"/>
                    </a:cubicBezTo>
                    <a:cubicBezTo>
                      <a:pt x="7437" y="1129"/>
                      <a:pt x="7512" y="1123"/>
                      <a:pt x="7593" y="1123"/>
                    </a:cubicBezTo>
                    <a:cubicBezTo>
                      <a:pt x="7669" y="1123"/>
                      <a:pt x="7749" y="1128"/>
                      <a:pt x="7824" y="1135"/>
                    </a:cubicBezTo>
                    <a:cubicBezTo>
                      <a:pt x="7874" y="1139"/>
                      <a:pt x="7925" y="1142"/>
                      <a:pt x="7975" y="1142"/>
                    </a:cubicBezTo>
                    <a:cubicBezTo>
                      <a:pt x="8007" y="1142"/>
                      <a:pt x="8038" y="1140"/>
                      <a:pt x="8069" y="1138"/>
                    </a:cubicBezTo>
                    <a:cubicBezTo>
                      <a:pt x="8122" y="1128"/>
                      <a:pt x="8168" y="1105"/>
                      <a:pt x="8207" y="1069"/>
                    </a:cubicBezTo>
                    <a:cubicBezTo>
                      <a:pt x="8243" y="1040"/>
                      <a:pt x="8282" y="1013"/>
                      <a:pt x="8322" y="994"/>
                    </a:cubicBezTo>
                    <a:cubicBezTo>
                      <a:pt x="8403" y="955"/>
                      <a:pt x="8489" y="932"/>
                      <a:pt x="8577" y="922"/>
                    </a:cubicBezTo>
                    <a:cubicBezTo>
                      <a:pt x="8616" y="918"/>
                      <a:pt x="8656" y="909"/>
                      <a:pt x="8695" y="899"/>
                    </a:cubicBezTo>
                    <a:cubicBezTo>
                      <a:pt x="8731" y="879"/>
                      <a:pt x="8761" y="846"/>
                      <a:pt x="8777" y="807"/>
                    </a:cubicBezTo>
                    <a:cubicBezTo>
                      <a:pt x="8744" y="771"/>
                      <a:pt x="8715" y="732"/>
                      <a:pt x="8685" y="692"/>
                    </a:cubicBezTo>
                    <a:cubicBezTo>
                      <a:pt x="8674" y="694"/>
                      <a:pt x="8662" y="695"/>
                      <a:pt x="8650" y="695"/>
                    </a:cubicBezTo>
                    <a:cubicBezTo>
                      <a:pt x="8544" y="695"/>
                      <a:pt x="8424" y="622"/>
                      <a:pt x="8318" y="581"/>
                    </a:cubicBezTo>
                    <a:cubicBezTo>
                      <a:pt x="8259" y="561"/>
                      <a:pt x="8198" y="552"/>
                      <a:pt x="8138" y="552"/>
                    </a:cubicBezTo>
                    <a:cubicBezTo>
                      <a:pt x="7970" y="552"/>
                      <a:pt x="7808" y="627"/>
                      <a:pt x="7699" y="765"/>
                    </a:cubicBezTo>
                    <a:cubicBezTo>
                      <a:pt x="7460" y="860"/>
                      <a:pt x="7250" y="918"/>
                      <a:pt x="7011" y="1013"/>
                    </a:cubicBezTo>
                    <a:cubicBezTo>
                      <a:pt x="6944" y="1047"/>
                      <a:pt x="6872" y="1066"/>
                      <a:pt x="6799" y="1066"/>
                    </a:cubicBezTo>
                    <a:cubicBezTo>
                      <a:pt x="6793" y="1066"/>
                      <a:pt x="6788" y="1066"/>
                      <a:pt x="6782" y="1066"/>
                    </a:cubicBezTo>
                    <a:cubicBezTo>
                      <a:pt x="6700" y="1059"/>
                      <a:pt x="6621" y="997"/>
                      <a:pt x="6621" y="918"/>
                    </a:cubicBezTo>
                    <a:cubicBezTo>
                      <a:pt x="6621" y="860"/>
                      <a:pt x="6661" y="807"/>
                      <a:pt x="6690" y="755"/>
                    </a:cubicBezTo>
                    <a:cubicBezTo>
                      <a:pt x="6733" y="676"/>
                      <a:pt x="6785" y="502"/>
                      <a:pt x="6687" y="450"/>
                    </a:cubicBezTo>
                    <a:cubicBezTo>
                      <a:pt x="6676" y="444"/>
                      <a:pt x="6663" y="442"/>
                      <a:pt x="6650" y="442"/>
                    </a:cubicBezTo>
                    <a:cubicBezTo>
                      <a:pt x="6598" y="442"/>
                      <a:pt x="6535" y="477"/>
                      <a:pt x="6491" y="477"/>
                    </a:cubicBezTo>
                    <a:cubicBezTo>
                      <a:pt x="6461" y="477"/>
                      <a:pt x="6440" y="459"/>
                      <a:pt x="6441" y="398"/>
                    </a:cubicBezTo>
                    <a:cubicBezTo>
                      <a:pt x="6444" y="309"/>
                      <a:pt x="6536" y="231"/>
                      <a:pt x="6526" y="142"/>
                    </a:cubicBezTo>
                    <a:cubicBezTo>
                      <a:pt x="6514" y="44"/>
                      <a:pt x="6477" y="0"/>
                      <a:pt x="6429"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4661389" y="1456972"/>
                <a:ext cx="1224372" cy="639565"/>
              </a:xfrm>
              <a:custGeom>
                <a:avLst/>
                <a:gdLst/>
                <a:ahLst/>
                <a:cxnLst/>
                <a:rect l="l" t="t" r="r" b="b"/>
                <a:pathLst>
                  <a:path w="18959" h="9261" extrusionOk="0">
                    <a:moveTo>
                      <a:pt x="6167" y="0"/>
                    </a:moveTo>
                    <a:cubicBezTo>
                      <a:pt x="6119" y="0"/>
                      <a:pt x="6071" y="13"/>
                      <a:pt x="6032" y="44"/>
                    </a:cubicBezTo>
                    <a:cubicBezTo>
                      <a:pt x="5930" y="119"/>
                      <a:pt x="5924" y="280"/>
                      <a:pt x="5835" y="375"/>
                    </a:cubicBezTo>
                    <a:cubicBezTo>
                      <a:pt x="5802" y="411"/>
                      <a:pt x="5760" y="437"/>
                      <a:pt x="5724" y="473"/>
                    </a:cubicBezTo>
                    <a:cubicBezTo>
                      <a:pt x="5573" y="630"/>
                      <a:pt x="5675" y="889"/>
                      <a:pt x="5648" y="1105"/>
                    </a:cubicBezTo>
                    <a:cubicBezTo>
                      <a:pt x="5626" y="1302"/>
                      <a:pt x="5495" y="1472"/>
                      <a:pt x="5491" y="1669"/>
                    </a:cubicBezTo>
                    <a:cubicBezTo>
                      <a:pt x="5491" y="1813"/>
                      <a:pt x="5563" y="1970"/>
                      <a:pt x="5491" y="2098"/>
                    </a:cubicBezTo>
                    <a:cubicBezTo>
                      <a:pt x="5445" y="2188"/>
                      <a:pt x="5340" y="2231"/>
                      <a:pt x="5237" y="2231"/>
                    </a:cubicBezTo>
                    <a:cubicBezTo>
                      <a:pt x="5223" y="2231"/>
                      <a:pt x="5210" y="2230"/>
                      <a:pt x="5196" y="2229"/>
                    </a:cubicBezTo>
                    <a:cubicBezTo>
                      <a:pt x="5085" y="2219"/>
                      <a:pt x="4980" y="2163"/>
                      <a:pt x="4882" y="2108"/>
                    </a:cubicBezTo>
                    <a:cubicBezTo>
                      <a:pt x="4857" y="2116"/>
                      <a:pt x="4833" y="2120"/>
                      <a:pt x="4809" y="2120"/>
                    </a:cubicBezTo>
                    <a:cubicBezTo>
                      <a:pt x="4646" y="2120"/>
                      <a:pt x="4509" y="1945"/>
                      <a:pt x="4335" y="1911"/>
                    </a:cubicBezTo>
                    <a:cubicBezTo>
                      <a:pt x="4309" y="1906"/>
                      <a:pt x="4283" y="1904"/>
                      <a:pt x="4256" y="1904"/>
                    </a:cubicBezTo>
                    <a:cubicBezTo>
                      <a:pt x="4162" y="1904"/>
                      <a:pt x="4064" y="1929"/>
                      <a:pt x="3973" y="1929"/>
                    </a:cubicBezTo>
                    <a:cubicBezTo>
                      <a:pt x="3918" y="1929"/>
                      <a:pt x="3866" y="1920"/>
                      <a:pt x="3817" y="1891"/>
                    </a:cubicBezTo>
                    <a:cubicBezTo>
                      <a:pt x="3735" y="1849"/>
                      <a:pt x="3690" y="1760"/>
                      <a:pt x="3634" y="1688"/>
                    </a:cubicBezTo>
                    <a:cubicBezTo>
                      <a:pt x="3522" y="1554"/>
                      <a:pt x="3362" y="1472"/>
                      <a:pt x="3188" y="1462"/>
                    </a:cubicBezTo>
                    <a:cubicBezTo>
                      <a:pt x="3173" y="1461"/>
                      <a:pt x="3158" y="1461"/>
                      <a:pt x="3142" y="1461"/>
                    </a:cubicBezTo>
                    <a:cubicBezTo>
                      <a:pt x="3036" y="1461"/>
                      <a:pt x="2924" y="1479"/>
                      <a:pt x="2820" y="1479"/>
                    </a:cubicBezTo>
                    <a:cubicBezTo>
                      <a:pt x="2715" y="1479"/>
                      <a:pt x="2618" y="1461"/>
                      <a:pt x="2546" y="1387"/>
                    </a:cubicBezTo>
                    <a:cubicBezTo>
                      <a:pt x="2513" y="1348"/>
                      <a:pt x="2484" y="1312"/>
                      <a:pt x="2448" y="1276"/>
                    </a:cubicBezTo>
                    <a:cubicBezTo>
                      <a:pt x="2409" y="1249"/>
                      <a:pt x="2363" y="1230"/>
                      <a:pt x="2317" y="1220"/>
                    </a:cubicBezTo>
                    <a:cubicBezTo>
                      <a:pt x="2217" y="1194"/>
                      <a:pt x="2108" y="1169"/>
                      <a:pt x="2005" y="1169"/>
                    </a:cubicBezTo>
                    <a:cubicBezTo>
                      <a:pt x="1913" y="1169"/>
                      <a:pt x="1826" y="1189"/>
                      <a:pt x="1753" y="1246"/>
                    </a:cubicBezTo>
                    <a:cubicBezTo>
                      <a:pt x="1704" y="1289"/>
                      <a:pt x="1668" y="1341"/>
                      <a:pt x="1613" y="1371"/>
                    </a:cubicBezTo>
                    <a:cubicBezTo>
                      <a:pt x="1575" y="1390"/>
                      <a:pt x="1533" y="1395"/>
                      <a:pt x="1490" y="1395"/>
                    </a:cubicBezTo>
                    <a:cubicBezTo>
                      <a:pt x="1426" y="1395"/>
                      <a:pt x="1360" y="1383"/>
                      <a:pt x="1299" y="1383"/>
                    </a:cubicBezTo>
                    <a:cubicBezTo>
                      <a:pt x="1242" y="1383"/>
                      <a:pt x="1189" y="1393"/>
                      <a:pt x="1147" y="1433"/>
                    </a:cubicBezTo>
                    <a:cubicBezTo>
                      <a:pt x="1108" y="1472"/>
                      <a:pt x="1088" y="1531"/>
                      <a:pt x="1052" y="1574"/>
                    </a:cubicBezTo>
                    <a:cubicBezTo>
                      <a:pt x="992" y="1644"/>
                      <a:pt x="899" y="1658"/>
                      <a:pt x="800" y="1658"/>
                    </a:cubicBezTo>
                    <a:cubicBezTo>
                      <a:pt x="737" y="1658"/>
                      <a:pt x="672" y="1652"/>
                      <a:pt x="610" y="1652"/>
                    </a:cubicBezTo>
                    <a:cubicBezTo>
                      <a:pt x="505" y="1652"/>
                      <a:pt x="410" y="1668"/>
                      <a:pt x="355" y="1751"/>
                    </a:cubicBezTo>
                    <a:cubicBezTo>
                      <a:pt x="263" y="1888"/>
                      <a:pt x="384" y="2104"/>
                      <a:pt x="283" y="2235"/>
                    </a:cubicBezTo>
                    <a:cubicBezTo>
                      <a:pt x="227" y="2308"/>
                      <a:pt x="102" y="2360"/>
                      <a:pt x="1" y="2403"/>
                    </a:cubicBezTo>
                    <a:cubicBezTo>
                      <a:pt x="17" y="2635"/>
                      <a:pt x="43" y="2917"/>
                      <a:pt x="191" y="3123"/>
                    </a:cubicBezTo>
                    <a:cubicBezTo>
                      <a:pt x="207" y="3146"/>
                      <a:pt x="224" y="3166"/>
                      <a:pt x="240" y="3185"/>
                    </a:cubicBezTo>
                    <a:cubicBezTo>
                      <a:pt x="286" y="3241"/>
                      <a:pt x="325" y="3300"/>
                      <a:pt x="355" y="3366"/>
                    </a:cubicBezTo>
                    <a:cubicBezTo>
                      <a:pt x="364" y="3395"/>
                      <a:pt x="371" y="3428"/>
                      <a:pt x="381" y="3457"/>
                    </a:cubicBezTo>
                    <a:cubicBezTo>
                      <a:pt x="404" y="3552"/>
                      <a:pt x="420" y="3608"/>
                      <a:pt x="473" y="3618"/>
                    </a:cubicBezTo>
                    <a:cubicBezTo>
                      <a:pt x="505" y="3618"/>
                      <a:pt x="541" y="3608"/>
                      <a:pt x="571" y="3588"/>
                    </a:cubicBezTo>
                    <a:cubicBezTo>
                      <a:pt x="615" y="3559"/>
                      <a:pt x="667" y="3545"/>
                      <a:pt x="718" y="3545"/>
                    </a:cubicBezTo>
                    <a:cubicBezTo>
                      <a:pt x="724" y="3545"/>
                      <a:pt x="729" y="3545"/>
                      <a:pt x="735" y="3546"/>
                    </a:cubicBezTo>
                    <a:cubicBezTo>
                      <a:pt x="836" y="3565"/>
                      <a:pt x="876" y="3657"/>
                      <a:pt x="905" y="3739"/>
                    </a:cubicBezTo>
                    <a:cubicBezTo>
                      <a:pt x="918" y="3772"/>
                      <a:pt x="931" y="3805"/>
                      <a:pt x="951" y="3834"/>
                    </a:cubicBezTo>
                    <a:cubicBezTo>
                      <a:pt x="977" y="3867"/>
                      <a:pt x="1007" y="3900"/>
                      <a:pt x="1043" y="3923"/>
                    </a:cubicBezTo>
                    <a:lnTo>
                      <a:pt x="1069" y="3945"/>
                    </a:lnTo>
                    <a:cubicBezTo>
                      <a:pt x="1328" y="4165"/>
                      <a:pt x="1432" y="4476"/>
                      <a:pt x="1475" y="4702"/>
                    </a:cubicBezTo>
                    <a:cubicBezTo>
                      <a:pt x="1527" y="4984"/>
                      <a:pt x="1514" y="5269"/>
                      <a:pt x="1504" y="5547"/>
                    </a:cubicBezTo>
                    <a:cubicBezTo>
                      <a:pt x="1504" y="5623"/>
                      <a:pt x="1495" y="5695"/>
                      <a:pt x="1468" y="5764"/>
                    </a:cubicBezTo>
                    <a:cubicBezTo>
                      <a:pt x="1455" y="5796"/>
                      <a:pt x="1439" y="5829"/>
                      <a:pt x="1419" y="5859"/>
                    </a:cubicBezTo>
                    <a:cubicBezTo>
                      <a:pt x="1403" y="5885"/>
                      <a:pt x="1390" y="5911"/>
                      <a:pt x="1380" y="5941"/>
                    </a:cubicBezTo>
                    <a:cubicBezTo>
                      <a:pt x="1311" y="6114"/>
                      <a:pt x="1455" y="6304"/>
                      <a:pt x="1599" y="6416"/>
                    </a:cubicBezTo>
                    <a:cubicBezTo>
                      <a:pt x="1632" y="6442"/>
                      <a:pt x="1672" y="6465"/>
                      <a:pt x="1714" y="6481"/>
                    </a:cubicBezTo>
                    <a:cubicBezTo>
                      <a:pt x="1754" y="6493"/>
                      <a:pt x="1796" y="6497"/>
                      <a:pt x="1838" y="6497"/>
                    </a:cubicBezTo>
                    <a:cubicBezTo>
                      <a:pt x="1867" y="6497"/>
                      <a:pt x="1897" y="6495"/>
                      <a:pt x="1927" y="6491"/>
                    </a:cubicBezTo>
                    <a:cubicBezTo>
                      <a:pt x="1947" y="6488"/>
                      <a:pt x="1963" y="6484"/>
                      <a:pt x="1983" y="6484"/>
                    </a:cubicBezTo>
                    <a:cubicBezTo>
                      <a:pt x="2011" y="6482"/>
                      <a:pt x="2039" y="6481"/>
                      <a:pt x="2067" y="6481"/>
                    </a:cubicBezTo>
                    <a:cubicBezTo>
                      <a:pt x="2327" y="6481"/>
                      <a:pt x="2582" y="6563"/>
                      <a:pt x="2795" y="6717"/>
                    </a:cubicBezTo>
                    <a:cubicBezTo>
                      <a:pt x="2828" y="6740"/>
                      <a:pt x="2861" y="6766"/>
                      <a:pt x="2893" y="6796"/>
                    </a:cubicBezTo>
                    <a:cubicBezTo>
                      <a:pt x="2949" y="6838"/>
                      <a:pt x="3005" y="6881"/>
                      <a:pt x="3067" y="6917"/>
                    </a:cubicBezTo>
                    <a:cubicBezTo>
                      <a:pt x="3101" y="6936"/>
                      <a:pt x="3179" y="6973"/>
                      <a:pt x="3261" y="6973"/>
                    </a:cubicBezTo>
                    <a:cubicBezTo>
                      <a:pt x="3290" y="6973"/>
                      <a:pt x="3320" y="6968"/>
                      <a:pt x="3349" y="6956"/>
                    </a:cubicBezTo>
                    <a:cubicBezTo>
                      <a:pt x="3375" y="6943"/>
                      <a:pt x="3401" y="6930"/>
                      <a:pt x="3427" y="6913"/>
                    </a:cubicBezTo>
                    <a:cubicBezTo>
                      <a:pt x="3479" y="6881"/>
                      <a:pt x="3538" y="6844"/>
                      <a:pt x="3602" y="6844"/>
                    </a:cubicBezTo>
                    <a:cubicBezTo>
                      <a:pt x="3623" y="6844"/>
                      <a:pt x="3645" y="6848"/>
                      <a:pt x="3667" y="6858"/>
                    </a:cubicBezTo>
                    <a:cubicBezTo>
                      <a:pt x="3781" y="6907"/>
                      <a:pt x="3778" y="7038"/>
                      <a:pt x="3778" y="7146"/>
                    </a:cubicBezTo>
                    <a:cubicBezTo>
                      <a:pt x="3775" y="7251"/>
                      <a:pt x="3778" y="7316"/>
                      <a:pt x="3827" y="7336"/>
                    </a:cubicBezTo>
                    <a:cubicBezTo>
                      <a:pt x="3837" y="7343"/>
                      <a:pt x="3847" y="7343"/>
                      <a:pt x="3857" y="7346"/>
                    </a:cubicBezTo>
                    <a:cubicBezTo>
                      <a:pt x="3873" y="7349"/>
                      <a:pt x="3886" y="7352"/>
                      <a:pt x="3899" y="7356"/>
                    </a:cubicBezTo>
                    <a:cubicBezTo>
                      <a:pt x="4014" y="7398"/>
                      <a:pt x="4050" y="7529"/>
                      <a:pt x="4043" y="7641"/>
                    </a:cubicBezTo>
                    <a:cubicBezTo>
                      <a:pt x="4043" y="7664"/>
                      <a:pt x="4043" y="7687"/>
                      <a:pt x="4040" y="7710"/>
                    </a:cubicBezTo>
                    <a:cubicBezTo>
                      <a:pt x="4030" y="7772"/>
                      <a:pt x="4033" y="7837"/>
                      <a:pt x="4053" y="7896"/>
                    </a:cubicBezTo>
                    <a:cubicBezTo>
                      <a:pt x="4076" y="7942"/>
                      <a:pt x="4112" y="7985"/>
                      <a:pt x="4155" y="8017"/>
                    </a:cubicBezTo>
                    <a:cubicBezTo>
                      <a:pt x="4269" y="8103"/>
                      <a:pt x="4328" y="8247"/>
                      <a:pt x="4305" y="8388"/>
                    </a:cubicBezTo>
                    <a:lnTo>
                      <a:pt x="4305" y="8476"/>
                    </a:lnTo>
                    <a:cubicBezTo>
                      <a:pt x="4318" y="8627"/>
                      <a:pt x="4662" y="8692"/>
                      <a:pt x="4892" y="8699"/>
                    </a:cubicBezTo>
                    <a:cubicBezTo>
                      <a:pt x="4902" y="8699"/>
                      <a:pt x="4912" y="8699"/>
                      <a:pt x="4923" y="8699"/>
                    </a:cubicBezTo>
                    <a:cubicBezTo>
                      <a:pt x="5171" y="8699"/>
                      <a:pt x="5414" y="8624"/>
                      <a:pt x="5616" y="8476"/>
                    </a:cubicBezTo>
                    <a:lnTo>
                      <a:pt x="5658" y="8447"/>
                    </a:lnTo>
                    <a:cubicBezTo>
                      <a:pt x="5746" y="8383"/>
                      <a:pt x="5846" y="8308"/>
                      <a:pt x="5965" y="8308"/>
                    </a:cubicBezTo>
                    <a:cubicBezTo>
                      <a:pt x="5974" y="8308"/>
                      <a:pt x="5983" y="8308"/>
                      <a:pt x="5992" y="8309"/>
                    </a:cubicBezTo>
                    <a:cubicBezTo>
                      <a:pt x="6091" y="8319"/>
                      <a:pt x="6166" y="8378"/>
                      <a:pt x="6238" y="8437"/>
                    </a:cubicBezTo>
                    <a:cubicBezTo>
                      <a:pt x="6268" y="8460"/>
                      <a:pt x="6300" y="8486"/>
                      <a:pt x="6333" y="8506"/>
                    </a:cubicBezTo>
                    <a:cubicBezTo>
                      <a:pt x="6429" y="8565"/>
                      <a:pt x="6544" y="8581"/>
                      <a:pt x="6672" y="8581"/>
                    </a:cubicBezTo>
                    <a:cubicBezTo>
                      <a:pt x="6727" y="8581"/>
                      <a:pt x="6785" y="8578"/>
                      <a:pt x="6844" y="8574"/>
                    </a:cubicBezTo>
                    <a:lnTo>
                      <a:pt x="7395" y="8535"/>
                    </a:lnTo>
                    <a:cubicBezTo>
                      <a:pt x="7425" y="8533"/>
                      <a:pt x="7458" y="8531"/>
                      <a:pt x="7492" y="8531"/>
                    </a:cubicBezTo>
                    <a:cubicBezTo>
                      <a:pt x="7558" y="8531"/>
                      <a:pt x="7628" y="8539"/>
                      <a:pt x="7693" y="8571"/>
                    </a:cubicBezTo>
                    <a:cubicBezTo>
                      <a:pt x="7755" y="8610"/>
                      <a:pt x="7807" y="8663"/>
                      <a:pt x="7850" y="8722"/>
                    </a:cubicBezTo>
                    <a:lnTo>
                      <a:pt x="7860" y="8732"/>
                    </a:lnTo>
                    <a:cubicBezTo>
                      <a:pt x="8096" y="9023"/>
                      <a:pt x="8348" y="9197"/>
                      <a:pt x="8607" y="9246"/>
                    </a:cubicBezTo>
                    <a:cubicBezTo>
                      <a:pt x="8661" y="9256"/>
                      <a:pt x="8716" y="9260"/>
                      <a:pt x="8770" y="9260"/>
                    </a:cubicBezTo>
                    <a:cubicBezTo>
                      <a:pt x="9073" y="9260"/>
                      <a:pt x="9372" y="9120"/>
                      <a:pt x="9635" y="8984"/>
                    </a:cubicBezTo>
                    <a:cubicBezTo>
                      <a:pt x="9851" y="8876"/>
                      <a:pt x="10074" y="8787"/>
                      <a:pt x="10304" y="8712"/>
                    </a:cubicBezTo>
                    <a:cubicBezTo>
                      <a:pt x="10376" y="8686"/>
                      <a:pt x="10451" y="8660"/>
                      <a:pt x="10526" y="8630"/>
                    </a:cubicBezTo>
                    <a:cubicBezTo>
                      <a:pt x="10559" y="8617"/>
                      <a:pt x="10589" y="8604"/>
                      <a:pt x="10615" y="8594"/>
                    </a:cubicBezTo>
                    <a:cubicBezTo>
                      <a:pt x="10700" y="8551"/>
                      <a:pt x="10792" y="8525"/>
                      <a:pt x="10887" y="8519"/>
                    </a:cubicBezTo>
                    <a:cubicBezTo>
                      <a:pt x="10936" y="8515"/>
                      <a:pt x="10985" y="8514"/>
                      <a:pt x="11034" y="8514"/>
                    </a:cubicBezTo>
                    <a:cubicBezTo>
                      <a:pt x="11083" y="8514"/>
                      <a:pt x="11132" y="8515"/>
                      <a:pt x="11181" y="8519"/>
                    </a:cubicBezTo>
                    <a:cubicBezTo>
                      <a:pt x="11242" y="8521"/>
                      <a:pt x="11306" y="8526"/>
                      <a:pt x="11367" y="8526"/>
                    </a:cubicBezTo>
                    <a:cubicBezTo>
                      <a:pt x="11382" y="8526"/>
                      <a:pt x="11396" y="8526"/>
                      <a:pt x="11411" y="8525"/>
                    </a:cubicBezTo>
                    <a:cubicBezTo>
                      <a:pt x="11968" y="8506"/>
                      <a:pt x="12449" y="8158"/>
                      <a:pt x="12754" y="7873"/>
                    </a:cubicBezTo>
                    <a:lnTo>
                      <a:pt x="12793" y="7837"/>
                    </a:lnTo>
                    <a:cubicBezTo>
                      <a:pt x="12950" y="7690"/>
                      <a:pt x="13131" y="7520"/>
                      <a:pt x="13360" y="7500"/>
                    </a:cubicBezTo>
                    <a:lnTo>
                      <a:pt x="13468" y="7500"/>
                    </a:lnTo>
                    <a:cubicBezTo>
                      <a:pt x="13484" y="7501"/>
                      <a:pt x="13501" y="7502"/>
                      <a:pt x="13517" y="7502"/>
                    </a:cubicBezTo>
                    <a:cubicBezTo>
                      <a:pt x="13540" y="7502"/>
                      <a:pt x="13563" y="7500"/>
                      <a:pt x="13586" y="7497"/>
                    </a:cubicBezTo>
                    <a:cubicBezTo>
                      <a:pt x="13642" y="7490"/>
                      <a:pt x="13704" y="7457"/>
                      <a:pt x="13717" y="7405"/>
                    </a:cubicBezTo>
                    <a:cubicBezTo>
                      <a:pt x="13727" y="7366"/>
                      <a:pt x="13704" y="7320"/>
                      <a:pt x="13678" y="7267"/>
                    </a:cubicBezTo>
                    <a:cubicBezTo>
                      <a:pt x="13651" y="7225"/>
                      <a:pt x="13632" y="7176"/>
                      <a:pt x="13622" y="7126"/>
                    </a:cubicBezTo>
                    <a:cubicBezTo>
                      <a:pt x="13602" y="6959"/>
                      <a:pt x="13756" y="6828"/>
                      <a:pt x="13914" y="6789"/>
                    </a:cubicBezTo>
                    <a:cubicBezTo>
                      <a:pt x="13974" y="6774"/>
                      <a:pt x="14036" y="6768"/>
                      <a:pt x="14097" y="6768"/>
                    </a:cubicBezTo>
                    <a:cubicBezTo>
                      <a:pt x="14227" y="6768"/>
                      <a:pt x="14357" y="6795"/>
                      <a:pt x="14484" y="6822"/>
                    </a:cubicBezTo>
                    <a:cubicBezTo>
                      <a:pt x="14610" y="6847"/>
                      <a:pt x="14731" y="6872"/>
                      <a:pt x="14848" y="6872"/>
                    </a:cubicBezTo>
                    <a:cubicBezTo>
                      <a:pt x="14913" y="6872"/>
                      <a:pt x="14977" y="6865"/>
                      <a:pt x="15040" y="6845"/>
                    </a:cubicBezTo>
                    <a:cubicBezTo>
                      <a:pt x="15175" y="6799"/>
                      <a:pt x="15286" y="6704"/>
                      <a:pt x="15398" y="6606"/>
                    </a:cubicBezTo>
                    <a:cubicBezTo>
                      <a:pt x="15473" y="6537"/>
                      <a:pt x="15552" y="6474"/>
                      <a:pt x="15637" y="6416"/>
                    </a:cubicBezTo>
                    <a:cubicBezTo>
                      <a:pt x="15784" y="6327"/>
                      <a:pt x="15953" y="6279"/>
                      <a:pt x="16126" y="6279"/>
                    </a:cubicBezTo>
                    <a:cubicBezTo>
                      <a:pt x="16176" y="6279"/>
                      <a:pt x="16226" y="6283"/>
                      <a:pt x="16275" y="6291"/>
                    </a:cubicBezTo>
                    <a:cubicBezTo>
                      <a:pt x="16318" y="6294"/>
                      <a:pt x="16357" y="6311"/>
                      <a:pt x="16390" y="6337"/>
                    </a:cubicBezTo>
                    <a:cubicBezTo>
                      <a:pt x="16410" y="6353"/>
                      <a:pt x="16423" y="6373"/>
                      <a:pt x="16436" y="6396"/>
                    </a:cubicBezTo>
                    <a:cubicBezTo>
                      <a:pt x="16443" y="6409"/>
                      <a:pt x="16452" y="6422"/>
                      <a:pt x="16462" y="6432"/>
                    </a:cubicBezTo>
                    <a:cubicBezTo>
                      <a:pt x="16466" y="6435"/>
                      <a:pt x="16471" y="6436"/>
                      <a:pt x="16477" y="6436"/>
                    </a:cubicBezTo>
                    <a:cubicBezTo>
                      <a:pt x="16499" y="6436"/>
                      <a:pt x="16531" y="6417"/>
                      <a:pt x="16567" y="6386"/>
                    </a:cubicBezTo>
                    <a:lnTo>
                      <a:pt x="16714" y="6258"/>
                    </a:lnTo>
                    <a:cubicBezTo>
                      <a:pt x="16744" y="6232"/>
                      <a:pt x="16773" y="6206"/>
                      <a:pt x="16796" y="6173"/>
                    </a:cubicBezTo>
                    <a:cubicBezTo>
                      <a:pt x="16819" y="6131"/>
                      <a:pt x="16836" y="6085"/>
                      <a:pt x="16845" y="6036"/>
                    </a:cubicBezTo>
                    <a:lnTo>
                      <a:pt x="16931" y="5672"/>
                    </a:lnTo>
                    <a:cubicBezTo>
                      <a:pt x="16940" y="5626"/>
                      <a:pt x="16963" y="5541"/>
                      <a:pt x="17032" y="5508"/>
                    </a:cubicBezTo>
                    <a:cubicBezTo>
                      <a:pt x="17057" y="5496"/>
                      <a:pt x="17081" y="5491"/>
                      <a:pt x="17104" y="5491"/>
                    </a:cubicBezTo>
                    <a:cubicBezTo>
                      <a:pt x="17149" y="5491"/>
                      <a:pt x="17192" y="5509"/>
                      <a:pt x="17229" y="5524"/>
                    </a:cubicBezTo>
                    <a:cubicBezTo>
                      <a:pt x="17260" y="5540"/>
                      <a:pt x="17293" y="5554"/>
                      <a:pt x="17320" y="5554"/>
                    </a:cubicBezTo>
                    <a:cubicBezTo>
                      <a:pt x="17327" y="5554"/>
                      <a:pt x="17334" y="5553"/>
                      <a:pt x="17340" y="5551"/>
                    </a:cubicBezTo>
                    <a:cubicBezTo>
                      <a:pt x="17357" y="5538"/>
                      <a:pt x="17373" y="5524"/>
                      <a:pt x="17386" y="5508"/>
                    </a:cubicBezTo>
                    <a:lnTo>
                      <a:pt x="17396" y="5502"/>
                    </a:lnTo>
                    <a:cubicBezTo>
                      <a:pt x="17576" y="5314"/>
                      <a:pt x="17811" y="5279"/>
                      <a:pt x="18053" y="5279"/>
                    </a:cubicBezTo>
                    <a:cubicBezTo>
                      <a:pt x="18124" y="5279"/>
                      <a:pt x="18196" y="5282"/>
                      <a:pt x="18267" y="5285"/>
                    </a:cubicBezTo>
                    <a:cubicBezTo>
                      <a:pt x="18320" y="5289"/>
                      <a:pt x="18373" y="5291"/>
                      <a:pt x="18426" y="5291"/>
                    </a:cubicBezTo>
                    <a:cubicBezTo>
                      <a:pt x="18514" y="5291"/>
                      <a:pt x="18602" y="5286"/>
                      <a:pt x="18690" y="5276"/>
                    </a:cubicBezTo>
                    <a:cubicBezTo>
                      <a:pt x="18785" y="5259"/>
                      <a:pt x="18939" y="5207"/>
                      <a:pt x="18958" y="5105"/>
                    </a:cubicBezTo>
                    <a:cubicBezTo>
                      <a:pt x="18899" y="5063"/>
                      <a:pt x="18854" y="5004"/>
                      <a:pt x="18824" y="4935"/>
                    </a:cubicBezTo>
                    <a:cubicBezTo>
                      <a:pt x="18804" y="4899"/>
                      <a:pt x="18785" y="4866"/>
                      <a:pt x="18762" y="4833"/>
                    </a:cubicBezTo>
                    <a:cubicBezTo>
                      <a:pt x="18706" y="4778"/>
                      <a:pt x="18641" y="4732"/>
                      <a:pt x="18569" y="4702"/>
                    </a:cubicBezTo>
                    <a:cubicBezTo>
                      <a:pt x="18493" y="4669"/>
                      <a:pt x="18424" y="4624"/>
                      <a:pt x="18366" y="4568"/>
                    </a:cubicBezTo>
                    <a:cubicBezTo>
                      <a:pt x="18303" y="4496"/>
                      <a:pt x="18254" y="4414"/>
                      <a:pt x="18218" y="4322"/>
                    </a:cubicBezTo>
                    <a:cubicBezTo>
                      <a:pt x="18169" y="4211"/>
                      <a:pt x="18123" y="4106"/>
                      <a:pt x="18025" y="4070"/>
                    </a:cubicBezTo>
                    <a:cubicBezTo>
                      <a:pt x="18001" y="4060"/>
                      <a:pt x="17976" y="4056"/>
                      <a:pt x="17951" y="4056"/>
                    </a:cubicBezTo>
                    <a:cubicBezTo>
                      <a:pt x="17881" y="4056"/>
                      <a:pt x="17806" y="4088"/>
                      <a:pt x="17727" y="4119"/>
                    </a:cubicBezTo>
                    <a:cubicBezTo>
                      <a:pt x="17641" y="4153"/>
                      <a:pt x="17555" y="4190"/>
                      <a:pt x="17460" y="4190"/>
                    </a:cubicBezTo>
                    <a:cubicBezTo>
                      <a:pt x="17447" y="4190"/>
                      <a:pt x="17433" y="4190"/>
                      <a:pt x="17419" y="4188"/>
                    </a:cubicBezTo>
                    <a:cubicBezTo>
                      <a:pt x="17347" y="4178"/>
                      <a:pt x="17278" y="4155"/>
                      <a:pt x="17216" y="4119"/>
                    </a:cubicBezTo>
                    <a:cubicBezTo>
                      <a:pt x="17196" y="4113"/>
                      <a:pt x="17173" y="4103"/>
                      <a:pt x="17157" y="4093"/>
                    </a:cubicBezTo>
                    <a:cubicBezTo>
                      <a:pt x="17108" y="4073"/>
                      <a:pt x="17055" y="4057"/>
                      <a:pt x="17003" y="4040"/>
                    </a:cubicBezTo>
                    <a:cubicBezTo>
                      <a:pt x="16947" y="4024"/>
                      <a:pt x="16891" y="4004"/>
                      <a:pt x="16839" y="3982"/>
                    </a:cubicBezTo>
                    <a:cubicBezTo>
                      <a:pt x="16744" y="3942"/>
                      <a:pt x="16619" y="3867"/>
                      <a:pt x="16567" y="3736"/>
                    </a:cubicBezTo>
                    <a:cubicBezTo>
                      <a:pt x="16498" y="3562"/>
                      <a:pt x="16580" y="3382"/>
                      <a:pt x="16675" y="3212"/>
                    </a:cubicBezTo>
                    <a:cubicBezTo>
                      <a:pt x="16750" y="3071"/>
                      <a:pt x="16823" y="2907"/>
                      <a:pt x="16757" y="2776"/>
                    </a:cubicBezTo>
                    <a:cubicBezTo>
                      <a:pt x="16754" y="2763"/>
                      <a:pt x="16747" y="2753"/>
                      <a:pt x="16741" y="2743"/>
                    </a:cubicBezTo>
                    <a:cubicBezTo>
                      <a:pt x="16724" y="2720"/>
                      <a:pt x="16714" y="2694"/>
                      <a:pt x="16705" y="2668"/>
                    </a:cubicBezTo>
                    <a:cubicBezTo>
                      <a:pt x="16669" y="2553"/>
                      <a:pt x="16734" y="2445"/>
                      <a:pt x="16787" y="2363"/>
                    </a:cubicBezTo>
                    <a:cubicBezTo>
                      <a:pt x="16842" y="2268"/>
                      <a:pt x="16895" y="2170"/>
                      <a:pt x="16944" y="2068"/>
                    </a:cubicBezTo>
                    <a:cubicBezTo>
                      <a:pt x="16859" y="2026"/>
                      <a:pt x="16767" y="1993"/>
                      <a:pt x="16672" y="1977"/>
                    </a:cubicBezTo>
                    <a:cubicBezTo>
                      <a:pt x="16505" y="1954"/>
                      <a:pt x="16325" y="1990"/>
                      <a:pt x="16174" y="1911"/>
                    </a:cubicBezTo>
                    <a:cubicBezTo>
                      <a:pt x="16082" y="1862"/>
                      <a:pt x="16020" y="1777"/>
                      <a:pt x="15935" y="1715"/>
                    </a:cubicBezTo>
                    <a:cubicBezTo>
                      <a:pt x="15846" y="1652"/>
                      <a:pt x="15742" y="1620"/>
                      <a:pt x="15633" y="1620"/>
                    </a:cubicBezTo>
                    <a:cubicBezTo>
                      <a:pt x="15152" y="1620"/>
                      <a:pt x="14903" y="2255"/>
                      <a:pt x="14438" y="2370"/>
                    </a:cubicBezTo>
                    <a:cubicBezTo>
                      <a:pt x="14244" y="2419"/>
                      <a:pt x="14028" y="2370"/>
                      <a:pt x="13848" y="2455"/>
                    </a:cubicBezTo>
                    <a:cubicBezTo>
                      <a:pt x="13730" y="2511"/>
                      <a:pt x="13642" y="2619"/>
                      <a:pt x="13524" y="2678"/>
                    </a:cubicBezTo>
                    <a:cubicBezTo>
                      <a:pt x="13446" y="2718"/>
                      <a:pt x="13362" y="2735"/>
                      <a:pt x="13275" y="2735"/>
                    </a:cubicBezTo>
                    <a:cubicBezTo>
                      <a:pt x="13118" y="2735"/>
                      <a:pt x="12952" y="2680"/>
                      <a:pt x="12806" y="2619"/>
                    </a:cubicBezTo>
                    <a:cubicBezTo>
                      <a:pt x="12633" y="2550"/>
                      <a:pt x="12456" y="2468"/>
                      <a:pt x="12266" y="2458"/>
                    </a:cubicBezTo>
                    <a:cubicBezTo>
                      <a:pt x="12086" y="2452"/>
                      <a:pt x="11981" y="2455"/>
                      <a:pt x="11843" y="2298"/>
                    </a:cubicBezTo>
                    <a:cubicBezTo>
                      <a:pt x="11729" y="2170"/>
                      <a:pt x="11620" y="2003"/>
                      <a:pt x="11447" y="1983"/>
                    </a:cubicBezTo>
                    <a:cubicBezTo>
                      <a:pt x="11398" y="1983"/>
                      <a:pt x="11352" y="1980"/>
                      <a:pt x="11303" y="1970"/>
                    </a:cubicBezTo>
                    <a:cubicBezTo>
                      <a:pt x="11211" y="1941"/>
                      <a:pt x="11168" y="1839"/>
                      <a:pt x="11113" y="1760"/>
                    </a:cubicBezTo>
                    <a:cubicBezTo>
                      <a:pt x="10949" y="1518"/>
                      <a:pt x="10641" y="1426"/>
                      <a:pt x="10359" y="1354"/>
                    </a:cubicBezTo>
                    <a:cubicBezTo>
                      <a:pt x="10320" y="1342"/>
                      <a:pt x="10281" y="1335"/>
                      <a:pt x="10243" y="1335"/>
                    </a:cubicBezTo>
                    <a:cubicBezTo>
                      <a:pt x="10229" y="1335"/>
                      <a:pt x="10216" y="1336"/>
                      <a:pt x="10202" y="1338"/>
                    </a:cubicBezTo>
                    <a:cubicBezTo>
                      <a:pt x="10146" y="1351"/>
                      <a:pt x="10094" y="1374"/>
                      <a:pt x="10048" y="1407"/>
                    </a:cubicBezTo>
                    <a:cubicBezTo>
                      <a:pt x="9789" y="1557"/>
                      <a:pt x="9475" y="1584"/>
                      <a:pt x="9173" y="1600"/>
                    </a:cubicBezTo>
                    <a:cubicBezTo>
                      <a:pt x="9104" y="1605"/>
                      <a:pt x="9033" y="1609"/>
                      <a:pt x="8962" y="1609"/>
                    </a:cubicBezTo>
                    <a:cubicBezTo>
                      <a:pt x="8805" y="1609"/>
                      <a:pt x="8649" y="1587"/>
                      <a:pt x="8518" y="1502"/>
                    </a:cubicBezTo>
                    <a:cubicBezTo>
                      <a:pt x="8194" y="1292"/>
                      <a:pt x="8151" y="765"/>
                      <a:pt x="7794" y="617"/>
                    </a:cubicBezTo>
                    <a:cubicBezTo>
                      <a:pt x="7729" y="601"/>
                      <a:pt x="7670" y="578"/>
                      <a:pt x="7611" y="548"/>
                    </a:cubicBezTo>
                    <a:cubicBezTo>
                      <a:pt x="7562" y="519"/>
                      <a:pt x="7529" y="476"/>
                      <a:pt x="7483" y="444"/>
                    </a:cubicBezTo>
                    <a:cubicBezTo>
                      <a:pt x="7264" y="283"/>
                      <a:pt x="6942" y="401"/>
                      <a:pt x="6697" y="293"/>
                    </a:cubicBezTo>
                    <a:cubicBezTo>
                      <a:pt x="6582" y="240"/>
                      <a:pt x="6490" y="142"/>
                      <a:pt x="6386" y="73"/>
                    </a:cubicBezTo>
                    <a:cubicBezTo>
                      <a:pt x="6324" y="31"/>
                      <a:pt x="6244" y="0"/>
                      <a:pt x="6167"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2574060" y="2554300"/>
                <a:ext cx="170814" cy="186807"/>
              </a:xfrm>
              <a:custGeom>
                <a:avLst/>
                <a:gdLst/>
                <a:ahLst/>
                <a:cxnLst/>
                <a:rect l="l" t="t" r="r" b="b"/>
                <a:pathLst>
                  <a:path w="2645" h="2705" extrusionOk="0">
                    <a:moveTo>
                      <a:pt x="2386" y="0"/>
                    </a:moveTo>
                    <a:cubicBezTo>
                      <a:pt x="2107" y="220"/>
                      <a:pt x="1783" y="364"/>
                      <a:pt x="1465" y="498"/>
                    </a:cubicBezTo>
                    <a:cubicBezTo>
                      <a:pt x="1364" y="544"/>
                      <a:pt x="1246" y="593"/>
                      <a:pt x="1121" y="597"/>
                    </a:cubicBezTo>
                    <a:lnTo>
                      <a:pt x="1118" y="597"/>
                    </a:lnTo>
                    <a:cubicBezTo>
                      <a:pt x="938" y="597"/>
                      <a:pt x="790" y="502"/>
                      <a:pt x="623" y="387"/>
                    </a:cubicBezTo>
                    <a:cubicBezTo>
                      <a:pt x="594" y="371"/>
                      <a:pt x="568" y="348"/>
                      <a:pt x="541" y="325"/>
                    </a:cubicBezTo>
                    <a:cubicBezTo>
                      <a:pt x="535" y="315"/>
                      <a:pt x="528" y="308"/>
                      <a:pt x="522" y="302"/>
                    </a:cubicBezTo>
                    <a:cubicBezTo>
                      <a:pt x="512" y="318"/>
                      <a:pt x="499" y="331"/>
                      <a:pt x="486" y="348"/>
                    </a:cubicBezTo>
                    <a:cubicBezTo>
                      <a:pt x="437" y="397"/>
                      <a:pt x="371" y="423"/>
                      <a:pt x="322" y="475"/>
                    </a:cubicBezTo>
                    <a:cubicBezTo>
                      <a:pt x="247" y="557"/>
                      <a:pt x="240" y="679"/>
                      <a:pt x="230" y="793"/>
                    </a:cubicBezTo>
                    <a:cubicBezTo>
                      <a:pt x="214" y="983"/>
                      <a:pt x="171" y="1173"/>
                      <a:pt x="99" y="1353"/>
                    </a:cubicBezTo>
                    <a:cubicBezTo>
                      <a:pt x="57" y="1465"/>
                      <a:pt x="1" y="1583"/>
                      <a:pt x="34" y="1701"/>
                    </a:cubicBezTo>
                    <a:cubicBezTo>
                      <a:pt x="47" y="1733"/>
                      <a:pt x="60" y="1769"/>
                      <a:pt x="76" y="1802"/>
                    </a:cubicBezTo>
                    <a:cubicBezTo>
                      <a:pt x="155" y="1995"/>
                      <a:pt x="99" y="2185"/>
                      <a:pt x="73" y="2379"/>
                    </a:cubicBezTo>
                    <a:cubicBezTo>
                      <a:pt x="302" y="2590"/>
                      <a:pt x="604" y="2705"/>
                      <a:pt x="911" y="2705"/>
                    </a:cubicBezTo>
                    <a:cubicBezTo>
                      <a:pt x="981" y="2705"/>
                      <a:pt x="1051" y="2699"/>
                      <a:pt x="1121" y="2687"/>
                    </a:cubicBezTo>
                    <a:cubicBezTo>
                      <a:pt x="1265" y="2654"/>
                      <a:pt x="1406" y="2611"/>
                      <a:pt x="1544" y="2556"/>
                    </a:cubicBezTo>
                    <a:lnTo>
                      <a:pt x="1858" y="2441"/>
                    </a:lnTo>
                    <a:cubicBezTo>
                      <a:pt x="1898" y="2431"/>
                      <a:pt x="1934" y="2408"/>
                      <a:pt x="1960" y="2379"/>
                    </a:cubicBezTo>
                    <a:cubicBezTo>
                      <a:pt x="1970" y="2356"/>
                      <a:pt x="1976" y="2330"/>
                      <a:pt x="1976" y="2307"/>
                    </a:cubicBezTo>
                    <a:cubicBezTo>
                      <a:pt x="1979" y="2159"/>
                      <a:pt x="1940" y="2018"/>
                      <a:pt x="1862" y="1897"/>
                    </a:cubicBezTo>
                    <a:cubicBezTo>
                      <a:pt x="1839" y="1864"/>
                      <a:pt x="1816" y="1832"/>
                      <a:pt x="1789" y="1799"/>
                    </a:cubicBezTo>
                    <a:cubicBezTo>
                      <a:pt x="1714" y="1704"/>
                      <a:pt x="1639" y="1606"/>
                      <a:pt x="1632" y="1478"/>
                    </a:cubicBezTo>
                    <a:cubicBezTo>
                      <a:pt x="1619" y="1278"/>
                      <a:pt x="1789" y="1127"/>
                      <a:pt x="1937" y="1055"/>
                    </a:cubicBezTo>
                    <a:cubicBezTo>
                      <a:pt x="2012" y="1023"/>
                      <a:pt x="2088" y="996"/>
                      <a:pt x="2166" y="973"/>
                    </a:cubicBezTo>
                    <a:cubicBezTo>
                      <a:pt x="2245" y="950"/>
                      <a:pt x="2323" y="924"/>
                      <a:pt x="2402" y="888"/>
                    </a:cubicBezTo>
                    <a:cubicBezTo>
                      <a:pt x="2556" y="810"/>
                      <a:pt x="2631" y="711"/>
                      <a:pt x="2641" y="584"/>
                    </a:cubicBezTo>
                    <a:cubicBezTo>
                      <a:pt x="2645" y="498"/>
                      <a:pt x="2586" y="410"/>
                      <a:pt x="2530" y="321"/>
                    </a:cubicBezTo>
                    <a:cubicBezTo>
                      <a:pt x="2500" y="279"/>
                      <a:pt x="2474" y="236"/>
                      <a:pt x="2451" y="190"/>
                    </a:cubicBezTo>
                    <a:cubicBezTo>
                      <a:pt x="2425" y="128"/>
                      <a:pt x="2402" y="66"/>
                      <a:pt x="2386"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2733581" y="2331920"/>
                <a:ext cx="384703" cy="405866"/>
              </a:xfrm>
              <a:custGeom>
                <a:avLst/>
                <a:gdLst/>
                <a:ahLst/>
                <a:cxnLst/>
                <a:rect l="l" t="t" r="r" b="b"/>
                <a:pathLst>
                  <a:path w="5957" h="5877" extrusionOk="0">
                    <a:moveTo>
                      <a:pt x="2315" y="1"/>
                    </a:moveTo>
                    <a:cubicBezTo>
                      <a:pt x="2284" y="1"/>
                      <a:pt x="2255" y="13"/>
                      <a:pt x="2232" y="36"/>
                    </a:cubicBezTo>
                    <a:cubicBezTo>
                      <a:pt x="2225" y="46"/>
                      <a:pt x="2219" y="53"/>
                      <a:pt x="2212" y="62"/>
                    </a:cubicBezTo>
                    <a:cubicBezTo>
                      <a:pt x="2202" y="72"/>
                      <a:pt x="2192" y="85"/>
                      <a:pt x="2183" y="95"/>
                    </a:cubicBezTo>
                    <a:cubicBezTo>
                      <a:pt x="2183" y="154"/>
                      <a:pt x="2170" y="311"/>
                      <a:pt x="2114" y="393"/>
                    </a:cubicBezTo>
                    <a:cubicBezTo>
                      <a:pt x="2032" y="508"/>
                      <a:pt x="1888" y="616"/>
                      <a:pt x="1780" y="685"/>
                    </a:cubicBezTo>
                    <a:cubicBezTo>
                      <a:pt x="1744" y="705"/>
                      <a:pt x="1708" y="724"/>
                      <a:pt x="1672" y="744"/>
                    </a:cubicBezTo>
                    <a:cubicBezTo>
                      <a:pt x="1577" y="790"/>
                      <a:pt x="1495" y="832"/>
                      <a:pt x="1462" y="931"/>
                    </a:cubicBezTo>
                    <a:cubicBezTo>
                      <a:pt x="1439" y="1006"/>
                      <a:pt x="1459" y="1088"/>
                      <a:pt x="1478" y="1176"/>
                    </a:cubicBezTo>
                    <a:cubicBezTo>
                      <a:pt x="1501" y="1275"/>
                      <a:pt x="1524" y="1376"/>
                      <a:pt x="1491" y="1474"/>
                    </a:cubicBezTo>
                    <a:cubicBezTo>
                      <a:pt x="1485" y="1501"/>
                      <a:pt x="1475" y="1524"/>
                      <a:pt x="1462" y="1546"/>
                    </a:cubicBezTo>
                    <a:cubicBezTo>
                      <a:pt x="1452" y="1566"/>
                      <a:pt x="1446" y="1586"/>
                      <a:pt x="1436" y="1605"/>
                    </a:cubicBezTo>
                    <a:cubicBezTo>
                      <a:pt x="1423" y="1668"/>
                      <a:pt x="1419" y="1733"/>
                      <a:pt x="1429" y="1799"/>
                    </a:cubicBezTo>
                    <a:cubicBezTo>
                      <a:pt x="1436" y="1851"/>
                      <a:pt x="1436" y="1904"/>
                      <a:pt x="1432" y="1956"/>
                    </a:cubicBezTo>
                    <a:cubicBezTo>
                      <a:pt x="1410" y="2107"/>
                      <a:pt x="1331" y="2241"/>
                      <a:pt x="1210" y="2333"/>
                    </a:cubicBezTo>
                    <a:cubicBezTo>
                      <a:pt x="1108" y="2411"/>
                      <a:pt x="997" y="2477"/>
                      <a:pt x="882" y="2529"/>
                    </a:cubicBezTo>
                    <a:lnTo>
                      <a:pt x="846" y="2549"/>
                    </a:lnTo>
                    <a:cubicBezTo>
                      <a:pt x="643" y="2647"/>
                      <a:pt x="453" y="2765"/>
                      <a:pt x="276" y="2903"/>
                    </a:cubicBezTo>
                    <a:cubicBezTo>
                      <a:pt x="220" y="2949"/>
                      <a:pt x="168" y="2998"/>
                      <a:pt x="112" y="3047"/>
                    </a:cubicBezTo>
                    <a:cubicBezTo>
                      <a:pt x="76" y="3080"/>
                      <a:pt x="40" y="3116"/>
                      <a:pt x="1" y="3148"/>
                    </a:cubicBezTo>
                    <a:cubicBezTo>
                      <a:pt x="14" y="3224"/>
                      <a:pt x="37" y="3296"/>
                      <a:pt x="70" y="3368"/>
                    </a:cubicBezTo>
                    <a:cubicBezTo>
                      <a:pt x="93" y="3407"/>
                      <a:pt x="116" y="3446"/>
                      <a:pt x="142" y="3486"/>
                    </a:cubicBezTo>
                    <a:cubicBezTo>
                      <a:pt x="204" y="3581"/>
                      <a:pt x="273" y="3689"/>
                      <a:pt x="266" y="3810"/>
                    </a:cubicBezTo>
                    <a:cubicBezTo>
                      <a:pt x="266" y="3826"/>
                      <a:pt x="263" y="3846"/>
                      <a:pt x="260" y="3866"/>
                    </a:cubicBezTo>
                    <a:cubicBezTo>
                      <a:pt x="279" y="3864"/>
                      <a:pt x="299" y="3863"/>
                      <a:pt x="319" y="3863"/>
                    </a:cubicBezTo>
                    <a:cubicBezTo>
                      <a:pt x="375" y="3863"/>
                      <a:pt x="433" y="3870"/>
                      <a:pt x="489" y="3882"/>
                    </a:cubicBezTo>
                    <a:cubicBezTo>
                      <a:pt x="620" y="3915"/>
                      <a:pt x="748" y="3954"/>
                      <a:pt x="876" y="4007"/>
                    </a:cubicBezTo>
                    <a:lnTo>
                      <a:pt x="948" y="4033"/>
                    </a:lnTo>
                    <a:cubicBezTo>
                      <a:pt x="1285" y="4154"/>
                      <a:pt x="1632" y="4285"/>
                      <a:pt x="1947" y="4475"/>
                    </a:cubicBezTo>
                    <a:lnTo>
                      <a:pt x="2032" y="4528"/>
                    </a:lnTo>
                    <a:cubicBezTo>
                      <a:pt x="2173" y="4616"/>
                      <a:pt x="2320" y="4708"/>
                      <a:pt x="2481" y="4727"/>
                    </a:cubicBezTo>
                    <a:lnTo>
                      <a:pt x="2494" y="4727"/>
                    </a:lnTo>
                    <a:cubicBezTo>
                      <a:pt x="2520" y="4731"/>
                      <a:pt x="2550" y="4734"/>
                      <a:pt x="2576" y="4744"/>
                    </a:cubicBezTo>
                    <a:cubicBezTo>
                      <a:pt x="2651" y="4780"/>
                      <a:pt x="2690" y="4862"/>
                      <a:pt x="2690" y="4989"/>
                    </a:cubicBezTo>
                    <a:cubicBezTo>
                      <a:pt x="2743" y="5001"/>
                      <a:pt x="2798" y="5007"/>
                      <a:pt x="2852" y="5007"/>
                    </a:cubicBezTo>
                    <a:cubicBezTo>
                      <a:pt x="2888" y="5007"/>
                      <a:pt x="2924" y="5005"/>
                      <a:pt x="2959" y="4999"/>
                    </a:cubicBezTo>
                    <a:cubicBezTo>
                      <a:pt x="2962" y="4999"/>
                      <a:pt x="2964" y="4999"/>
                      <a:pt x="2967" y="4999"/>
                    </a:cubicBezTo>
                    <a:cubicBezTo>
                      <a:pt x="2984" y="4999"/>
                      <a:pt x="3000" y="5008"/>
                      <a:pt x="3011" y="5022"/>
                    </a:cubicBezTo>
                    <a:cubicBezTo>
                      <a:pt x="3064" y="5111"/>
                      <a:pt x="3034" y="5209"/>
                      <a:pt x="3011" y="5297"/>
                    </a:cubicBezTo>
                    <a:cubicBezTo>
                      <a:pt x="2992" y="5366"/>
                      <a:pt x="2972" y="5435"/>
                      <a:pt x="2995" y="5487"/>
                    </a:cubicBezTo>
                    <a:cubicBezTo>
                      <a:pt x="3018" y="5540"/>
                      <a:pt x="3087" y="5576"/>
                      <a:pt x="3159" y="5605"/>
                    </a:cubicBezTo>
                    <a:lnTo>
                      <a:pt x="3568" y="5782"/>
                    </a:lnTo>
                    <a:cubicBezTo>
                      <a:pt x="3585" y="5789"/>
                      <a:pt x="3604" y="5795"/>
                      <a:pt x="3624" y="5805"/>
                    </a:cubicBezTo>
                    <a:cubicBezTo>
                      <a:pt x="3706" y="5842"/>
                      <a:pt x="3784" y="5876"/>
                      <a:pt x="3869" y="5876"/>
                    </a:cubicBezTo>
                    <a:cubicBezTo>
                      <a:pt x="3882" y="5876"/>
                      <a:pt x="3895" y="5876"/>
                      <a:pt x="3909" y="5874"/>
                    </a:cubicBezTo>
                    <a:cubicBezTo>
                      <a:pt x="3955" y="5864"/>
                      <a:pt x="4001" y="5844"/>
                      <a:pt x="4040" y="5815"/>
                    </a:cubicBezTo>
                    <a:cubicBezTo>
                      <a:pt x="4092" y="5779"/>
                      <a:pt x="4151" y="5756"/>
                      <a:pt x="4214" y="5746"/>
                    </a:cubicBezTo>
                    <a:cubicBezTo>
                      <a:pt x="4224" y="5745"/>
                      <a:pt x="4234" y="5745"/>
                      <a:pt x="4244" y="5745"/>
                    </a:cubicBezTo>
                    <a:cubicBezTo>
                      <a:pt x="4304" y="5745"/>
                      <a:pt x="4364" y="5760"/>
                      <a:pt x="4417" y="5785"/>
                    </a:cubicBezTo>
                    <a:lnTo>
                      <a:pt x="4440" y="5795"/>
                    </a:lnTo>
                    <a:cubicBezTo>
                      <a:pt x="4482" y="5815"/>
                      <a:pt x="4528" y="5831"/>
                      <a:pt x="4577" y="5838"/>
                    </a:cubicBezTo>
                    <a:cubicBezTo>
                      <a:pt x="4583" y="5838"/>
                      <a:pt x="4588" y="5839"/>
                      <a:pt x="4593" y="5839"/>
                    </a:cubicBezTo>
                    <a:cubicBezTo>
                      <a:pt x="4654" y="5839"/>
                      <a:pt x="4680" y="5803"/>
                      <a:pt x="4728" y="5733"/>
                    </a:cubicBezTo>
                    <a:cubicBezTo>
                      <a:pt x="4735" y="5720"/>
                      <a:pt x="4744" y="5704"/>
                      <a:pt x="4757" y="5690"/>
                    </a:cubicBezTo>
                    <a:lnTo>
                      <a:pt x="4974" y="5386"/>
                    </a:lnTo>
                    <a:cubicBezTo>
                      <a:pt x="5003" y="5333"/>
                      <a:pt x="5052" y="5291"/>
                      <a:pt x="5108" y="5268"/>
                    </a:cubicBezTo>
                    <a:cubicBezTo>
                      <a:pt x="5127" y="5262"/>
                      <a:pt x="5145" y="5259"/>
                      <a:pt x="5163" y="5259"/>
                    </a:cubicBezTo>
                    <a:cubicBezTo>
                      <a:pt x="5228" y="5259"/>
                      <a:pt x="5286" y="5296"/>
                      <a:pt x="5341" y="5327"/>
                    </a:cubicBezTo>
                    <a:cubicBezTo>
                      <a:pt x="5367" y="5343"/>
                      <a:pt x="5396" y="5360"/>
                      <a:pt x="5426" y="5373"/>
                    </a:cubicBezTo>
                    <a:cubicBezTo>
                      <a:pt x="5462" y="5383"/>
                      <a:pt x="5498" y="5389"/>
                      <a:pt x="5534" y="5392"/>
                    </a:cubicBezTo>
                    <a:cubicBezTo>
                      <a:pt x="5576" y="5396"/>
                      <a:pt x="5622" y="5405"/>
                      <a:pt x="5665" y="5422"/>
                    </a:cubicBezTo>
                    <a:cubicBezTo>
                      <a:pt x="5763" y="5458"/>
                      <a:pt x="5822" y="5537"/>
                      <a:pt x="5875" y="5622"/>
                    </a:cubicBezTo>
                    <a:cubicBezTo>
                      <a:pt x="5894" y="5576"/>
                      <a:pt x="5924" y="5533"/>
                      <a:pt x="5956" y="5497"/>
                    </a:cubicBezTo>
                    <a:cubicBezTo>
                      <a:pt x="5927" y="5464"/>
                      <a:pt x="5897" y="5432"/>
                      <a:pt x="5865" y="5402"/>
                    </a:cubicBezTo>
                    <a:lnTo>
                      <a:pt x="5832" y="5376"/>
                    </a:lnTo>
                    <a:cubicBezTo>
                      <a:pt x="5776" y="5333"/>
                      <a:pt x="5730" y="5281"/>
                      <a:pt x="5698" y="5219"/>
                    </a:cubicBezTo>
                    <a:cubicBezTo>
                      <a:pt x="5662" y="5140"/>
                      <a:pt x="5649" y="5055"/>
                      <a:pt x="5652" y="4970"/>
                    </a:cubicBezTo>
                    <a:cubicBezTo>
                      <a:pt x="5652" y="4881"/>
                      <a:pt x="5652" y="4799"/>
                      <a:pt x="5603" y="4740"/>
                    </a:cubicBezTo>
                    <a:cubicBezTo>
                      <a:pt x="5560" y="4701"/>
                      <a:pt x="5511" y="4672"/>
                      <a:pt x="5459" y="4655"/>
                    </a:cubicBezTo>
                    <a:cubicBezTo>
                      <a:pt x="5380" y="4623"/>
                      <a:pt x="5295" y="4583"/>
                      <a:pt x="5252" y="4495"/>
                    </a:cubicBezTo>
                    <a:cubicBezTo>
                      <a:pt x="5213" y="4406"/>
                      <a:pt x="5242" y="4315"/>
                      <a:pt x="5269" y="4236"/>
                    </a:cubicBezTo>
                    <a:cubicBezTo>
                      <a:pt x="5275" y="4206"/>
                      <a:pt x="5285" y="4184"/>
                      <a:pt x="5288" y="4157"/>
                    </a:cubicBezTo>
                    <a:cubicBezTo>
                      <a:pt x="5341" y="3928"/>
                      <a:pt x="5177" y="3699"/>
                      <a:pt x="5020" y="3505"/>
                    </a:cubicBezTo>
                    <a:cubicBezTo>
                      <a:pt x="4990" y="3460"/>
                      <a:pt x="4947" y="3420"/>
                      <a:pt x="4898" y="3394"/>
                    </a:cubicBezTo>
                    <a:cubicBezTo>
                      <a:pt x="4872" y="3381"/>
                      <a:pt x="4849" y="3374"/>
                      <a:pt x="4823" y="3371"/>
                    </a:cubicBezTo>
                    <a:cubicBezTo>
                      <a:pt x="4780" y="3365"/>
                      <a:pt x="4741" y="3351"/>
                      <a:pt x="4705" y="3332"/>
                    </a:cubicBezTo>
                    <a:cubicBezTo>
                      <a:pt x="4659" y="3302"/>
                      <a:pt x="4623" y="3263"/>
                      <a:pt x="4597" y="3220"/>
                    </a:cubicBezTo>
                    <a:lnTo>
                      <a:pt x="4024" y="2441"/>
                    </a:lnTo>
                    <a:cubicBezTo>
                      <a:pt x="3945" y="2336"/>
                      <a:pt x="3850" y="2205"/>
                      <a:pt x="3830" y="2051"/>
                    </a:cubicBezTo>
                    <a:cubicBezTo>
                      <a:pt x="3814" y="1815"/>
                      <a:pt x="3975" y="1602"/>
                      <a:pt x="4210" y="1553"/>
                    </a:cubicBezTo>
                    <a:cubicBezTo>
                      <a:pt x="4227" y="1533"/>
                      <a:pt x="4233" y="1507"/>
                      <a:pt x="4233" y="1484"/>
                    </a:cubicBezTo>
                    <a:cubicBezTo>
                      <a:pt x="4224" y="1412"/>
                      <a:pt x="4184" y="1350"/>
                      <a:pt x="4129" y="1307"/>
                    </a:cubicBezTo>
                    <a:cubicBezTo>
                      <a:pt x="4083" y="1281"/>
                      <a:pt x="4034" y="1255"/>
                      <a:pt x="3984" y="1235"/>
                    </a:cubicBezTo>
                    <a:cubicBezTo>
                      <a:pt x="3909" y="1206"/>
                      <a:pt x="3837" y="1163"/>
                      <a:pt x="3775" y="1111"/>
                    </a:cubicBezTo>
                    <a:cubicBezTo>
                      <a:pt x="3663" y="1009"/>
                      <a:pt x="3624" y="852"/>
                      <a:pt x="3591" y="727"/>
                    </a:cubicBezTo>
                    <a:lnTo>
                      <a:pt x="3467" y="226"/>
                    </a:lnTo>
                    <a:cubicBezTo>
                      <a:pt x="3427" y="246"/>
                      <a:pt x="3391" y="272"/>
                      <a:pt x="3362" y="302"/>
                    </a:cubicBezTo>
                    <a:cubicBezTo>
                      <a:pt x="3342" y="318"/>
                      <a:pt x="3326" y="338"/>
                      <a:pt x="3310" y="354"/>
                    </a:cubicBezTo>
                    <a:cubicBezTo>
                      <a:pt x="3279" y="390"/>
                      <a:pt x="3244" y="429"/>
                      <a:pt x="3190" y="429"/>
                    </a:cubicBezTo>
                    <a:cubicBezTo>
                      <a:pt x="3170" y="429"/>
                      <a:pt x="3146" y="423"/>
                      <a:pt x="3120" y="410"/>
                    </a:cubicBezTo>
                    <a:cubicBezTo>
                      <a:pt x="3097" y="410"/>
                      <a:pt x="3077" y="403"/>
                      <a:pt x="3061" y="393"/>
                    </a:cubicBezTo>
                    <a:cubicBezTo>
                      <a:pt x="3018" y="357"/>
                      <a:pt x="3011" y="289"/>
                      <a:pt x="3018" y="233"/>
                    </a:cubicBezTo>
                    <a:lnTo>
                      <a:pt x="3018" y="223"/>
                    </a:lnTo>
                    <a:cubicBezTo>
                      <a:pt x="3021" y="184"/>
                      <a:pt x="3025" y="131"/>
                      <a:pt x="3005" y="121"/>
                    </a:cubicBezTo>
                    <a:cubicBezTo>
                      <a:pt x="2997" y="118"/>
                      <a:pt x="2988" y="117"/>
                      <a:pt x="2979" y="117"/>
                    </a:cubicBezTo>
                    <a:cubicBezTo>
                      <a:pt x="2970" y="117"/>
                      <a:pt x="2961" y="118"/>
                      <a:pt x="2952" y="121"/>
                    </a:cubicBezTo>
                    <a:cubicBezTo>
                      <a:pt x="2930" y="125"/>
                      <a:pt x="2907" y="125"/>
                      <a:pt x="2887" y="125"/>
                    </a:cubicBezTo>
                    <a:cubicBezTo>
                      <a:pt x="2841" y="118"/>
                      <a:pt x="2802" y="102"/>
                      <a:pt x="2766" y="76"/>
                    </a:cubicBezTo>
                    <a:cubicBezTo>
                      <a:pt x="2733" y="55"/>
                      <a:pt x="2712" y="42"/>
                      <a:pt x="2693" y="42"/>
                    </a:cubicBezTo>
                    <a:cubicBezTo>
                      <a:pt x="2691" y="42"/>
                      <a:pt x="2689" y="42"/>
                      <a:pt x="2687" y="43"/>
                    </a:cubicBezTo>
                    <a:cubicBezTo>
                      <a:pt x="2671" y="46"/>
                      <a:pt x="2658" y="53"/>
                      <a:pt x="2645" y="62"/>
                    </a:cubicBezTo>
                    <a:cubicBezTo>
                      <a:pt x="2614" y="90"/>
                      <a:pt x="2576" y="104"/>
                      <a:pt x="2538" y="104"/>
                    </a:cubicBezTo>
                    <a:cubicBezTo>
                      <a:pt x="2491" y="104"/>
                      <a:pt x="2445" y="83"/>
                      <a:pt x="2412" y="43"/>
                    </a:cubicBezTo>
                    <a:cubicBezTo>
                      <a:pt x="2399" y="33"/>
                      <a:pt x="2382" y="23"/>
                      <a:pt x="2369" y="13"/>
                    </a:cubicBezTo>
                    <a:cubicBezTo>
                      <a:pt x="2352" y="5"/>
                      <a:pt x="2333" y="1"/>
                      <a:pt x="231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2931657" y="2198837"/>
                <a:ext cx="744285" cy="735765"/>
              </a:xfrm>
              <a:custGeom>
                <a:avLst/>
                <a:gdLst/>
                <a:ahLst/>
                <a:cxnLst/>
                <a:rect l="l" t="t" r="r" b="b"/>
                <a:pathLst>
                  <a:path w="11525" h="10654" extrusionOk="0">
                    <a:moveTo>
                      <a:pt x="501" y="1"/>
                    </a:moveTo>
                    <a:lnTo>
                      <a:pt x="469" y="17"/>
                    </a:lnTo>
                    <a:cubicBezTo>
                      <a:pt x="410" y="40"/>
                      <a:pt x="357" y="73"/>
                      <a:pt x="311" y="119"/>
                    </a:cubicBezTo>
                    <a:cubicBezTo>
                      <a:pt x="285" y="148"/>
                      <a:pt x="262" y="181"/>
                      <a:pt x="239" y="214"/>
                    </a:cubicBezTo>
                    <a:cubicBezTo>
                      <a:pt x="207" y="263"/>
                      <a:pt x="170" y="309"/>
                      <a:pt x="131" y="352"/>
                    </a:cubicBezTo>
                    <a:cubicBezTo>
                      <a:pt x="0" y="483"/>
                      <a:pt x="39" y="600"/>
                      <a:pt x="92" y="761"/>
                    </a:cubicBezTo>
                    <a:cubicBezTo>
                      <a:pt x="115" y="827"/>
                      <a:pt x="131" y="892"/>
                      <a:pt x="144" y="958"/>
                    </a:cubicBezTo>
                    <a:cubicBezTo>
                      <a:pt x="151" y="994"/>
                      <a:pt x="154" y="1030"/>
                      <a:pt x="157" y="1066"/>
                    </a:cubicBezTo>
                    <a:cubicBezTo>
                      <a:pt x="154" y="1157"/>
                      <a:pt x="184" y="1249"/>
                      <a:pt x="239" y="1321"/>
                    </a:cubicBezTo>
                    <a:cubicBezTo>
                      <a:pt x="252" y="1344"/>
                      <a:pt x="269" y="1364"/>
                      <a:pt x="282" y="1387"/>
                    </a:cubicBezTo>
                    <a:cubicBezTo>
                      <a:pt x="318" y="1462"/>
                      <a:pt x="344" y="1541"/>
                      <a:pt x="364" y="1623"/>
                    </a:cubicBezTo>
                    <a:lnTo>
                      <a:pt x="623" y="2632"/>
                    </a:lnTo>
                    <a:cubicBezTo>
                      <a:pt x="649" y="2743"/>
                      <a:pt x="685" y="2881"/>
                      <a:pt x="777" y="2966"/>
                    </a:cubicBezTo>
                    <a:cubicBezTo>
                      <a:pt x="829" y="3008"/>
                      <a:pt x="891" y="3044"/>
                      <a:pt x="957" y="3071"/>
                    </a:cubicBezTo>
                    <a:cubicBezTo>
                      <a:pt x="1012" y="3090"/>
                      <a:pt x="1065" y="3120"/>
                      <a:pt x="1117" y="3152"/>
                    </a:cubicBezTo>
                    <a:cubicBezTo>
                      <a:pt x="1199" y="3208"/>
                      <a:pt x="1255" y="3303"/>
                      <a:pt x="1265" y="3405"/>
                    </a:cubicBezTo>
                    <a:cubicBezTo>
                      <a:pt x="1268" y="3464"/>
                      <a:pt x="1245" y="3526"/>
                      <a:pt x="1196" y="3565"/>
                    </a:cubicBezTo>
                    <a:cubicBezTo>
                      <a:pt x="1189" y="3572"/>
                      <a:pt x="1179" y="3575"/>
                      <a:pt x="1170" y="3575"/>
                    </a:cubicBezTo>
                    <a:cubicBezTo>
                      <a:pt x="980" y="3608"/>
                      <a:pt x="845" y="3778"/>
                      <a:pt x="865" y="3971"/>
                    </a:cubicBezTo>
                    <a:cubicBezTo>
                      <a:pt x="878" y="4099"/>
                      <a:pt x="963" y="4214"/>
                      <a:pt x="1039" y="4315"/>
                    </a:cubicBezTo>
                    <a:lnTo>
                      <a:pt x="1612" y="5092"/>
                    </a:lnTo>
                    <a:cubicBezTo>
                      <a:pt x="1645" y="5157"/>
                      <a:pt x="1707" y="5197"/>
                      <a:pt x="1776" y="5203"/>
                    </a:cubicBezTo>
                    <a:cubicBezTo>
                      <a:pt x="1808" y="5210"/>
                      <a:pt x="1841" y="5220"/>
                      <a:pt x="1874" y="5233"/>
                    </a:cubicBezTo>
                    <a:cubicBezTo>
                      <a:pt x="1936" y="5265"/>
                      <a:pt x="1992" y="5315"/>
                      <a:pt x="2031" y="5373"/>
                    </a:cubicBezTo>
                    <a:cubicBezTo>
                      <a:pt x="2202" y="5586"/>
                      <a:pt x="2378" y="5835"/>
                      <a:pt x="2319" y="6111"/>
                    </a:cubicBezTo>
                    <a:cubicBezTo>
                      <a:pt x="2313" y="6140"/>
                      <a:pt x="2303" y="6170"/>
                      <a:pt x="2293" y="6196"/>
                    </a:cubicBezTo>
                    <a:cubicBezTo>
                      <a:pt x="2274" y="6268"/>
                      <a:pt x="2254" y="6333"/>
                      <a:pt x="2277" y="6386"/>
                    </a:cubicBezTo>
                    <a:cubicBezTo>
                      <a:pt x="2300" y="6438"/>
                      <a:pt x="2359" y="6464"/>
                      <a:pt x="2431" y="6494"/>
                    </a:cubicBezTo>
                    <a:cubicBezTo>
                      <a:pt x="2500" y="6517"/>
                      <a:pt x="2559" y="6556"/>
                      <a:pt x="2611" y="6608"/>
                    </a:cubicBezTo>
                    <a:cubicBezTo>
                      <a:pt x="2683" y="6694"/>
                      <a:pt x="2683" y="6799"/>
                      <a:pt x="2686" y="6900"/>
                    </a:cubicBezTo>
                    <a:cubicBezTo>
                      <a:pt x="2680" y="6969"/>
                      <a:pt x="2693" y="7041"/>
                      <a:pt x="2716" y="7106"/>
                    </a:cubicBezTo>
                    <a:cubicBezTo>
                      <a:pt x="2749" y="7152"/>
                      <a:pt x="2785" y="7195"/>
                      <a:pt x="2830" y="7231"/>
                    </a:cubicBezTo>
                    <a:lnTo>
                      <a:pt x="2863" y="7257"/>
                    </a:lnTo>
                    <a:cubicBezTo>
                      <a:pt x="2899" y="7290"/>
                      <a:pt x="2932" y="7323"/>
                      <a:pt x="2962" y="7359"/>
                    </a:cubicBezTo>
                    <a:cubicBezTo>
                      <a:pt x="3030" y="7306"/>
                      <a:pt x="3112" y="7274"/>
                      <a:pt x="3197" y="7264"/>
                    </a:cubicBezTo>
                    <a:cubicBezTo>
                      <a:pt x="3216" y="7262"/>
                      <a:pt x="3234" y="7261"/>
                      <a:pt x="3252" y="7261"/>
                    </a:cubicBezTo>
                    <a:cubicBezTo>
                      <a:pt x="3407" y="7261"/>
                      <a:pt x="3556" y="7334"/>
                      <a:pt x="3649" y="7457"/>
                    </a:cubicBezTo>
                    <a:cubicBezTo>
                      <a:pt x="3682" y="7506"/>
                      <a:pt x="3708" y="7559"/>
                      <a:pt x="3748" y="7601"/>
                    </a:cubicBezTo>
                    <a:cubicBezTo>
                      <a:pt x="3800" y="7654"/>
                      <a:pt x="3859" y="7699"/>
                      <a:pt x="3921" y="7742"/>
                    </a:cubicBezTo>
                    <a:cubicBezTo>
                      <a:pt x="4242" y="7988"/>
                      <a:pt x="4357" y="8417"/>
                      <a:pt x="4452" y="8813"/>
                    </a:cubicBezTo>
                    <a:cubicBezTo>
                      <a:pt x="4478" y="8918"/>
                      <a:pt x="4508" y="9029"/>
                      <a:pt x="4590" y="9105"/>
                    </a:cubicBezTo>
                    <a:cubicBezTo>
                      <a:pt x="4639" y="9144"/>
                      <a:pt x="4698" y="9174"/>
                      <a:pt x="4757" y="9193"/>
                    </a:cubicBezTo>
                    <a:cubicBezTo>
                      <a:pt x="4886" y="9244"/>
                      <a:pt x="5024" y="9295"/>
                      <a:pt x="5158" y="9295"/>
                    </a:cubicBezTo>
                    <a:cubicBezTo>
                      <a:pt x="5204" y="9295"/>
                      <a:pt x="5249" y="9289"/>
                      <a:pt x="5294" y="9275"/>
                    </a:cubicBezTo>
                    <a:cubicBezTo>
                      <a:pt x="5361" y="9254"/>
                      <a:pt x="5430" y="9213"/>
                      <a:pt x="5500" y="9213"/>
                    </a:cubicBezTo>
                    <a:cubicBezTo>
                      <a:pt x="5515" y="9213"/>
                      <a:pt x="5531" y="9215"/>
                      <a:pt x="5546" y="9219"/>
                    </a:cubicBezTo>
                    <a:cubicBezTo>
                      <a:pt x="5612" y="9236"/>
                      <a:pt x="5654" y="9295"/>
                      <a:pt x="5710" y="9341"/>
                    </a:cubicBezTo>
                    <a:cubicBezTo>
                      <a:pt x="5775" y="9395"/>
                      <a:pt x="5857" y="9425"/>
                      <a:pt x="5940" y="9425"/>
                    </a:cubicBezTo>
                    <a:cubicBezTo>
                      <a:pt x="5962" y="9425"/>
                      <a:pt x="5983" y="9423"/>
                      <a:pt x="6005" y="9419"/>
                    </a:cubicBezTo>
                    <a:cubicBezTo>
                      <a:pt x="6061" y="9410"/>
                      <a:pt x="6118" y="9388"/>
                      <a:pt x="6172" y="9388"/>
                    </a:cubicBezTo>
                    <a:cubicBezTo>
                      <a:pt x="6197" y="9388"/>
                      <a:pt x="6221" y="9393"/>
                      <a:pt x="6244" y="9406"/>
                    </a:cubicBezTo>
                    <a:cubicBezTo>
                      <a:pt x="6270" y="9423"/>
                      <a:pt x="6293" y="9442"/>
                      <a:pt x="6313" y="9462"/>
                    </a:cubicBezTo>
                    <a:cubicBezTo>
                      <a:pt x="6357" y="9496"/>
                      <a:pt x="6407" y="9510"/>
                      <a:pt x="6459" y="9510"/>
                    </a:cubicBezTo>
                    <a:cubicBezTo>
                      <a:pt x="6557" y="9510"/>
                      <a:pt x="6662" y="9464"/>
                      <a:pt x="6752" y="9419"/>
                    </a:cubicBezTo>
                    <a:cubicBezTo>
                      <a:pt x="7001" y="9291"/>
                      <a:pt x="7275" y="9167"/>
                      <a:pt x="7562" y="9167"/>
                    </a:cubicBezTo>
                    <a:cubicBezTo>
                      <a:pt x="7569" y="9167"/>
                      <a:pt x="7577" y="9167"/>
                      <a:pt x="7584" y="9167"/>
                    </a:cubicBezTo>
                    <a:cubicBezTo>
                      <a:pt x="7810" y="9174"/>
                      <a:pt x="8052" y="9347"/>
                      <a:pt x="8088" y="9576"/>
                    </a:cubicBezTo>
                    <a:cubicBezTo>
                      <a:pt x="8105" y="9681"/>
                      <a:pt x="8085" y="9783"/>
                      <a:pt x="8088" y="9888"/>
                    </a:cubicBezTo>
                    <a:cubicBezTo>
                      <a:pt x="8092" y="9993"/>
                      <a:pt x="8128" y="10104"/>
                      <a:pt x="8216" y="10156"/>
                    </a:cubicBezTo>
                    <a:cubicBezTo>
                      <a:pt x="8257" y="10181"/>
                      <a:pt x="8303" y="10188"/>
                      <a:pt x="8350" y="10188"/>
                    </a:cubicBezTo>
                    <a:cubicBezTo>
                      <a:pt x="8430" y="10188"/>
                      <a:pt x="8517" y="10166"/>
                      <a:pt x="8599" y="10166"/>
                    </a:cubicBezTo>
                    <a:cubicBezTo>
                      <a:pt x="8740" y="10166"/>
                      <a:pt x="8868" y="10238"/>
                      <a:pt x="9002" y="10284"/>
                    </a:cubicBezTo>
                    <a:cubicBezTo>
                      <a:pt x="9173" y="10343"/>
                      <a:pt x="9372" y="10330"/>
                      <a:pt x="9553" y="10392"/>
                    </a:cubicBezTo>
                    <a:cubicBezTo>
                      <a:pt x="9739" y="10461"/>
                      <a:pt x="9913" y="10559"/>
                      <a:pt x="10103" y="10605"/>
                    </a:cubicBezTo>
                    <a:cubicBezTo>
                      <a:pt x="10205" y="10628"/>
                      <a:pt x="10306" y="10641"/>
                      <a:pt x="10411" y="10651"/>
                    </a:cubicBezTo>
                    <a:cubicBezTo>
                      <a:pt x="10430" y="10653"/>
                      <a:pt x="10448" y="10654"/>
                      <a:pt x="10465" y="10654"/>
                    </a:cubicBezTo>
                    <a:cubicBezTo>
                      <a:pt x="10563" y="10654"/>
                      <a:pt x="10612" y="10622"/>
                      <a:pt x="10696" y="10585"/>
                    </a:cubicBezTo>
                    <a:lnTo>
                      <a:pt x="10699" y="10366"/>
                    </a:lnTo>
                    <a:cubicBezTo>
                      <a:pt x="10693" y="10294"/>
                      <a:pt x="10716" y="10225"/>
                      <a:pt x="10761" y="10169"/>
                    </a:cubicBezTo>
                    <a:cubicBezTo>
                      <a:pt x="10771" y="10160"/>
                      <a:pt x="10781" y="10146"/>
                      <a:pt x="10788" y="10133"/>
                    </a:cubicBezTo>
                    <a:cubicBezTo>
                      <a:pt x="10811" y="10081"/>
                      <a:pt x="10824" y="10025"/>
                      <a:pt x="10820" y="9966"/>
                    </a:cubicBezTo>
                    <a:cubicBezTo>
                      <a:pt x="10824" y="9914"/>
                      <a:pt x="10830" y="9861"/>
                      <a:pt x="10843" y="9812"/>
                    </a:cubicBezTo>
                    <a:cubicBezTo>
                      <a:pt x="10863" y="9757"/>
                      <a:pt x="10889" y="9708"/>
                      <a:pt x="10922" y="9658"/>
                    </a:cubicBezTo>
                    <a:cubicBezTo>
                      <a:pt x="10974" y="9583"/>
                      <a:pt x="11037" y="9508"/>
                      <a:pt x="11125" y="9478"/>
                    </a:cubicBezTo>
                    <a:cubicBezTo>
                      <a:pt x="11163" y="9467"/>
                      <a:pt x="11204" y="9462"/>
                      <a:pt x="11245" y="9462"/>
                    </a:cubicBezTo>
                    <a:cubicBezTo>
                      <a:pt x="11264" y="9462"/>
                      <a:pt x="11283" y="9463"/>
                      <a:pt x="11302" y="9465"/>
                    </a:cubicBezTo>
                    <a:lnTo>
                      <a:pt x="11348" y="9468"/>
                    </a:lnTo>
                    <a:cubicBezTo>
                      <a:pt x="11397" y="9468"/>
                      <a:pt x="11462" y="9462"/>
                      <a:pt x="11492" y="9423"/>
                    </a:cubicBezTo>
                    <a:cubicBezTo>
                      <a:pt x="11525" y="9383"/>
                      <a:pt x="11515" y="9321"/>
                      <a:pt x="11508" y="9259"/>
                    </a:cubicBezTo>
                    <a:cubicBezTo>
                      <a:pt x="11502" y="9213"/>
                      <a:pt x="11492" y="9203"/>
                      <a:pt x="11489" y="9203"/>
                    </a:cubicBezTo>
                    <a:cubicBezTo>
                      <a:pt x="11484" y="9201"/>
                      <a:pt x="11480" y="9201"/>
                      <a:pt x="11476" y="9201"/>
                    </a:cubicBezTo>
                    <a:cubicBezTo>
                      <a:pt x="11472" y="9201"/>
                      <a:pt x="11469" y="9201"/>
                      <a:pt x="11466" y="9203"/>
                    </a:cubicBezTo>
                    <a:lnTo>
                      <a:pt x="11436" y="9203"/>
                    </a:lnTo>
                    <a:cubicBezTo>
                      <a:pt x="11419" y="9204"/>
                      <a:pt x="11401" y="9204"/>
                      <a:pt x="11383" y="9204"/>
                    </a:cubicBezTo>
                    <a:cubicBezTo>
                      <a:pt x="11311" y="9204"/>
                      <a:pt x="11234" y="9194"/>
                      <a:pt x="11184" y="9131"/>
                    </a:cubicBezTo>
                    <a:cubicBezTo>
                      <a:pt x="11145" y="9079"/>
                      <a:pt x="11135" y="9010"/>
                      <a:pt x="11151" y="8947"/>
                    </a:cubicBezTo>
                    <a:cubicBezTo>
                      <a:pt x="11158" y="8921"/>
                      <a:pt x="11164" y="8892"/>
                      <a:pt x="11174" y="8866"/>
                    </a:cubicBezTo>
                    <a:cubicBezTo>
                      <a:pt x="11184" y="8846"/>
                      <a:pt x="11191" y="8826"/>
                      <a:pt x="11194" y="8807"/>
                    </a:cubicBezTo>
                    <a:cubicBezTo>
                      <a:pt x="11210" y="8731"/>
                      <a:pt x="11210" y="8653"/>
                      <a:pt x="11200" y="8577"/>
                    </a:cubicBezTo>
                    <a:cubicBezTo>
                      <a:pt x="11200" y="8567"/>
                      <a:pt x="11200" y="8558"/>
                      <a:pt x="11197" y="8548"/>
                    </a:cubicBezTo>
                    <a:lnTo>
                      <a:pt x="11181" y="8545"/>
                    </a:lnTo>
                    <a:lnTo>
                      <a:pt x="11168" y="8538"/>
                    </a:lnTo>
                    <a:cubicBezTo>
                      <a:pt x="11125" y="8522"/>
                      <a:pt x="11086" y="8495"/>
                      <a:pt x="11053" y="8459"/>
                    </a:cubicBezTo>
                    <a:cubicBezTo>
                      <a:pt x="11037" y="8446"/>
                      <a:pt x="11020" y="8430"/>
                      <a:pt x="11001" y="8417"/>
                    </a:cubicBezTo>
                    <a:cubicBezTo>
                      <a:pt x="10955" y="8387"/>
                      <a:pt x="10906" y="8361"/>
                      <a:pt x="10853" y="8341"/>
                    </a:cubicBezTo>
                    <a:cubicBezTo>
                      <a:pt x="10755" y="8302"/>
                      <a:pt x="10739" y="8282"/>
                      <a:pt x="10696" y="8224"/>
                    </a:cubicBezTo>
                    <a:cubicBezTo>
                      <a:pt x="10686" y="8207"/>
                      <a:pt x="10673" y="8191"/>
                      <a:pt x="10657" y="8168"/>
                    </a:cubicBezTo>
                    <a:cubicBezTo>
                      <a:pt x="10621" y="8119"/>
                      <a:pt x="10588" y="8070"/>
                      <a:pt x="10562" y="8017"/>
                    </a:cubicBezTo>
                    <a:cubicBezTo>
                      <a:pt x="10519" y="7935"/>
                      <a:pt x="10467" y="7860"/>
                      <a:pt x="10404" y="7791"/>
                    </a:cubicBezTo>
                    <a:cubicBezTo>
                      <a:pt x="10352" y="7745"/>
                      <a:pt x="10309" y="7693"/>
                      <a:pt x="10280" y="7631"/>
                    </a:cubicBezTo>
                    <a:cubicBezTo>
                      <a:pt x="10247" y="7591"/>
                      <a:pt x="10126" y="7441"/>
                      <a:pt x="10205" y="7293"/>
                    </a:cubicBezTo>
                    <a:cubicBezTo>
                      <a:pt x="10273" y="7175"/>
                      <a:pt x="10349" y="7061"/>
                      <a:pt x="10431" y="6952"/>
                    </a:cubicBezTo>
                    <a:lnTo>
                      <a:pt x="10457" y="6913"/>
                    </a:lnTo>
                    <a:cubicBezTo>
                      <a:pt x="10565" y="6766"/>
                      <a:pt x="10617" y="6586"/>
                      <a:pt x="10607" y="6402"/>
                    </a:cubicBezTo>
                    <a:cubicBezTo>
                      <a:pt x="10375" y="6396"/>
                      <a:pt x="10205" y="6173"/>
                      <a:pt x="10263" y="5943"/>
                    </a:cubicBezTo>
                    <a:cubicBezTo>
                      <a:pt x="10205" y="5927"/>
                      <a:pt x="10149" y="5898"/>
                      <a:pt x="10103" y="5862"/>
                    </a:cubicBezTo>
                    <a:cubicBezTo>
                      <a:pt x="10028" y="5806"/>
                      <a:pt x="9992" y="5714"/>
                      <a:pt x="10011" y="5622"/>
                    </a:cubicBezTo>
                    <a:cubicBezTo>
                      <a:pt x="10024" y="5583"/>
                      <a:pt x="10047" y="5544"/>
                      <a:pt x="10073" y="5511"/>
                    </a:cubicBezTo>
                    <a:cubicBezTo>
                      <a:pt x="10083" y="5498"/>
                      <a:pt x="10093" y="5485"/>
                      <a:pt x="10100" y="5472"/>
                    </a:cubicBezTo>
                    <a:cubicBezTo>
                      <a:pt x="10191" y="5331"/>
                      <a:pt x="10132" y="5138"/>
                      <a:pt x="10060" y="4971"/>
                    </a:cubicBezTo>
                    <a:cubicBezTo>
                      <a:pt x="9975" y="4761"/>
                      <a:pt x="9906" y="4561"/>
                      <a:pt x="9998" y="4378"/>
                    </a:cubicBezTo>
                    <a:cubicBezTo>
                      <a:pt x="10008" y="4355"/>
                      <a:pt x="10021" y="4332"/>
                      <a:pt x="10034" y="4312"/>
                    </a:cubicBezTo>
                    <a:cubicBezTo>
                      <a:pt x="10060" y="4279"/>
                      <a:pt x="10080" y="4237"/>
                      <a:pt x="10083" y="4194"/>
                    </a:cubicBezTo>
                    <a:cubicBezTo>
                      <a:pt x="10080" y="4165"/>
                      <a:pt x="10073" y="4132"/>
                      <a:pt x="10060" y="4106"/>
                    </a:cubicBezTo>
                    <a:cubicBezTo>
                      <a:pt x="10037" y="4050"/>
                      <a:pt x="10011" y="3988"/>
                      <a:pt x="10041" y="3922"/>
                    </a:cubicBezTo>
                    <a:cubicBezTo>
                      <a:pt x="10047" y="3906"/>
                      <a:pt x="10060" y="3896"/>
                      <a:pt x="10077" y="3893"/>
                    </a:cubicBezTo>
                    <a:cubicBezTo>
                      <a:pt x="10162" y="3873"/>
                      <a:pt x="10231" y="3811"/>
                      <a:pt x="10260" y="3729"/>
                    </a:cubicBezTo>
                    <a:cubicBezTo>
                      <a:pt x="10267" y="3716"/>
                      <a:pt x="10270" y="3703"/>
                      <a:pt x="10273" y="3690"/>
                    </a:cubicBezTo>
                    <a:cubicBezTo>
                      <a:pt x="10277" y="3670"/>
                      <a:pt x="10283" y="3647"/>
                      <a:pt x="10293" y="3627"/>
                    </a:cubicBezTo>
                    <a:cubicBezTo>
                      <a:pt x="10322" y="3568"/>
                      <a:pt x="10365" y="3516"/>
                      <a:pt x="10417" y="3473"/>
                    </a:cubicBezTo>
                    <a:lnTo>
                      <a:pt x="10431" y="3460"/>
                    </a:lnTo>
                    <a:lnTo>
                      <a:pt x="10450" y="3444"/>
                    </a:lnTo>
                    <a:cubicBezTo>
                      <a:pt x="10450" y="3421"/>
                      <a:pt x="10454" y="3401"/>
                      <a:pt x="10457" y="3378"/>
                    </a:cubicBezTo>
                    <a:cubicBezTo>
                      <a:pt x="10463" y="3303"/>
                      <a:pt x="10490" y="3234"/>
                      <a:pt x="10493" y="3159"/>
                    </a:cubicBezTo>
                    <a:cubicBezTo>
                      <a:pt x="10503" y="2995"/>
                      <a:pt x="10408" y="2858"/>
                      <a:pt x="10378" y="2700"/>
                    </a:cubicBezTo>
                    <a:cubicBezTo>
                      <a:pt x="10359" y="2599"/>
                      <a:pt x="10401" y="2422"/>
                      <a:pt x="10316" y="2343"/>
                    </a:cubicBezTo>
                    <a:cubicBezTo>
                      <a:pt x="10285" y="2315"/>
                      <a:pt x="10254" y="2304"/>
                      <a:pt x="10224" y="2304"/>
                    </a:cubicBezTo>
                    <a:cubicBezTo>
                      <a:pt x="10131" y="2304"/>
                      <a:pt x="10041" y="2402"/>
                      <a:pt x="9946" y="2402"/>
                    </a:cubicBezTo>
                    <a:cubicBezTo>
                      <a:pt x="9920" y="2402"/>
                      <a:pt x="9894" y="2394"/>
                      <a:pt x="9867" y="2376"/>
                    </a:cubicBezTo>
                    <a:cubicBezTo>
                      <a:pt x="9739" y="2288"/>
                      <a:pt x="9838" y="2022"/>
                      <a:pt x="9664" y="1970"/>
                    </a:cubicBezTo>
                    <a:cubicBezTo>
                      <a:pt x="9650" y="1966"/>
                      <a:pt x="9635" y="1965"/>
                      <a:pt x="9620" y="1965"/>
                    </a:cubicBezTo>
                    <a:cubicBezTo>
                      <a:pt x="9586" y="1965"/>
                      <a:pt x="9552" y="1972"/>
                      <a:pt x="9519" y="1972"/>
                    </a:cubicBezTo>
                    <a:cubicBezTo>
                      <a:pt x="9505" y="1972"/>
                      <a:pt x="9491" y="1970"/>
                      <a:pt x="9477" y="1967"/>
                    </a:cubicBezTo>
                    <a:cubicBezTo>
                      <a:pt x="9389" y="1940"/>
                      <a:pt x="9363" y="1829"/>
                      <a:pt x="9287" y="1773"/>
                    </a:cubicBezTo>
                    <a:cubicBezTo>
                      <a:pt x="9248" y="1743"/>
                      <a:pt x="9203" y="1733"/>
                      <a:pt x="9154" y="1733"/>
                    </a:cubicBezTo>
                    <a:cubicBezTo>
                      <a:pt x="9067" y="1733"/>
                      <a:pt x="8970" y="1765"/>
                      <a:pt x="8882" y="1765"/>
                    </a:cubicBezTo>
                    <a:cubicBezTo>
                      <a:pt x="8839" y="1765"/>
                      <a:pt x="8797" y="1757"/>
                      <a:pt x="8760" y="1734"/>
                    </a:cubicBezTo>
                    <a:cubicBezTo>
                      <a:pt x="8730" y="1708"/>
                      <a:pt x="8698" y="1688"/>
                      <a:pt x="8662" y="1672"/>
                    </a:cubicBezTo>
                    <a:cubicBezTo>
                      <a:pt x="8652" y="1669"/>
                      <a:pt x="8642" y="1668"/>
                      <a:pt x="8632" y="1668"/>
                    </a:cubicBezTo>
                    <a:cubicBezTo>
                      <a:pt x="8596" y="1668"/>
                      <a:pt x="8560" y="1683"/>
                      <a:pt x="8524" y="1688"/>
                    </a:cubicBezTo>
                    <a:cubicBezTo>
                      <a:pt x="8508" y="1691"/>
                      <a:pt x="8492" y="1692"/>
                      <a:pt x="8476" y="1692"/>
                    </a:cubicBezTo>
                    <a:cubicBezTo>
                      <a:pt x="8383" y="1692"/>
                      <a:pt x="8290" y="1648"/>
                      <a:pt x="8206" y="1603"/>
                    </a:cubicBezTo>
                    <a:cubicBezTo>
                      <a:pt x="8144" y="1580"/>
                      <a:pt x="8092" y="1537"/>
                      <a:pt x="8056" y="1482"/>
                    </a:cubicBezTo>
                    <a:cubicBezTo>
                      <a:pt x="8029" y="1433"/>
                      <a:pt x="8029" y="1380"/>
                      <a:pt x="8010" y="1331"/>
                    </a:cubicBezTo>
                    <a:cubicBezTo>
                      <a:pt x="7967" y="1233"/>
                      <a:pt x="7862" y="1177"/>
                      <a:pt x="7761" y="1170"/>
                    </a:cubicBezTo>
                    <a:cubicBezTo>
                      <a:pt x="7755" y="1170"/>
                      <a:pt x="7749" y="1170"/>
                      <a:pt x="7743" y="1170"/>
                    </a:cubicBezTo>
                    <a:cubicBezTo>
                      <a:pt x="7664" y="1170"/>
                      <a:pt x="7587" y="1211"/>
                      <a:pt x="7545" y="1279"/>
                    </a:cubicBezTo>
                    <a:cubicBezTo>
                      <a:pt x="7522" y="1311"/>
                      <a:pt x="7538" y="1370"/>
                      <a:pt x="7505" y="1397"/>
                    </a:cubicBezTo>
                    <a:cubicBezTo>
                      <a:pt x="7489" y="1403"/>
                      <a:pt x="7472" y="1406"/>
                      <a:pt x="7453" y="1406"/>
                    </a:cubicBezTo>
                    <a:cubicBezTo>
                      <a:pt x="7335" y="1406"/>
                      <a:pt x="7233" y="1436"/>
                      <a:pt x="7115" y="1442"/>
                    </a:cubicBezTo>
                    <a:cubicBezTo>
                      <a:pt x="7107" y="1443"/>
                      <a:pt x="7098" y="1443"/>
                      <a:pt x="7089" y="1443"/>
                    </a:cubicBezTo>
                    <a:cubicBezTo>
                      <a:pt x="7028" y="1443"/>
                      <a:pt x="6967" y="1434"/>
                      <a:pt x="6907" y="1434"/>
                    </a:cubicBezTo>
                    <a:cubicBezTo>
                      <a:pt x="6846" y="1434"/>
                      <a:pt x="6786" y="1443"/>
                      <a:pt x="6729" y="1482"/>
                    </a:cubicBezTo>
                    <a:cubicBezTo>
                      <a:pt x="6644" y="1534"/>
                      <a:pt x="6598" y="1636"/>
                      <a:pt x="6516" y="1691"/>
                    </a:cubicBezTo>
                    <a:cubicBezTo>
                      <a:pt x="6391" y="1773"/>
                      <a:pt x="6188" y="1767"/>
                      <a:pt x="6146" y="1911"/>
                    </a:cubicBezTo>
                    <a:cubicBezTo>
                      <a:pt x="6129" y="1973"/>
                      <a:pt x="6156" y="2039"/>
                      <a:pt x="6142" y="2104"/>
                    </a:cubicBezTo>
                    <a:cubicBezTo>
                      <a:pt x="6123" y="2209"/>
                      <a:pt x="6002" y="2268"/>
                      <a:pt x="5897" y="2281"/>
                    </a:cubicBezTo>
                    <a:cubicBezTo>
                      <a:pt x="5792" y="2291"/>
                      <a:pt x="5677" y="2281"/>
                      <a:pt x="5576" y="2324"/>
                    </a:cubicBezTo>
                    <a:cubicBezTo>
                      <a:pt x="5530" y="2343"/>
                      <a:pt x="5487" y="2376"/>
                      <a:pt x="5441" y="2402"/>
                    </a:cubicBezTo>
                    <a:cubicBezTo>
                      <a:pt x="5373" y="2432"/>
                      <a:pt x="5301" y="2451"/>
                      <a:pt x="5228" y="2455"/>
                    </a:cubicBezTo>
                    <a:cubicBezTo>
                      <a:pt x="5177" y="2460"/>
                      <a:pt x="5127" y="2463"/>
                      <a:pt x="5076" y="2463"/>
                    </a:cubicBezTo>
                    <a:cubicBezTo>
                      <a:pt x="4674" y="2463"/>
                      <a:pt x="4287" y="2292"/>
                      <a:pt x="4013" y="1993"/>
                    </a:cubicBezTo>
                    <a:cubicBezTo>
                      <a:pt x="3961" y="1927"/>
                      <a:pt x="3902" y="1868"/>
                      <a:pt x="3836" y="1816"/>
                    </a:cubicBezTo>
                    <a:cubicBezTo>
                      <a:pt x="3735" y="1744"/>
                      <a:pt x="3604" y="1727"/>
                      <a:pt x="3482" y="1695"/>
                    </a:cubicBezTo>
                    <a:cubicBezTo>
                      <a:pt x="3361" y="1662"/>
                      <a:pt x="3233" y="1603"/>
                      <a:pt x="3188" y="1485"/>
                    </a:cubicBezTo>
                    <a:cubicBezTo>
                      <a:pt x="3165" y="1426"/>
                      <a:pt x="3158" y="1360"/>
                      <a:pt x="3161" y="1295"/>
                    </a:cubicBezTo>
                    <a:cubicBezTo>
                      <a:pt x="3161" y="1186"/>
                      <a:pt x="3185" y="1027"/>
                      <a:pt x="3061" y="1027"/>
                    </a:cubicBezTo>
                    <a:cubicBezTo>
                      <a:pt x="3047" y="1027"/>
                      <a:pt x="3032" y="1029"/>
                      <a:pt x="3014" y="1033"/>
                    </a:cubicBezTo>
                    <a:cubicBezTo>
                      <a:pt x="2965" y="1045"/>
                      <a:pt x="2921" y="1050"/>
                      <a:pt x="2881" y="1050"/>
                    </a:cubicBezTo>
                    <a:cubicBezTo>
                      <a:pt x="2776" y="1050"/>
                      <a:pt x="2691" y="1011"/>
                      <a:pt x="2585" y="938"/>
                    </a:cubicBezTo>
                    <a:cubicBezTo>
                      <a:pt x="2552" y="918"/>
                      <a:pt x="2526" y="889"/>
                      <a:pt x="2513" y="853"/>
                    </a:cubicBezTo>
                    <a:cubicBezTo>
                      <a:pt x="2509" y="817"/>
                      <a:pt x="2526" y="781"/>
                      <a:pt x="2555" y="758"/>
                    </a:cubicBezTo>
                    <a:cubicBezTo>
                      <a:pt x="2582" y="738"/>
                      <a:pt x="2614" y="722"/>
                      <a:pt x="2650" y="712"/>
                    </a:cubicBezTo>
                    <a:cubicBezTo>
                      <a:pt x="2690" y="702"/>
                      <a:pt x="2732" y="679"/>
                      <a:pt x="2729" y="640"/>
                    </a:cubicBezTo>
                    <a:cubicBezTo>
                      <a:pt x="2726" y="607"/>
                      <a:pt x="2690" y="587"/>
                      <a:pt x="2657" y="584"/>
                    </a:cubicBezTo>
                    <a:cubicBezTo>
                      <a:pt x="2649" y="585"/>
                      <a:pt x="2640" y="585"/>
                      <a:pt x="2632" y="585"/>
                    </a:cubicBezTo>
                    <a:cubicBezTo>
                      <a:pt x="2608" y="585"/>
                      <a:pt x="2584" y="582"/>
                      <a:pt x="2562" y="574"/>
                    </a:cubicBezTo>
                    <a:cubicBezTo>
                      <a:pt x="2496" y="545"/>
                      <a:pt x="2496" y="456"/>
                      <a:pt x="2500" y="388"/>
                    </a:cubicBezTo>
                    <a:cubicBezTo>
                      <a:pt x="2506" y="335"/>
                      <a:pt x="2496" y="283"/>
                      <a:pt x="2477" y="237"/>
                    </a:cubicBezTo>
                    <a:cubicBezTo>
                      <a:pt x="2457" y="195"/>
                      <a:pt x="2415" y="169"/>
                      <a:pt x="2371" y="169"/>
                    </a:cubicBezTo>
                    <a:cubicBezTo>
                      <a:pt x="2364" y="169"/>
                      <a:pt x="2356" y="170"/>
                      <a:pt x="2349" y="171"/>
                    </a:cubicBezTo>
                    <a:cubicBezTo>
                      <a:pt x="2313" y="188"/>
                      <a:pt x="2280" y="214"/>
                      <a:pt x="2257" y="247"/>
                    </a:cubicBezTo>
                    <a:cubicBezTo>
                      <a:pt x="2159" y="345"/>
                      <a:pt x="2012" y="374"/>
                      <a:pt x="1874" y="401"/>
                    </a:cubicBezTo>
                    <a:cubicBezTo>
                      <a:pt x="1792" y="417"/>
                      <a:pt x="1697" y="443"/>
                      <a:pt x="1658" y="519"/>
                    </a:cubicBezTo>
                    <a:cubicBezTo>
                      <a:pt x="1628" y="574"/>
                      <a:pt x="1638" y="656"/>
                      <a:pt x="1579" y="689"/>
                    </a:cubicBezTo>
                    <a:cubicBezTo>
                      <a:pt x="1556" y="702"/>
                      <a:pt x="1530" y="705"/>
                      <a:pt x="1504" y="705"/>
                    </a:cubicBezTo>
                    <a:lnTo>
                      <a:pt x="1327" y="705"/>
                    </a:lnTo>
                    <a:cubicBezTo>
                      <a:pt x="1202" y="705"/>
                      <a:pt x="1068" y="702"/>
                      <a:pt x="973" y="627"/>
                    </a:cubicBezTo>
                    <a:cubicBezTo>
                      <a:pt x="885" y="558"/>
                      <a:pt x="849" y="450"/>
                      <a:pt x="799" y="352"/>
                    </a:cubicBezTo>
                    <a:cubicBezTo>
                      <a:pt x="727" y="214"/>
                      <a:pt x="626" y="93"/>
                      <a:pt x="501"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4665652" y="2785727"/>
                <a:ext cx="114500" cy="62016"/>
              </a:xfrm>
              <a:custGeom>
                <a:avLst/>
                <a:gdLst/>
                <a:ahLst/>
                <a:cxnLst/>
                <a:rect l="l" t="t" r="r" b="b"/>
                <a:pathLst>
                  <a:path w="1773" h="898" extrusionOk="0">
                    <a:moveTo>
                      <a:pt x="420" y="1"/>
                    </a:moveTo>
                    <a:cubicBezTo>
                      <a:pt x="292" y="7"/>
                      <a:pt x="187" y="106"/>
                      <a:pt x="174" y="230"/>
                    </a:cubicBezTo>
                    <a:cubicBezTo>
                      <a:pt x="171" y="243"/>
                      <a:pt x="167" y="256"/>
                      <a:pt x="154" y="266"/>
                    </a:cubicBezTo>
                    <a:cubicBezTo>
                      <a:pt x="138" y="279"/>
                      <a:pt x="118" y="289"/>
                      <a:pt x="95" y="292"/>
                    </a:cubicBezTo>
                    <a:cubicBezTo>
                      <a:pt x="95" y="312"/>
                      <a:pt x="92" y="335"/>
                      <a:pt x="89" y="354"/>
                    </a:cubicBezTo>
                    <a:cubicBezTo>
                      <a:pt x="79" y="400"/>
                      <a:pt x="63" y="446"/>
                      <a:pt x="36" y="486"/>
                    </a:cubicBezTo>
                    <a:cubicBezTo>
                      <a:pt x="23" y="505"/>
                      <a:pt x="10" y="528"/>
                      <a:pt x="4" y="551"/>
                    </a:cubicBezTo>
                    <a:cubicBezTo>
                      <a:pt x="0" y="581"/>
                      <a:pt x="7" y="607"/>
                      <a:pt x="17" y="630"/>
                    </a:cubicBezTo>
                    <a:cubicBezTo>
                      <a:pt x="27" y="659"/>
                      <a:pt x="36" y="692"/>
                      <a:pt x="40" y="721"/>
                    </a:cubicBezTo>
                    <a:cubicBezTo>
                      <a:pt x="76" y="741"/>
                      <a:pt x="108" y="764"/>
                      <a:pt x="141" y="790"/>
                    </a:cubicBezTo>
                    <a:cubicBezTo>
                      <a:pt x="151" y="800"/>
                      <a:pt x="161" y="807"/>
                      <a:pt x="171" y="816"/>
                    </a:cubicBezTo>
                    <a:cubicBezTo>
                      <a:pt x="194" y="839"/>
                      <a:pt x="220" y="859"/>
                      <a:pt x="249" y="875"/>
                    </a:cubicBezTo>
                    <a:cubicBezTo>
                      <a:pt x="288" y="889"/>
                      <a:pt x="326" y="896"/>
                      <a:pt x="366" y="896"/>
                    </a:cubicBezTo>
                    <a:cubicBezTo>
                      <a:pt x="374" y="896"/>
                      <a:pt x="382" y="896"/>
                      <a:pt x="390" y="895"/>
                    </a:cubicBezTo>
                    <a:lnTo>
                      <a:pt x="570" y="895"/>
                    </a:lnTo>
                    <a:cubicBezTo>
                      <a:pt x="609" y="897"/>
                      <a:pt x="648" y="897"/>
                      <a:pt x="688" y="897"/>
                    </a:cubicBezTo>
                    <a:cubicBezTo>
                      <a:pt x="810" y="897"/>
                      <a:pt x="934" y="889"/>
                      <a:pt x="1055" y="872"/>
                    </a:cubicBezTo>
                    <a:cubicBezTo>
                      <a:pt x="1065" y="869"/>
                      <a:pt x="1075" y="867"/>
                      <a:pt x="1085" y="867"/>
                    </a:cubicBezTo>
                    <a:cubicBezTo>
                      <a:pt x="1095" y="867"/>
                      <a:pt x="1104" y="869"/>
                      <a:pt x="1114" y="872"/>
                    </a:cubicBezTo>
                    <a:cubicBezTo>
                      <a:pt x="1127" y="872"/>
                      <a:pt x="1137" y="879"/>
                      <a:pt x="1147" y="882"/>
                    </a:cubicBezTo>
                    <a:cubicBezTo>
                      <a:pt x="1150" y="885"/>
                      <a:pt x="1157" y="885"/>
                      <a:pt x="1160" y="888"/>
                    </a:cubicBezTo>
                    <a:cubicBezTo>
                      <a:pt x="1180" y="888"/>
                      <a:pt x="1199" y="882"/>
                      <a:pt x="1216" y="872"/>
                    </a:cubicBezTo>
                    <a:cubicBezTo>
                      <a:pt x="1235" y="862"/>
                      <a:pt x="1255" y="856"/>
                      <a:pt x="1275" y="849"/>
                    </a:cubicBezTo>
                    <a:cubicBezTo>
                      <a:pt x="1290" y="847"/>
                      <a:pt x="1305" y="846"/>
                      <a:pt x="1320" y="846"/>
                    </a:cubicBezTo>
                    <a:cubicBezTo>
                      <a:pt x="1347" y="846"/>
                      <a:pt x="1374" y="849"/>
                      <a:pt x="1399" y="856"/>
                    </a:cubicBezTo>
                    <a:cubicBezTo>
                      <a:pt x="1418" y="861"/>
                      <a:pt x="1438" y="864"/>
                      <a:pt x="1458" y="864"/>
                    </a:cubicBezTo>
                    <a:cubicBezTo>
                      <a:pt x="1466" y="864"/>
                      <a:pt x="1473" y="863"/>
                      <a:pt x="1481" y="862"/>
                    </a:cubicBezTo>
                    <a:cubicBezTo>
                      <a:pt x="1494" y="859"/>
                      <a:pt x="1507" y="852"/>
                      <a:pt x="1517" y="849"/>
                    </a:cubicBezTo>
                    <a:cubicBezTo>
                      <a:pt x="1537" y="839"/>
                      <a:pt x="1553" y="833"/>
                      <a:pt x="1573" y="830"/>
                    </a:cubicBezTo>
                    <a:cubicBezTo>
                      <a:pt x="1597" y="825"/>
                      <a:pt x="1621" y="822"/>
                      <a:pt x="1645" y="822"/>
                    </a:cubicBezTo>
                    <a:cubicBezTo>
                      <a:pt x="1654" y="822"/>
                      <a:pt x="1662" y="822"/>
                      <a:pt x="1671" y="823"/>
                    </a:cubicBezTo>
                    <a:cubicBezTo>
                      <a:pt x="1686" y="824"/>
                      <a:pt x="1700" y="825"/>
                      <a:pt x="1711" y="825"/>
                    </a:cubicBezTo>
                    <a:cubicBezTo>
                      <a:pt x="1735" y="825"/>
                      <a:pt x="1751" y="822"/>
                      <a:pt x="1760" y="813"/>
                    </a:cubicBezTo>
                    <a:cubicBezTo>
                      <a:pt x="1773" y="797"/>
                      <a:pt x="1766" y="757"/>
                      <a:pt x="1750" y="731"/>
                    </a:cubicBezTo>
                    <a:cubicBezTo>
                      <a:pt x="1720" y="689"/>
                      <a:pt x="1681" y="653"/>
                      <a:pt x="1642" y="623"/>
                    </a:cubicBezTo>
                    <a:cubicBezTo>
                      <a:pt x="1612" y="603"/>
                      <a:pt x="1586" y="581"/>
                      <a:pt x="1563" y="558"/>
                    </a:cubicBezTo>
                    <a:cubicBezTo>
                      <a:pt x="1511" y="505"/>
                      <a:pt x="1468" y="443"/>
                      <a:pt x="1445" y="374"/>
                    </a:cubicBezTo>
                    <a:cubicBezTo>
                      <a:pt x="1412" y="368"/>
                      <a:pt x="1383" y="354"/>
                      <a:pt x="1353" y="338"/>
                    </a:cubicBezTo>
                    <a:cubicBezTo>
                      <a:pt x="1304" y="309"/>
                      <a:pt x="1258" y="269"/>
                      <a:pt x="1219" y="223"/>
                    </a:cubicBezTo>
                    <a:cubicBezTo>
                      <a:pt x="1174" y="149"/>
                      <a:pt x="1092" y="105"/>
                      <a:pt x="1005" y="105"/>
                    </a:cubicBezTo>
                    <a:cubicBezTo>
                      <a:pt x="985" y="105"/>
                      <a:pt x="964" y="107"/>
                      <a:pt x="944" y="112"/>
                    </a:cubicBezTo>
                    <a:cubicBezTo>
                      <a:pt x="911" y="119"/>
                      <a:pt x="878" y="119"/>
                      <a:pt x="842" y="119"/>
                    </a:cubicBezTo>
                    <a:cubicBezTo>
                      <a:pt x="764" y="112"/>
                      <a:pt x="688" y="89"/>
                      <a:pt x="620" y="56"/>
                    </a:cubicBezTo>
                    <a:cubicBezTo>
                      <a:pt x="557" y="27"/>
                      <a:pt x="488" y="7"/>
                      <a:pt x="420"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3606293" y="2362445"/>
                <a:ext cx="564558" cy="631968"/>
              </a:xfrm>
              <a:custGeom>
                <a:avLst/>
                <a:gdLst/>
                <a:ahLst/>
                <a:cxnLst/>
                <a:rect l="l" t="t" r="r" b="b"/>
                <a:pathLst>
                  <a:path w="8742" h="9151" extrusionOk="0">
                    <a:moveTo>
                      <a:pt x="7735" y="0"/>
                    </a:moveTo>
                    <a:lnTo>
                      <a:pt x="7735" y="0"/>
                    </a:lnTo>
                    <a:cubicBezTo>
                      <a:pt x="7706" y="10"/>
                      <a:pt x="7676" y="20"/>
                      <a:pt x="7647" y="27"/>
                    </a:cubicBezTo>
                    <a:cubicBezTo>
                      <a:pt x="7607" y="30"/>
                      <a:pt x="7567" y="31"/>
                      <a:pt x="7526" y="31"/>
                    </a:cubicBezTo>
                    <a:cubicBezTo>
                      <a:pt x="7477" y="31"/>
                      <a:pt x="7427" y="29"/>
                      <a:pt x="7378" y="23"/>
                    </a:cubicBezTo>
                    <a:cubicBezTo>
                      <a:pt x="7302" y="18"/>
                      <a:pt x="7221" y="12"/>
                      <a:pt x="7148" y="12"/>
                    </a:cubicBezTo>
                    <a:cubicBezTo>
                      <a:pt x="7081" y="12"/>
                      <a:pt x="7021" y="17"/>
                      <a:pt x="6979" y="33"/>
                    </a:cubicBezTo>
                    <a:cubicBezTo>
                      <a:pt x="6880" y="69"/>
                      <a:pt x="6782" y="115"/>
                      <a:pt x="6690" y="164"/>
                    </a:cubicBezTo>
                    <a:cubicBezTo>
                      <a:pt x="6608" y="204"/>
                      <a:pt x="6533" y="243"/>
                      <a:pt x="6471" y="266"/>
                    </a:cubicBezTo>
                    <a:cubicBezTo>
                      <a:pt x="6317" y="325"/>
                      <a:pt x="6219" y="390"/>
                      <a:pt x="6209" y="446"/>
                    </a:cubicBezTo>
                    <a:cubicBezTo>
                      <a:pt x="6209" y="459"/>
                      <a:pt x="6209" y="466"/>
                      <a:pt x="6242" y="498"/>
                    </a:cubicBezTo>
                    <a:cubicBezTo>
                      <a:pt x="6301" y="554"/>
                      <a:pt x="6337" y="626"/>
                      <a:pt x="6343" y="708"/>
                    </a:cubicBezTo>
                    <a:cubicBezTo>
                      <a:pt x="6350" y="767"/>
                      <a:pt x="6346" y="829"/>
                      <a:pt x="6337" y="888"/>
                    </a:cubicBezTo>
                    <a:cubicBezTo>
                      <a:pt x="6330" y="947"/>
                      <a:pt x="6323" y="980"/>
                      <a:pt x="6353" y="1029"/>
                    </a:cubicBezTo>
                    <a:lnTo>
                      <a:pt x="6373" y="1059"/>
                    </a:lnTo>
                    <a:cubicBezTo>
                      <a:pt x="6432" y="1150"/>
                      <a:pt x="6481" y="1229"/>
                      <a:pt x="6376" y="1360"/>
                    </a:cubicBezTo>
                    <a:cubicBezTo>
                      <a:pt x="6346" y="1396"/>
                      <a:pt x="6310" y="1429"/>
                      <a:pt x="6274" y="1452"/>
                    </a:cubicBezTo>
                    <a:cubicBezTo>
                      <a:pt x="6215" y="1494"/>
                      <a:pt x="6176" y="1520"/>
                      <a:pt x="6160" y="1661"/>
                    </a:cubicBezTo>
                    <a:cubicBezTo>
                      <a:pt x="6156" y="1691"/>
                      <a:pt x="6156" y="1720"/>
                      <a:pt x="6153" y="1747"/>
                    </a:cubicBezTo>
                    <a:cubicBezTo>
                      <a:pt x="6137" y="1937"/>
                      <a:pt x="6130" y="2025"/>
                      <a:pt x="5884" y="2127"/>
                    </a:cubicBezTo>
                    <a:cubicBezTo>
                      <a:pt x="5806" y="2156"/>
                      <a:pt x="5727" y="2176"/>
                      <a:pt x="5649" y="2189"/>
                    </a:cubicBezTo>
                    <a:cubicBezTo>
                      <a:pt x="5586" y="2199"/>
                      <a:pt x="5527" y="2215"/>
                      <a:pt x="5468" y="2231"/>
                    </a:cubicBezTo>
                    <a:cubicBezTo>
                      <a:pt x="5367" y="2267"/>
                      <a:pt x="5311" y="2300"/>
                      <a:pt x="5301" y="2336"/>
                    </a:cubicBezTo>
                    <a:cubicBezTo>
                      <a:pt x="5292" y="2366"/>
                      <a:pt x="5308" y="2408"/>
                      <a:pt x="5350" y="2464"/>
                    </a:cubicBezTo>
                    <a:cubicBezTo>
                      <a:pt x="5400" y="2526"/>
                      <a:pt x="5423" y="2605"/>
                      <a:pt x="5413" y="2683"/>
                    </a:cubicBezTo>
                    <a:cubicBezTo>
                      <a:pt x="5406" y="2729"/>
                      <a:pt x="5380" y="2772"/>
                      <a:pt x="5341" y="2798"/>
                    </a:cubicBezTo>
                    <a:cubicBezTo>
                      <a:pt x="5328" y="2808"/>
                      <a:pt x="5311" y="2814"/>
                      <a:pt x="5295" y="2821"/>
                    </a:cubicBezTo>
                    <a:cubicBezTo>
                      <a:pt x="5282" y="2828"/>
                      <a:pt x="5272" y="2831"/>
                      <a:pt x="5262" y="2837"/>
                    </a:cubicBezTo>
                    <a:cubicBezTo>
                      <a:pt x="5233" y="2860"/>
                      <a:pt x="5229" y="2903"/>
                      <a:pt x="5226" y="2972"/>
                    </a:cubicBezTo>
                    <a:cubicBezTo>
                      <a:pt x="5226" y="3047"/>
                      <a:pt x="5223" y="3132"/>
                      <a:pt x="5151" y="3181"/>
                    </a:cubicBezTo>
                    <a:cubicBezTo>
                      <a:pt x="5131" y="3198"/>
                      <a:pt x="5111" y="3208"/>
                      <a:pt x="5088" y="3214"/>
                    </a:cubicBezTo>
                    <a:cubicBezTo>
                      <a:pt x="5072" y="3217"/>
                      <a:pt x="5059" y="3227"/>
                      <a:pt x="5046" y="3237"/>
                    </a:cubicBezTo>
                    <a:cubicBezTo>
                      <a:pt x="5036" y="3253"/>
                      <a:pt x="5033" y="3276"/>
                      <a:pt x="5033" y="3296"/>
                    </a:cubicBezTo>
                    <a:cubicBezTo>
                      <a:pt x="5033" y="3309"/>
                      <a:pt x="5033" y="3326"/>
                      <a:pt x="5029" y="3339"/>
                    </a:cubicBezTo>
                    <a:cubicBezTo>
                      <a:pt x="5010" y="3493"/>
                      <a:pt x="4846" y="3584"/>
                      <a:pt x="4695" y="3597"/>
                    </a:cubicBezTo>
                    <a:cubicBezTo>
                      <a:pt x="4646" y="3604"/>
                      <a:pt x="4597" y="3604"/>
                      <a:pt x="4545" y="3604"/>
                    </a:cubicBezTo>
                    <a:cubicBezTo>
                      <a:pt x="4532" y="3603"/>
                      <a:pt x="4520" y="3603"/>
                      <a:pt x="4508" y="3603"/>
                    </a:cubicBezTo>
                    <a:cubicBezTo>
                      <a:pt x="4444" y="3603"/>
                      <a:pt x="4379" y="3610"/>
                      <a:pt x="4319" y="3627"/>
                    </a:cubicBezTo>
                    <a:cubicBezTo>
                      <a:pt x="4135" y="3686"/>
                      <a:pt x="4034" y="3879"/>
                      <a:pt x="3991" y="3987"/>
                    </a:cubicBezTo>
                    <a:cubicBezTo>
                      <a:pt x="3978" y="4036"/>
                      <a:pt x="3942" y="4076"/>
                      <a:pt x="3896" y="4099"/>
                    </a:cubicBezTo>
                    <a:cubicBezTo>
                      <a:pt x="3881" y="4102"/>
                      <a:pt x="3867" y="4104"/>
                      <a:pt x="3852" y="4104"/>
                    </a:cubicBezTo>
                    <a:cubicBezTo>
                      <a:pt x="3838" y="4104"/>
                      <a:pt x="3824" y="4102"/>
                      <a:pt x="3811" y="4099"/>
                    </a:cubicBezTo>
                    <a:lnTo>
                      <a:pt x="3798" y="4095"/>
                    </a:lnTo>
                    <a:cubicBezTo>
                      <a:pt x="3785" y="4093"/>
                      <a:pt x="3772" y="4092"/>
                      <a:pt x="3760" y="4092"/>
                    </a:cubicBezTo>
                    <a:cubicBezTo>
                      <a:pt x="3645" y="4092"/>
                      <a:pt x="3531" y="4180"/>
                      <a:pt x="3434" y="4266"/>
                    </a:cubicBezTo>
                    <a:cubicBezTo>
                      <a:pt x="3405" y="4289"/>
                      <a:pt x="3378" y="4315"/>
                      <a:pt x="3359" y="4344"/>
                    </a:cubicBezTo>
                    <a:cubicBezTo>
                      <a:pt x="3329" y="4400"/>
                      <a:pt x="3316" y="4462"/>
                      <a:pt x="3316" y="4521"/>
                    </a:cubicBezTo>
                    <a:cubicBezTo>
                      <a:pt x="3316" y="4557"/>
                      <a:pt x="3310" y="4593"/>
                      <a:pt x="3306" y="4629"/>
                    </a:cubicBezTo>
                    <a:cubicBezTo>
                      <a:pt x="3264" y="4826"/>
                      <a:pt x="3113" y="4980"/>
                      <a:pt x="2916" y="5022"/>
                    </a:cubicBezTo>
                    <a:cubicBezTo>
                      <a:pt x="2867" y="5029"/>
                      <a:pt x="2815" y="5036"/>
                      <a:pt x="2766" y="5036"/>
                    </a:cubicBezTo>
                    <a:cubicBezTo>
                      <a:pt x="2717" y="5036"/>
                      <a:pt x="2664" y="5039"/>
                      <a:pt x="2615" y="5049"/>
                    </a:cubicBezTo>
                    <a:cubicBezTo>
                      <a:pt x="2556" y="5068"/>
                      <a:pt x="2497" y="5091"/>
                      <a:pt x="2441" y="5124"/>
                    </a:cubicBezTo>
                    <a:cubicBezTo>
                      <a:pt x="2359" y="5167"/>
                      <a:pt x="2271" y="5212"/>
                      <a:pt x="2171" y="5212"/>
                    </a:cubicBezTo>
                    <a:cubicBezTo>
                      <a:pt x="2157" y="5212"/>
                      <a:pt x="2142" y="5211"/>
                      <a:pt x="2127" y="5209"/>
                    </a:cubicBezTo>
                    <a:cubicBezTo>
                      <a:pt x="2098" y="5203"/>
                      <a:pt x="2068" y="5196"/>
                      <a:pt x="2039" y="5186"/>
                    </a:cubicBezTo>
                    <a:cubicBezTo>
                      <a:pt x="2009" y="5176"/>
                      <a:pt x="1976" y="5170"/>
                      <a:pt x="1947" y="5167"/>
                    </a:cubicBezTo>
                    <a:cubicBezTo>
                      <a:pt x="1945" y="5166"/>
                      <a:pt x="1942" y="5166"/>
                      <a:pt x="1940" y="5166"/>
                    </a:cubicBezTo>
                    <a:cubicBezTo>
                      <a:pt x="1878" y="5166"/>
                      <a:pt x="1824" y="5211"/>
                      <a:pt x="1763" y="5248"/>
                    </a:cubicBezTo>
                    <a:cubicBezTo>
                      <a:pt x="1714" y="5288"/>
                      <a:pt x="1659" y="5317"/>
                      <a:pt x="1603" y="5340"/>
                    </a:cubicBezTo>
                    <a:cubicBezTo>
                      <a:pt x="1561" y="5353"/>
                      <a:pt x="1519" y="5358"/>
                      <a:pt x="1478" y="5358"/>
                    </a:cubicBezTo>
                    <a:cubicBezTo>
                      <a:pt x="1426" y="5358"/>
                      <a:pt x="1375" y="5351"/>
                      <a:pt x="1324" y="5343"/>
                    </a:cubicBezTo>
                    <a:cubicBezTo>
                      <a:pt x="1272" y="5334"/>
                      <a:pt x="1216" y="5330"/>
                      <a:pt x="1161" y="5330"/>
                    </a:cubicBezTo>
                    <a:cubicBezTo>
                      <a:pt x="1075" y="5340"/>
                      <a:pt x="994" y="5366"/>
                      <a:pt x="918" y="5402"/>
                    </a:cubicBezTo>
                    <a:cubicBezTo>
                      <a:pt x="885" y="5416"/>
                      <a:pt x="856" y="5429"/>
                      <a:pt x="823" y="5438"/>
                    </a:cubicBezTo>
                    <a:cubicBezTo>
                      <a:pt x="754" y="5465"/>
                      <a:pt x="682" y="5478"/>
                      <a:pt x="610" y="5481"/>
                    </a:cubicBezTo>
                    <a:cubicBezTo>
                      <a:pt x="545" y="5481"/>
                      <a:pt x="479" y="5465"/>
                      <a:pt x="424" y="5429"/>
                    </a:cubicBezTo>
                    <a:cubicBezTo>
                      <a:pt x="401" y="5412"/>
                      <a:pt x="381" y="5396"/>
                      <a:pt x="361" y="5380"/>
                    </a:cubicBezTo>
                    <a:cubicBezTo>
                      <a:pt x="345" y="5363"/>
                      <a:pt x="325" y="5347"/>
                      <a:pt x="302" y="5334"/>
                    </a:cubicBezTo>
                    <a:cubicBezTo>
                      <a:pt x="270" y="5315"/>
                      <a:pt x="233" y="5311"/>
                      <a:pt x="192" y="5311"/>
                    </a:cubicBezTo>
                    <a:cubicBezTo>
                      <a:pt x="167" y="5311"/>
                      <a:pt x="140" y="5313"/>
                      <a:pt x="112" y="5314"/>
                    </a:cubicBezTo>
                    <a:cubicBezTo>
                      <a:pt x="76" y="5317"/>
                      <a:pt x="37" y="5317"/>
                      <a:pt x="1" y="5317"/>
                    </a:cubicBezTo>
                    <a:lnTo>
                      <a:pt x="24" y="5343"/>
                    </a:lnTo>
                    <a:cubicBezTo>
                      <a:pt x="93" y="5416"/>
                      <a:pt x="152" y="5501"/>
                      <a:pt x="198" y="5589"/>
                    </a:cubicBezTo>
                    <a:cubicBezTo>
                      <a:pt x="224" y="5638"/>
                      <a:pt x="253" y="5684"/>
                      <a:pt x="286" y="5730"/>
                    </a:cubicBezTo>
                    <a:cubicBezTo>
                      <a:pt x="306" y="5753"/>
                      <a:pt x="319" y="5773"/>
                      <a:pt x="329" y="5789"/>
                    </a:cubicBezTo>
                    <a:cubicBezTo>
                      <a:pt x="361" y="5838"/>
                      <a:pt x="365" y="5841"/>
                      <a:pt x="440" y="5871"/>
                    </a:cubicBezTo>
                    <a:cubicBezTo>
                      <a:pt x="496" y="5894"/>
                      <a:pt x="551" y="5920"/>
                      <a:pt x="607" y="5956"/>
                    </a:cubicBezTo>
                    <a:cubicBezTo>
                      <a:pt x="630" y="5972"/>
                      <a:pt x="650" y="5989"/>
                      <a:pt x="673" y="6012"/>
                    </a:cubicBezTo>
                    <a:cubicBezTo>
                      <a:pt x="692" y="6035"/>
                      <a:pt x="718" y="6054"/>
                      <a:pt x="748" y="6067"/>
                    </a:cubicBezTo>
                    <a:lnTo>
                      <a:pt x="761" y="6071"/>
                    </a:lnTo>
                    <a:cubicBezTo>
                      <a:pt x="777" y="6077"/>
                      <a:pt x="797" y="6084"/>
                      <a:pt x="813" y="6097"/>
                    </a:cubicBezTo>
                    <a:cubicBezTo>
                      <a:pt x="836" y="6123"/>
                      <a:pt x="849" y="6156"/>
                      <a:pt x="849" y="6192"/>
                    </a:cubicBezTo>
                    <a:cubicBezTo>
                      <a:pt x="859" y="6280"/>
                      <a:pt x="856" y="6369"/>
                      <a:pt x="840" y="6454"/>
                    </a:cubicBezTo>
                    <a:cubicBezTo>
                      <a:pt x="833" y="6477"/>
                      <a:pt x="826" y="6500"/>
                      <a:pt x="820" y="6523"/>
                    </a:cubicBezTo>
                    <a:cubicBezTo>
                      <a:pt x="810" y="6546"/>
                      <a:pt x="804" y="6569"/>
                      <a:pt x="797" y="6592"/>
                    </a:cubicBezTo>
                    <a:cubicBezTo>
                      <a:pt x="787" y="6624"/>
                      <a:pt x="790" y="6660"/>
                      <a:pt x="810" y="6690"/>
                    </a:cubicBezTo>
                    <a:cubicBezTo>
                      <a:pt x="832" y="6721"/>
                      <a:pt x="876" y="6728"/>
                      <a:pt x="925" y="6728"/>
                    </a:cubicBezTo>
                    <a:cubicBezTo>
                      <a:pt x="943" y="6728"/>
                      <a:pt x="962" y="6727"/>
                      <a:pt x="980" y="6726"/>
                    </a:cubicBezTo>
                    <a:lnTo>
                      <a:pt x="1013" y="6726"/>
                    </a:lnTo>
                    <a:cubicBezTo>
                      <a:pt x="1018" y="6725"/>
                      <a:pt x="1023" y="6725"/>
                      <a:pt x="1028" y="6725"/>
                    </a:cubicBezTo>
                    <a:cubicBezTo>
                      <a:pt x="1044" y="6725"/>
                      <a:pt x="1061" y="6728"/>
                      <a:pt x="1075" y="6736"/>
                    </a:cubicBezTo>
                    <a:cubicBezTo>
                      <a:pt x="1141" y="6762"/>
                      <a:pt x="1151" y="6837"/>
                      <a:pt x="1157" y="6870"/>
                    </a:cubicBezTo>
                    <a:cubicBezTo>
                      <a:pt x="1164" y="6932"/>
                      <a:pt x="1180" y="7034"/>
                      <a:pt x="1121" y="7109"/>
                    </a:cubicBezTo>
                    <a:cubicBezTo>
                      <a:pt x="1078" y="7162"/>
                      <a:pt x="1005" y="7191"/>
                      <a:pt x="908" y="7191"/>
                    </a:cubicBezTo>
                    <a:cubicBezTo>
                      <a:pt x="902" y="7191"/>
                      <a:pt x="897" y="7191"/>
                      <a:pt x="892" y="7191"/>
                    </a:cubicBezTo>
                    <a:lnTo>
                      <a:pt x="846" y="7188"/>
                    </a:lnTo>
                    <a:cubicBezTo>
                      <a:pt x="830" y="7185"/>
                      <a:pt x="813" y="7184"/>
                      <a:pt x="796" y="7184"/>
                    </a:cubicBezTo>
                    <a:cubicBezTo>
                      <a:pt x="766" y="7184"/>
                      <a:pt x="735" y="7188"/>
                      <a:pt x="705" y="7194"/>
                    </a:cubicBezTo>
                    <a:cubicBezTo>
                      <a:pt x="643" y="7217"/>
                      <a:pt x="594" y="7280"/>
                      <a:pt x="555" y="7339"/>
                    </a:cubicBezTo>
                    <a:cubicBezTo>
                      <a:pt x="528" y="7375"/>
                      <a:pt x="505" y="7417"/>
                      <a:pt x="489" y="7460"/>
                    </a:cubicBezTo>
                    <a:cubicBezTo>
                      <a:pt x="479" y="7502"/>
                      <a:pt x="473" y="7548"/>
                      <a:pt x="473" y="7591"/>
                    </a:cubicBezTo>
                    <a:cubicBezTo>
                      <a:pt x="473" y="7666"/>
                      <a:pt x="456" y="7741"/>
                      <a:pt x="424" y="7807"/>
                    </a:cubicBezTo>
                    <a:cubicBezTo>
                      <a:pt x="414" y="7820"/>
                      <a:pt x="404" y="7836"/>
                      <a:pt x="391" y="7850"/>
                    </a:cubicBezTo>
                    <a:cubicBezTo>
                      <a:pt x="378" y="7866"/>
                      <a:pt x="368" y="7882"/>
                      <a:pt x="358" y="7899"/>
                    </a:cubicBezTo>
                    <a:cubicBezTo>
                      <a:pt x="351" y="7928"/>
                      <a:pt x="345" y="7958"/>
                      <a:pt x="348" y="7987"/>
                    </a:cubicBezTo>
                    <a:lnTo>
                      <a:pt x="345" y="8177"/>
                    </a:lnTo>
                    <a:cubicBezTo>
                      <a:pt x="433" y="8164"/>
                      <a:pt x="532" y="8184"/>
                      <a:pt x="610" y="8128"/>
                    </a:cubicBezTo>
                    <a:cubicBezTo>
                      <a:pt x="640" y="8105"/>
                      <a:pt x="663" y="8072"/>
                      <a:pt x="692" y="8049"/>
                    </a:cubicBezTo>
                    <a:cubicBezTo>
                      <a:pt x="723" y="8028"/>
                      <a:pt x="755" y="8019"/>
                      <a:pt x="789" y="8019"/>
                    </a:cubicBezTo>
                    <a:cubicBezTo>
                      <a:pt x="915" y="8019"/>
                      <a:pt x="1062" y="8136"/>
                      <a:pt x="1194" y="8136"/>
                    </a:cubicBezTo>
                    <a:cubicBezTo>
                      <a:pt x="1222" y="8136"/>
                      <a:pt x="1249" y="8131"/>
                      <a:pt x="1275" y="8118"/>
                    </a:cubicBezTo>
                    <a:cubicBezTo>
                      <a:pt x="1324" y="8099"/>
                      <a:pt x="1357" y="8053"/>
                      <a:pt x="1410" y="8026"/>
                    </a:cubicBezTo>
                    <a:cubicBezTo>
                      <a:pt x="1440" y="8011"/>
                      <a:pt x="1470" y="8005"/>
                      <a:pt x="1500" y="8005"/>
                    </a:cubicBezTo>
                    <a:cubicBezTo>
                      <a:pt x="1636" y="8005"/>
                      <a:pt x="1777" y="8128"/>
                      <a:pt x="1927" y="8144"/>
                    </a:cubicBezTo>
                    <a:cubicBezTo>
                      <a:pt x="1937" y="8145"/>
                      <a:pt x="1947" y="8146"/>
                      <a:pt x="1957" y="8146"/>
                    </a:cubicBezTo>
                    <a:cubicBezTo>
                      <a:pt x="2115" y="8146"/>
                      <a:pt x="2258" y="8030"/>
                      <a:pt x="2412" y="7977"/>
                    </a:cubicBezTo>
                    <a:cubicBezTo>
                      <a:pt x="2489" y="7951"/>
                      <a:pt x="2570" y="7941"/>
                      <a:pt x="2651" y="7941"/>
                    </a:cubicBezTo>
                    <a:cubicBezTo>
                      <a:pt x="2761" y="7941"/>
                      <a:pt x="2872" y="7959"/>
                      <a:pt x="2979" y="7977"/>
                    </a:cubicBezTo>
                    <a:cubicBezTo>
                      <a:pt x="3061" y="7990"/>
                      <a:pt x="3031" y="8043"/>
                      <a:pt x="3051" y="8121"/>
                    </a:cubicBezTo>
                    <a:cubicBezTo>
                      <a:pt x="3074" y="8197"/>
                      <a:pt x="3077" y="8279"/>
                      <a:pt x="3100" y="8357"/>
                    </a:cubicBezTo>
                    <a:cubicBezTo>
                      <a:pt x="3169" y="8564"/>
                      <a:pt x="3382" y="8685"/>
                      <a:pt x="3578" y="8786"/>
                    </a:cubicBezTo>
                    <a:cubicBezTo>
                      <a:pt x="3745" y="8885"/>
                      <a:pt x="3919" y="8990"/>
                      <a:pt x="4001" y="9150"/>
                    </a:cubicBezTo>
                    <a:cubicBezTo>
                      <a:pt x="4053" y="8993"/>
                      <a:pt x="4115" y="8839"/>
                      <a:pt x="4191" y="8691"/>
                    </a:cubicBezTo>
                    <a:cubicBezTo>
                      <a:pt x="4210" y="8642"/>
                      <a:pt x="4243" y="8600"/>
                      <a:pt x="4286" y="8570"/>
                    </a:cubicBezTo>
                    <a:cubicBezTo>
                      <a:pt x="4319" y="8550"/>
                      <a:pt x="4355" y="8543"/>
                      <a:pt x="4390" y="8543"/>
                    </a:cubicBezTo>
                    <a:cubicBezTo>
                      <a:pt x="4428" y="8543"/>
                      <a:pt x="4465" y="8550"/>
                      <a:pt x="4499" y="8557"/>
                    </a:cubicBezTo>
                    <a:cubicBezTo>
                      <a:pt x="4648" y="8589"/>
                      <a:pt x="4799" y="8604"/>
                      <a:pt x="4950" y="8604"/>
                    </a:cubicBezTo>
                    <a:cubicBezTo>
                      <a:pt x="5225" y="8604"/>
                      <a:pt x="5499" y="8553"/>
                      <a:pt x="5757" y="8449"/>
                    </a:cubicBezTo>
                    <a:cubicBezTo>
                      <a:pt x="5842" y="8423"/>
                      <a:pt x="5917" y="8374"/>
                      <a:pt x="5979" y="8308"/>
                    </a:cubicBezTo>
                    <a:cubicBezTo>
                      <a:pt x="6143" y="8114"/>
                      <a:pt x="5999" y="7830"/>
                      <a:pt x="5760" y="7830"/>
                    </a:cubicBezTo>
                    <a:cubicBezTo>
                      <a:pt x="5745" y="7830"/>
                      <a:pt x="5730" y="7831"/>
                      <a:pt x="5714" y="7833"/>
                    </a:cubicBezTo>
                    <a:cubicBezTo>
                      <a:pt x="5712" y="7833"/>
                      <a:pt x="5710" y="7834"/>
                      <a:pt x="5708" y="7834"/>
                    </a:cubicBezTo>
                    <a:cubicBezTo>
                      <a:pt x="5681" y="7834"/>
                      <a:pt x="5661" y="7815"/>
                      <a:pt x="5655" y="7791"/>
                    </a:cubicBezTo>
                    <a:cubicBezTo>
                      <a:pt x="5642" y="7699"/>
                      <a:pt x="5642" y="7607"/>
                      <a:pt x="5655" y="7515"/>
                    </a:cubicBezTo>
                    <a:cubicBezTo>
                      <a:pt x="5662" y="7479"/>
                      <a:pt x="5665" y="7447"/>
                      <a:pt x="5665" y="7411"/>
                    </a:cubicBezTo>
                    <a:cubicBezTo>
                      <a:pt x="5672" y="7312"/>
                      <a:pt x="5662" y="7185"/>
                      <a:pt x="5577" y="7112"/>
                    </a:cubicBezTo>
                    <a:cubicBezTo>
                      <a:pt x="5554" y="7099"/>
                      <a:pt x="5531" y="7083"/>
                      <a:pt x="5508" y="7073"/>
                    </a:cubicBezTo>
                    <a:cubicBezTo>
                      <a:pt x="5462" y="7050"/>
                      <a:pt x="5423" y="7021"/>
                      <a:pt x="5390" y="6981"/>
                    </a:cubicBezTo>
                    <a:cubicBezTo>
                      <a:pt x="5295" y="6857"/>
                      <a:pt x="5364" y="6680"/>
                      <a:pt x="5482" y="6569"/>
                    </a:cubicBezTo>
                    <a:cubicBezTo>
                      <a:pt x="5511" y="6546"/>
                      <a:pt x="5540" y="6520"/>
                      <a:pt x="5570" y="6497"/>
                    </a:cubicBezTo>
                    <a:cubicBezTo>
                      <a:pt x="5642" y="6438"/>
                      <a:pt x="5708" y="6385"/>
                      <a:pt x="5740" y="6310"/>
                    </a:cubicBezTo>
                    <a:cubicBezTo>
                      <a:pt x="5750" y="6287"/>
                      <a:pt x="5760" y="6261"/>
                      <a:pt x="5767" y="6235"/>
                    </a:cubicBezTo>
                    <a:cubicBezTo>
                      <a:pt x="5789" y="6153"/>
                      <a:pt x="5822" y="6051"/>
                      <a:pt x="5924" y="6028"/>
                    </a:cubicBezTo>
                    <a:cubicBezTo>
                      <a:pt x="5936" y="6026"/>
                      <a:pt x="5948" y="6024"/>
                      <a:pt x="5959" y="6024"/>
                    </a:cubicBezTo>
                    <a:cubicBezTo>
                      <a:pt x="6036" y="6024"/>
                      <a:pt x="6095" y="6078"/>
                      <a:pt x="6147" y="6130"/>
                    </a:cubicBezTo>
                    <a:cubicBezTo>
                      <a:pt x="6173" y="6159"/>
                      <a:pt x="6209" y="6185"/>
                      <a:pt x="6245" y="6205"/>
                    </a:cubicBezTo>
                    <a:cubicBezTo>
                      <a:pt x="6294" y="6103"/>
                      <a:pt x="6392" y="6038"/>
                      <a:pt x="6507" y="6031"/>
                    </a:cubicBezTo>
                    <a:cubicBezTo>
                      <a:pt x="6527" y="6031"/>
                      <a:pt x="6549" y="6031"/>
                      <a:pt x="6569" y="6035"/>
                    </a:cubicBezTo>
                    <a:cubicBezTo>
                      <a:pt x="6582" y="6036"/>
                      <a:pt x="6595" y="6037"/>
                      <a:pt x="6608" y="6037"/>
                    </a:cubicBezTo>
                    <a:cubicBezTo>
                      <a:pt x="6622" y="6037"/>
                      <a:pt x="6635" y="6036"/>
                      <a:pt x="6648" y="6035"/>
                    </a:cubicBezTo>
                    <a:cubicBezTo>
                      <a:pt x="6664" y="6031"/>
                      <a:pt x="6677" y="6022"/>
                      <a:pt x="6687" y="6008"/>
                    </a:cubicBezTo>
                    <a:cubicBezTo>
                      <a:pt x="6690" y="6002"/>
                      <a:pt x="6690" y="5999"/>
                      <a:pt x="6687" y="5999"/>
                    </a:cubicBezTo>
                    <a:cubicBezTo>
                      <a:pt x="6684" y="5989"/>
                      <a:pt x="6664" y="5979"/>
                      <a:pt x="6648" y="5969"/>
                    </a:cubicBezTo>
                    <a:cubicBezTo>
                      <a:pt x="6622" y="5956"/>
                      <a:pt x="6595" y="5940"/>
                      <a:pt x="6576" y="5920"/>
                    </a:cubicBezTo>
                    <a:cubicBezTo>
                      <a:pt x="6546" y="5884"/>
                      <a:pt x="6536" y="5832"/>
                      <a:pt x="6556" y="5789"/>
                    </a:cubicBezTo>
                    <a:cubicBezTo>
                      <a:pt x="6592" y="5714"/>
                      <a:pt x="6661" y="5661"/>
                      <a:pt x="6743" y="5648"/>
                    </a:cubicBezTo>
                    <a:cubicBezTo>
                      <a:pt x="6766" y="5645"/>
                      <a:pt x="6789" y="5642"/>
                      <a:pt x="6812" y="5642"/>
                    </a:cubicBezTo>
                    <a:cubicBezTo>
                      <a:pt x="6880" y="5635"/>
                      <a:pt x="6946" y="5628"/>
                      <a:pt x="6975" y="5589"/>
                    </a:cubicBezTo>
                    <a:cubicBezTo>
                      <a:pt x="6988" y="5570"/>
                      <a:pt x="6998" y="5550"/>
                      <a:pt x="7002" y="5530"/>
                    </a:cubicBezTo>
                    <a:cubicBezTo>
                      <a:pt x="7011" y="5501"/>
                      <a:pt x="7024" y="5471"/>
                      <a:pt x="7041" y="5448"/>
                    </a:cubicBezTo>
                    <a:cubicBezTo>
                      <a:pt x="7083" y="5396"/>
                      <a:pt x="7142" y="5357"/>
                      <a:pt x="7208" y="5340"/>
                    </a:cubicBezTo>
                    <a:cubicBezTo>
                      <a:pt x="7264" y="5321"/>
                      <a:pt x="7309" y="5304"/>
                      <a:pt x="7332" y="5268"/>
                    </a:cubicBezTo>
                    <a:cubicBezTo>
                      <a:pt x="7346" y="5232"/>
                      <a:pt x="7349" y="5190"/>
                      <a:pt x="7342" y="5153"/>
                    </a:cubicBezTo>
                    <a:cubicBezTo>
                      <a:pt x="7336" y="5101"/>
                      <a:pt x="7342" y="5045"/>
                      <a:pt x="7359" y="4996"/>
                    </a:cubicBezTo>
                    <a:cubicBezTo>
                      <a:pt x="7385" y="4947"/>
                      <a:pt x="7424" y="4905"/>
                      <a:pt x="7470" y="4872"/>
                    </a:cubicBezTo>
                    <a:cubicBezTo>
                      <a:pt x="7499" y="4852"/>
                      <a:pt x="7526" y="4829"/>
                      <a:pt x="7545" y="4803"/>
                    </a:cubicBezTo>
                    <a:cubicBezTo>
                      <a:pt x="7568" y="4754"/>
                      <a:pt x="7578" y="4698"/>
                      <a:pt x="7575" y="4642"/>
                    </a:cubicBezTo>
                    <a:cubicBezTo>
                      <a:pt x="7572" y="4590"/>
                      <a:pt x="7578" y="4538"/>
                      <a:pt x="7588" y="4488"/>
                    </a:cubicBezTo>
                    <a:cubicBezTo>
                      <a:pt x="7617" y="4410"/>
                      <a:pt x="7663" y="4341"/>
                      <a:pt x="7722" y="4285"/>
                    </a:cubicBezTo>
                    <a:cubicBezTo>
                      <a:pt x="7771" y="4239"/>
                      <a:pt x="7807" y="4184"/>
                      <a:pt x="7834" y="4122"/>
                    </a:cubicBezTo>
                    <a:cubicBezTo>
                      <a:pt x="7847" y="4053"/>
                      <a:pt x="7843" y="3977"/>
                      <a:pt x="7824" y="3909"/>
                    </a:cubicBezTo>
                    <a:cubicBezTo>
                      <a:pt x="7814" y="3863"/>
                      <a:pt x="7807" y="3820"/>
                      <a:pt x="7804" y="3774"/>
                    </a:cubicBezTo>
                    <a:cubicBezTo>
                      <a:pt x="7791" y="3607"/>
                      <a:pt x="7850" y="3443"/>
                      <a:pt x="7968" y="3322"/>
                    </a:cubicBezTo>
                    <a:cubicBezTo>
                      <a:pt x="8065" y="3228"/>
                      <a:pt x="8195" y="3174"/>
                      <a:pt x="8328" y="3174"/>
                    </a:cubicBezTo>
                    <a:cubicBezTo>
                      <a:pt x="8339" y="3174"/>
                      <a:pt x="8350" y="3174"/>
                      <a:pt x="8361" y="3175"/>
                    </a:cubicBezTo>
                    <a:lnTo>
                      <a:pt x="8427" y="3139"/>
                    </a:lnTo>
                    <a:cubicBezTo>
                      <a:pt x="8577" y="3063"/>
                      <a:pt x="8731" y="2985"/>
                      <a:pt x="8741" y="2916"/>
                    </a:cubicBezTo>
                    <a:lnTo>
                      <a:pt x="8741" y="2913"/>
                    </a:lnTo>
                    <a:cubicBezTo>
                      <a:pt x="8692" y="2923"/>
                      <a:pt x="8643" y="2936"/>
                      <a:pt x="8594" y="2955"/>
                    </a:cubicBezTo>
                    <a:lnTo>
                      <a:pt x="8574" y="2962"/>
                    </a:lnTo>
                    <a:lnTo>
                      <a:pt x="8538" y="2978"/>
                    </a:lnTo>
                    <a:cubicBezTo>
                      <a:pt x="8466" y="3010"/>
                      <a:pt x="8388" y="3027"/>
                      <a:pt x="8311" y="3027"/>
                    </a:cubicBezTo>
                    <a:cubicBezTo>
                      <a:pt x="8292" y="3027"/>
                      <a:pt x="8274" y="3026"/>
                      <a:pt x="8256" y="3024"/>
                    </a:cubicBezTo>
                    <a:lnTo>
                      <a:pt x="8243" y="3024"/>
                    </a:lnTo>
                    <a:cubicBezTo>
                      <a:pt x="8096" y="3001"/>
                      <a:pt x="8099" y="2952"/>
                      <a:pt x="8115" y="2765"/>
                    </a:cubicBezTo>
                    <a:cubicBezTo>
                      <a:pt x="8122" y="2654"/>
                      <a:pt x="8109" y="2647"/>
                      <a:pt x="8037" y="2615"/>
                    </a:cubicBezTo>
                    <a:cubicBezTo>
                      <a:pt x="8001" y="2598"/>
                      <a:pt x="7961" y="2582"/>
                      <a:pt x="7929" y="2559"/>
                    </a:cubicBezTo>
                    <a:cubicBezTo>
                      <a:pt x="7889" y="2536"/>
                      <a:pt x="7853" y="2513"/>
                      <a:pt x="7811" y="2493"/>
                    </a:cubicBezTo>
                    <a:cubicBezTo>
                      <a:pt x="7735" y="2451"/>
                      <a:pt x="7670" y="2421"/>
                      <a:pt x="7657" y="2333"/>
                    </a:cubicBezTo>
                    <a:cubicBezTo>
                      <a:pt x="7631" y="2176"/>
                      <a:pt x="7657" y="2015"/>
                      <a:pt x="7729" y="1874"/>
                    </a:cubicBezTo>
                    <a:cubicBezTo>
                      <a:pt x="7801" y="1743"/>
                      <a:pt x="7824" y="1520"/>
                      <a:pt x="7814" y="1357"/>
                    </a:cubicBezTo>
                    <a:cubicBezTo>
                      <a:pt x="7811" y="1298"/>
                      <a:pt x="7784" y="1281"/>
                      <a:pt x="7742" y="1252"/>
                    </a:cubicBezTo>
                    <a:cubicBezTo>
                      <a:pt x="7689" y="1222"/>
                      <a:pt x="7647" y="1177"/>
                      <a:pt x="7624" y="1124"/>
                    </a:cubicBezTo>
                    <a:cubicBezTo>
                      <a:pt x="7604" y="1068"/>
                      <a:pt x="7594" y="1013"/>
                      <a:pt x="7591" y="954"/>
                    </a:cubicBezTo>
                    <a:cubicBezTo>
                      <a:pt x="7588" y="898"/>
                      <a:pt x="7585" y="869"/>
                      <a:pt x="7562" y="849"/>
                    </a:cubicBezTo>
                    <a:cubicBezTo>
                      <a:pt x="7551" y="840"/>
                      <a:pt x="7530" y="836"/>
                      <a:pt x="7503" y="836"/>
                    </a:cubicBezTo>
                    <a:cubicBezTo>
                      <a:pt x="7454" y="836"/>
                      <a:pt x="7389" y="847"/>
                      <a:pt x="7339" y="855"/>
                    </a:cubicBezTo>
                    <a:cubicBezTo>
                      <a:pt x="7296" y="862"/>
                      <a:pt x="7254" y="869"/>
                      <a:pt x="7214" y="872"/>
                    </a:cubicBezTo>
                    <a:cubicBezTo>
                      <a:pt x="7209" y="872"/>
                      <a:pt x="7203" y="872"/>
                      <a:pt x="7198" y="872"/>
                    </a:cubicBezTo>
                    <a:cubicBezTo>
                      <a:pt x="7137" y="872"/>
                      <a:pt x="7091" y="855"/>
                      <a:pt x="7067" y="816"/>
                    </a:cubicBezTo>
                    <a:cubicBezTo>
                      <a:pt x="7038" y="777"/>
                      <a:pt x="7034" y="705"/>
                      <a:pt x="7074" y="616"/>
                    </a:cubicBezTo>
                    <a:cubicBezTo>
                      <a:pt x="7087" y="584"/>
                      <a:pt x="7097" y="548"/>
                      <a:pt x="7106" y="512"/>
                    </a:cubicBezTo>
                    <a:cubicBezTo>
                      <a:pt x="7126" y="423"/>
                      <a:pt x="7149" y="325"/>
                      <a:pt x="7254" y="240"/>
                    </a:cubicBezTo>
                    <a:cubicBezTo>
                      <a:pt x="7330" y="177"/>
                      <a:pt x="7406" y="167"/>
                      <a:pt x="7476" y="167"/>
                    </a:cubicBezTo>
                    <a:cubicBezTo>
                      <a:pt x="7491" y="167"/>
                      <a:pt x="7505" y="167"/>
                      <a:pt x="7519" y="168"/>
                    </a:cubicBezTo>
                    <a:cubicBezTo>
                      <a:pt x="7528" y="168"/>
                      <a:pt x="7537" y="168"/>
                      <a:pt x="7546" y="168"/>
                    </a:cubicBezTo>
                    <a:cubicBezTo>
                      <a:pt x="7590" y="168"/>
                      <a:pt x="7635" y="162"/>
                      <a:pt x="7676" y="148"/>
                    </a:cubicBezTo>
                    <a:cubicBezTo>
                      <a:pt x="7735" y="125"/>
                      <a:pt x="7742" y="53"/>
                      <a:pt x="773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5188453" y="3023715"/>
                <a:ext cx="290287" cy="623819"/>
              </a:xfrm>
              <a:custGeom>
                <a:avLst/>
                <a:gdLst/>
                <a:ahLst/>
                <a:cxnLst/>
                <a:rect l="l" t="t" r="r" b="b"/>
                <a:pathLst>
                  <a:path w="4495" h="9033" extrusionOk="0">
                    <a:moveTo>
                      <a:pt x="2453" y="0"/>
                    </a:moveTo>
                    <a:cubicBezTo>
                      <a:pt x="2418" y="0"/>
                      <a:pt x="2384" y="2"/>
                      <a:pt x="2352" y="4"/>
                    </a:cubicBezTo>
                    <a:lnTo>
                      <a:pt x="2025" y="34"/>
                    </a:lnTo>
                    <a:cubicBezTo>
                      <a:pt x="1975" y="34"/>
                      <a:pt x="1930" y="44"/>
                      <a:pt x="1884" y="63"/>
                    </a:cubicBezTo>
                    <a:cubicBezTo>
                      <a:pt x="1861" y="76"/>
                      <a:pt x="1841" y="89"/>
                      <a:pt x="1821" y="106"/>
                    </a:cubicBezTo>
                    <a:cubicBezTo>
                      <a:pt x="1808" y="112"/>
                      <a:pt x="1799" y="122"/>
                      <a:pt x="1785" y="132"/>
                    </a:cubicBezTo>
                    <a:cubicBezTo>
                      <a:pt x="1666" y="217"/>
                      <a:pt x="1519" y="239"/>
                      <a:pt x="1389" y="239"/>
                    </a:cubicBezTo>
                    <a:cubicBezTo>
                      <a:pt x="1333" y="239"/>
                      <a:pt x="1281" y="235"/>
                      <a:pt x="1235" y="230"/>
                    </a:cubicBezTo>
                    <a:cubicBezTo>
                      <a:pt x="1196" y="227"/>
                      <a:pt x="1160" y="224"/>
                      <a:pt x="1120" y="217"/>
                    </a:cubicBezTo>
                    <a:cubicBezTo>
                      <a:pt x="1030" y="207"/>
                      <a:pt x="943" y="196"/>
                      <a:pt x="857" y="196"/>
                    </a:cubicBezTo>
                    <a:cubicBezTo>
                      <a:pt x="810" y="196"/>
                      <a:pt x="764" y="199"/>
                      <a:pt x="718" y="207"/>
                    </a:cubicBezTo>
                    <a:cubicBezTo>
                      <a:pt x="685" y="214"/>
                      <a:pt x="655" y="224"/>
                      <a:pt x="623" y="230"/>
                    </a:cubicBezTo>
                    <a:cubicBezTo>
                      <a:pt x="557" y="248"/>
                      <a:pt x="491" y="266"/>
                      <a:pt x="423" y="266"/>
                    </a:cubicBezTo>
                    <a:cubicBezTo>
                      <a:pt x="393" y="266"/>
                      <a:pt x="362" y="262"/>
                      <a:pt x="331" y="253"/>
                    </a:cubicBezTo>
                    <a:cubicBezTo>
                      <a:pt x="305" y="247"/>
                      <a:pt x="279" y="234"/>
                      <a:pt x="252" y="224"/>
                    </a:cubicBezTo>
                    <a:cubicBezTo>
                      <a:pt x="226" y="207"/>
                      <a:pt x="193" y="198"/>
                      <a:pt x="164" y="194"/>
                    </a:cubicBezTo>
                    <a:cubicBezTo>
                      <a:pt x="159" y="194"/>
                      <a:pt x="155" y="193"/>
                      <a:pt x="150" y="193"/>
                    </a:cubicBezTo>
                    <a:cubicBezTo>
                      <a:pt x="78" y="193"/>
                      <a:pt x="16" y="267"/>
                      <a:pt x="7" y="335"/>
                    </a:cubicBezTo>
                    <a:cubicBezTo>
                      <a:pt x="0" y="424"/>
                      <a:pt x="36" y="509"/>
                      <a:pt x="105" y="568"/>
                    </a:cubicBezTo>
                    <a:cubicBezTo>
                      <a:pt x="180" y="630"/>
                      <a:pt x="269" y="676"/>
                      <a:pt x="360" y="705"/>
                    </a:cubicBezTo>
                    <a:lnTo>
                      <a:pt x="377" y="712"/>
                    </a:lnTo>
                    <a:cubicBezTo>
                      <a:pt x="459" y="735"/>
                      <a:pt x="534" y="774"/>
                      <a:pt x="596" y="830"/>
                    </a:cubicBezTo>
                    <a:cubicBezTo>
                      <a:pt x="649" y="889"/>
                      <a:pt x="688" y="958"/>
                      <a:pt x="714" y="1030"/>
                    </a:cubicBezTo>
                    <a:cubicBezTo>
                      <a:pt x="744" y="1105"/>
                      <a:pt x="773" y="1174"/>
                      <a:pt x="829" y="1213"/>
                    </a:cubicBezTo>
                    <a:cubicBezTo>
                      <a:pt x="891" y="1249"/>
                      <a:pt x="960" y="1269"/>
                      <a:pt x="1029" y="1272"/>
                    </a:cubicBezTo>
                    <a:cubicBezTo>
                      <a:pt x="1137" y="1288"/>
                      <a:pt x="1258" y="1305"/>
                      <a:pt x="1320" y="1413"/>
                    </a:cubicBezTo>
                    <a:cubicBezTo>
                      <a:pt x="1330" y="1436"/>
                      <a:pt x="1340" y="1459"/>
                      <a:pt x="1346" y="1482"/>
                    </a:cubicBezTo>
                    <a:cubicBezTo>
                      <a:pt x="1350" y="1505"/>
                      <a:pt x="1360" y="1524"/>
                      <a:pt x="1376" y="1544"/>
                    </a:cubicBezTo>
                    <a:cubicBezTo>
                      <a:pt x="1399" y="1570"/>
                      <a:pt x="1448" y="1577"/>
                      <a:pt x="1497" y="1580"/>
                    </a:cubicBezTo>
                    <a:cubicBezTo>
                      <a:pt x="1566" y="1590"/>
                      <a:pt x="1654" y="1596"/>
                      <a:pt x="1694" y="1675"/>
                    </a:cubicBezTo>
                    <a:cubicBezTo>
                      <a:pt x="1723" y="1737"/>
                      <a:pt x="1717" y="1809"/>
                      <a:pt x="1674" y="1865"/>
                    </a:cubicBezTo>
                    <a:cubicBezTo>
                      <a:pt x="1618" y="1957"/>
                      <a:pt x="1517" y="2016"/>
                      <a:pt x="1405" y="2022"/>
                    </a:cubicBezTo>
                    <a:lnTo>
                      <a:pt x="1346" y="2022"/>
                    </a:lnTo>
                    <a:cubicBezTo>
                      <a:pt x="1338" y="2021"/>
                      <a:pt x="1330" y="2021"/>
                      <a:pt x="1321" y="2021"/>
                    </a:cubicBezTo>
                    <a:cubicBezTo>
                      <a:pt x="1295" y="2021"/>
                      <a:pt x="1270" y="2025"/>
                      <a:pt x="1245" y="2035"/>
                    </a:cubicBezTo>
                    <a:cubicBezTo>
                      <a:pt x="1212" y="2052"/>
                      <a:pt x="1189" y="2091"/>
                      <a:pt x="1176" y="2160"/>
                    </a:cubicBezTo>
                    <a:cubicBezTo>
                      <a:pt x="1150" y="2310"/>
                      <a:pt x="1176" y="2442"/>
                      <a:pt x="1258" y="2514"/>
                    </a:cubicBezTo>
                    <a:cubicBezTo>
                      <a:pt x="1314" y="2566"/>
                      <a:pt x="1389" y="2589"/>
                      <a:pt x="1471" y="2612"/>
                    </a:cubicBezTo>
                    <a:cubicBezTo>
                      <a:pt x="1504" y="2618"/>
                      <a:pt x="1536" y="2628"/>
                      <a:pt x="1566" y="2638"/>
                    </a:cubicBezTo>
                    <a:cubicBezTo>
                      <a:pt x="1828" y="2733"/>
                      <a:pt x="2028" y="2953"/>
                      <a:pt x="2097" y="3221"/>
                    </a:cubicBezTo>
                    <a:cubicBezTo>
                      <a:pt x="2107" y="3267"/>
                      <a:pt x="2116" y="3316"/>
                      <a:pt x="2123" y="3362"/>
                    </a:cubicBezTo>
                    <a:cubicBezTo>
                      <a:pt x="2139" y="3477"/>
                      <a:pt x="2159" y="3585"/>
                      <a:pt x="2228" y="3660"/>
                    </a:cubicBezTo>
                    <a:cubicBezTo>
                      <a:pt x="2267" y="3696"/>
                      <a:pt x="2310" y="3726"/>
                      <a:pt x="2355" y="3752"/>
                    </a:cubicBezTo>
                    <a:cubicBezTo>
                      <a:pt x="2392" y="3772"/>
                      <a:pt x="2431" y="3798"/>
                      <a:pt x="2464" y="3824"/>
                    </a:cubicBezTo>
                    <a:cubicBezTo>
                      <a:pt x="2618" y="3948"/>
                      <a:pt x="2634" y="4168"/>
                      <a:pt x="2634" y="4322"/>
                    </a:cubicBezTo>
                    <a:cubicBezTo>
                      <a:pt x="2634" y="4345"/>
                      <a:pt x="2660" y="4368"/>
                      <a:pt x="2699" y="4400"/>
                    </a:cubicBezTo>
                    <a:cubicBezTo>
                      <a:pt x="2729" y="4420"/>
                      <a:pt x="2752" y="4443"/>
                      <a:pt x="2775" y="4469"/>
                    </a:cubicBezTo>
                    <a:cubicBezTo>
                      <a:pt x="2801" y="4509"/>
                      <a:pt x="2817" y="4551"/>
                      <a:pt x="2827" y="4600"/>
                    </a:cubicBezTo>
                    <a:cubicBezTo>
                      <a:pt x="2834" y="4633"/>
                      <a:pt x="2847" y="4666"/>
                      <a:pt x="2867" y="4695"/>
                    </a:cubicBezTo>
                    <a:cubicBezTo>
                      <a:pt x="2889" y="4718"/>
                      <a:pt x="2919" y="4741"/>
                      <a:pt x="2948" y="4754"/>
                    </a:cubicBezTo>
                    <a:cubicBezTo>
                      <a:pt x="2984" y="4774"/>
                      <a:pt x="3017" y="4797"/>
                      <a:pt x="3043" y="4823"/>
                    </a:cubicBezTo>
                    <a:cubicBezTo>
                      <a:pt x="3106" y="4885"/>
                      <a:pt x="3129" y="4984"/>
                      <a:pt x="3115" y="5098"/>
                    </a:cubicBezTo>
                    <a:cubicBezTo>
                      <a:pt x="3102" y="5183"/>
                      <a:pt x="3083" y="5269"/>
                      <a:pt x="3053" y="5351"/>
                    </a:cubicBezTo>
                    <a:cubicBezTo>
                      <a:pt x="3037" y="5393"/>
                      <a:pt x="3020" y="5439"/>
                      <a:pt x="3011" y="5485"/>
                    </a:cubicBezTo>
                    <a:cubicBezTo>
                      <a:pt x="2984" y="5583"/>
                      <a:pt x="2971" y="5721"/>
                      <a:pt x="3040" y="5819"/>
                    </a:cubicBezTo>
                    <a:cubicBezTo>
                      <a:pt x="3050" y="5835"/>
                      <a:pt x="3063" y="5848"/>
                      <a:pt x="3076" y="5862"/>
                    </a:cubicBezTo>
                    <a:cubicBezTo>
                      <a:pt x="3099" y="5888"/>
                      <a:pt x="3122" y="5917"/>
                      <a:pt x="3138" y="5950"/>
                    </a:cubicBezTo>
                    <a:cubicBezTo>
                      <a:pt x="3191" y="6052"/>
                      <a:pt x="3155" y="6156"/>
                      <a:pt x="3122" y="6255"/>
                    </a:cubicBezTo>
                    <a:cubicBezTo>
                      <a:pt x="3096" y="6317"/>
                      <a:pt x="3083" y="6386"/>
                      <a:pt x="3083" y="6451"/>
                    </a:cubicBezTo>
                    <a:cubicBezTo>
                      <a:pt x="3089" y="6484"/>
                      <a:pt x="3096" y="6517"/>
                      <a:pt x="3106" y="6546"/>
                    </a:cubicBezTo>
                    <a:cubicBezTo>
                      <a:pt x="3129" y="6618"/>
                      <a:pt x="3155" y="6703"/>
                      <a:pt x="3106" y="6779"/>
                    </a:cubicBezTo>
                    <a:cubicBezTo>
                      <a:pt x="3086" y="6808"/>
                      <a:pt x="3063" y="6831"/>
                      <a:pt x="3037" y="6851"/>
                    </a:cubicBezTo>
                    <a:cubicBezTo>
                      <a:pt x="2912" y="6949"/>
                      <a:pt x="2778" y="7051"/>
                      <a:pt x="2614" y="7070"/>
                    </a:cubicBezTo>
                    <a:lnTo>
                      <a:pt x="2582" y="7074"/>
                    </a:lnTo>
                    <a:cubicBezTo>
                      <a:pt x="2532" y="7077"/>
                      <a:pt x="2487" y="7080"/>
                      <a:pt x="2470" y="7106"/>
                    </a:cubicBezTo>
                    <a:cubicBezTo>
                      <a:pt x="2464" y="7116"/>
                      <a:pt x="2460" y="7126"/>
                      <a:pt x="2457" y="7133"/>
                    </a:cubicBezTo>
                    <a:cubicBezTo>
                      <a:pt x="2450" y="7152"/>
                      <a:pt x="2441" y="7169"/>
                      <a:pt x="2428" y="7185"/>
                    </a:cubicBezTo>
                    <a:cubicBezTo>
                      <a:pt x="2411" y="7205"/>
                      <a:pt x="2392" y="7221"/>
                      <a:pt x="2365" y="7234"/>
                    </a:cubicBezTo>
                    <a:cubicBezTo>
                      <a:pt x="2355" y="7237"/>
                      <a:pt x="2349" y="7244"/>
                      <a:pt x="2339" y="7251"/>
                    </a:cubicBezTo>
                    <a:cubicBezTo>
                      <a:pt x="2323" y="7267"/>
                      <a:pt x="2306" y="7290"/>
                      <a:pt x="2297" y="7313"/>
                    </a:cubicBezTo>
                    <a:lnTo>
                      <a:pt x="2192" y="7513"/>
                    </a:lnTo>
                    <a:cubicBezTo>
                      <a:pt x="2156" y="7578"/>
                      <a:pt x="2087" y="7709"/>
                      <a:pt x="1959" y="7726"/>
                    </a:cubicBezTo>
                    <a:lnTo>
                      <a:pt x="1900" y="7726"/>
                    </a:lnTo>
                    <a:cubicBezTo>
                      <a:pt x="1894" y="7725"/>
                      <a:pt x="1889" y="7724"/>
                      <a:pt x="1884" y="7724"/>
                    </a:cubicBezTo>
                    <a:cubicBezTo>
                      <a:pt x="1871" y="7724"/>
                      <a:pt x="1858" y="7727"/>
                      <a:pt x="1844" y="7729"/>
                    </a:cubicBezTo>
                    <a:cubicBezTo>
                      <a:pt x="1818" y="7742"/>
                      <a:pt x="1795" y="7762"/>
                      <a:pt x="1779" y="7785"/>
                    </a:cubicBezTo>
                    <a:lnTo>
                      <a:pt x="1527" y="8092"/>
                    </a:lnTo>
                    <a:lnTo>
                      <a:pt x="1533" y="8106"/>
                    </a:lnTo>
                    <a:cubicBezTo>
                      <a:pt x="1599" y="8253"/>
                      <a:pt x="1645" y="8410"/>
                      <a:pt x="1671" y="8571"/>
                    </a:cubicBezTo>
                    <a:cubicBezTo>
                      <a:pt x="1681" y="8676"/>
                      <a:pt x="1553" y="8915"/>
                      <a:pt x="1628" y="9003"/>
                    </a:cubicBezTo>
                    <a:cubicBezTo>
                      <a:pt x="1646" y="9024"/>
                      <a:pt x="1673" y="9033"/>
                      <a:pt x="1706" y="9033"/>
                    </a:cubicBezTo>
                    <a:cubicBezTo>
                      <a:pt x="1832" y="9033"/>
                      <a:pt x="2044" y="8905"/>
                      <a:pt x="2120" y="8866"/>
                    </a:cubicBezTo>
                    <a:cubicBezTo>
                      <a:pt x="2352" y="8748"/>
                      <a:pt x="2598" y="8613"/>
                      <a:pt x="2716" y="8377"/>
                    </a:cubicBezTo>
                    <a:cubicBezTo>
                      <a:pt x="2758" y="8296"/>
                      <a:pt x="2781" y="8201"/>
                      <a:pt x="2830" y="8122"/>
                    </a:cubicBezTo>
                    <a:cubicBezTo>
                      <a:pt x="2873" y="8047"/>
                      <a:pt x="2950" y="7983"/>
                      <a:pt x="3034" y="7983"/>
                    </a:cubicBezTo>
                    <a:cubicBezTo>
                      <a:pt x="3041" y="7983"/>
                      <a:pt x="3049" y="7983"/>
                      <a:pt x="3057" y="7984"/>
                    </a:cubicBezTo>
                    <a:cubicBezTo>
                      <a:pt x="3119" y="7991"/>
                      <a:pt x="3171" y="8033"/>
                      <a:pt x="3233" y="8040"/>
                    </a:cubicBezTo>
                    <a:cubicBezTo>
                      <a:pt x="3241" y="8041"/>
                      <a:pt x="3248" y="8041"/>
                      <a:pt x="3256" y="8041"/>
                    </a:cubicBezTo>
                    <a:cubicBezTo>
                      <a:pt x="3406" y="8041"/>
                      <a:pt x="3495" y="7855"/>
                      <a:pt x="3620" y="7765"/>
                    </a:cubicBezTo>
                    <a:cubicBezTo>
                      <a:pt x="3797" y="7637"/>
                      <a:pt x="4105" y="7663"/>
                      <a:pt x="4174" y="7454"/>
                    </a:cubicBezTo>
                    <a:cubicBezTo>
                      <a:pt x="4200" y="7372"/>
                      <a:pt x="4174" y="7283"/>
                      <a:pt x="4200" y="7201"/>
                    </a:cubicBezTo>
                    <a:cubicBezTo>
                      <a:pt x="4223" y="7146"/>
                      <a:pt x="4252" y="7090"/>
                      <a:pt x="4292" y="7044"/>
                    </a:cubicBezTo>
                    <a:cubicBezTo>
                      <a:pt x="4452" y="6808"/>
                      <a:pt x="4495" y="6513"/>
                      <a:pt x="4403" y="6242"/>
                    </a:cubicBezTo>
                    <a:cubicBezTo>
                      <a:pt x="4295" y="5937"/>
                      <a:pt x="4023" y="5685"/>
                      <a:pt x="4013" y="5357"/>
                    </a:cubicBezTo>
                    <a:cubicBezTo>
                      <a:pt x="4010" y="5249"/>
                      <a:pt x="4039" y="5141"/>
                      <a:pt x="4016" y="5036"/>
                    </a:cubicBezTo>
                    <a:cubicBezTo>
                      <a:pt x="3970" y="4803"/>
                      <a:pt x="3725" y="4682"/>
                      <a:pt x="3538" y="4538"/>
                    </a:cubicBezTo>
                    <a:cubicBezTo>
                      <a:pt x="3201" y="4276"/>
                      <a:pt x="3017" y="3870"/>
                      <a:pt x="2755" y="3532"/>
                    </a:cubicBezTo>
                    <a:cubicBezTo>
                      <a:pt x="2716" y="3487"/>
                      <a:pt x="2683" y="3437"/>
                      <a:pt x="2663" y="3382"/>
                    </a:cubicBezTo>
                    <a:cubicBezTo>
                      <a:pt x="2644" y="3313"/>
                      <a:pt x="2660" y="3241"/>
                      <a:pt x="2640" y="3172"/>
                    </a:cubicBezTo>
                    <a:cubicBezTo>
                      <a:pt x="2608" y="3041"/>
                      <a:pt x="2467" y="2969"/>
                      <a:pt x="2401" y="2854"/>
                    </a:cubicBezTo>
                    <a:cubicBezTo>
                      <a:pt x="2290" y="2654"/>
                      <a:pt x="2414" y="2455"/>
                      <a:pt x="2529" y="2291"/>
                    </a:cubicBezTo>
                    <a:cubicBezTo>
                      <a:pt x="2614" y="2166"/>
                      <a:pt x="2693" y="1904"/>
                      <a:pt x="2837" y="1845"/>
                    </a:cubicBezTo>
                    <a:cubicBezTo>
                      <a:pt x="2876" y="1835"/>
                      <a:pt x="2912" y="1822"/>
                      <a:pt x="2945" y="1806"/>
                    </a:cubicBezTo>
                    <a:cubicBezTo>
                      <a:pt x="3057" y="1727"/>
                      <a:pt x="2965" y="1491"/>
                      <a:pt x="3093" y="1442"/>
                    </a:cubicBezTo>
                    <a:cubicBezTo>
                      <a:pt x="3107" y="1437"/>
                      <a:pt x="3123" y="1436"/>
                      <a:pt x="3138" y="1436"/>
                    </a:cubicBezTo>
                    <a:cubicBezTo>
                      <a:pt x="3161" y="1436"/>
                      <a:pt x="3183" y="1439"/>
                      <a:pt x="3205" y="1439"/>
                    </a:cubicBezTo>
                    <a:cubicBezTo>
                      <a:pt x="3216" y="1439"/>
                      <a:pt x="3227" y="1438"/>
                      <a:pt x="3237" y="1436"/>
                    </a:cubicBezTo>
                    <a:cubicBezTo>
                      <a:pt x="3342" y="1413"/>
                      <a:pt x="3355" y="1269"/>
                      <a:pt x="3430" y="1193"/>
                    </a:cubicBezTo>
                    <a:cubicBezTo>
                      <a:pt x="3478" y="1151"/>
                      <a:pt x="3539" y="1128"/>
                      <a:pt x="3603" y="1128"/>
                    </a:cubicBezTo>
                    <a:cubicBezTo>
                      <a:pt x="3617" y="1128"/>
                      <a:pt x="3632" y="1129"/>
                      <a:pt x="3646" y="1131"/>
                    </a:cubicBezTo>
                    <a:cubicBezTo>
                      <a:pt x="3646" y="1079"/>
                      <a:pt x="3633" y="1033"/>
                      <a:pt x="3610" y="987"/>
                    </a:cubicBezTo>
                    <a:cubicBezTo>
                      <a:pt x="3587" y="954"/>
                      <a:pt x="3558" y="928"/>
                      <a:pt x="3525" y="905"/>
                    </a:cubicBezTo>
                    <a:cubicBezTo>
                      <a:pt x="3381" y="804"/>
                      <a:pt x="3217" y="728"/>
                      <a:pt x="3047" y="689"/>
                    </a:cubicBezTo>
                    <a:lnTo>
                      <a:pt x="3030" y="686"/>
                    </a:lnTo>
                    <a:cubicBezTo>
                      <a:pt x="2975" y="676"/>
                      <a:pt x="2922" y="653"/>
                      <a:pt x="2876" y="623"/>
                    </a:cubicBezTo>
                    <a:cubicBezTo>
                      <a:pt x="2778" y="548"/>
                      <a:pt x="2775" y="424"/>
                      <a:pt x="2768" y="315"/>
                    </a:cubicBezTo>
                    <a:cubicBezTo>
                      <a:pt x="2765" y="234"/>
                      <a:pt x="2765" y="158"/>
                      <a:pt x="2729" y="99"/>
                    </a:cubicBezTo>
                    <a:cubicBezTo>
                      <a:pt x="2676" y="19"/>
                      <a:pt x="2564" y="0"/>
                      <a:pt x="2453"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5011753" y="3131935"/>
                <a:ext cx="309144" cy="641429"/>
              </a:xfrm>
              <a:custGeom>
                <a:avLst/>
                <a:gdLst/>
                <a:ahLst/>
                <a:cxnLst/>
                <a:rect l="l" t="t" r="r" b="b"/>
                <a:pathLst>
                  <a:path w="4787" h="9288" extrusionOk="0">
                    <a:moveTo>
                      <a:pt x="1225" y="1"/>
                    </a:moveTo>
                    <a:cubicBezTo>
                      <a:pt x="1169" y="1"/>
                      <a:pt x="1114" y="8"/>
                      <a:pt x="1062" y="23"/>
                    </a:cubicBezTo>
                    <a:cubicBezTo>
                      <a:pt x="990" y="52"/>
                      <a:pt x="938" y="114"/>
                      <a:pt x="879" y="180"/>
                    </a:cubicBezTo>
                    <a:cubicBezTo>
                      <a:pt x="846" y="219"/>
                      <a:pt x="807" y="259"/>
                      <a:pt x="767" y="295"/>
                    </a:cubicBezTo>
                    <a:cubicBezTo>
                      <a:pt x="692" y="354"/>
                      <a:pt x="610" y="403"/>
                      <a:pt x="522" y="439"/>
                    </a:cubicBezTo>
                    <a:cubicBezTo>
                      <a:pt x="486" y="455"/>
                      <a:pt x="450" y="472"/>
                      <a:pt x="413" y="491"/>
                    </a:cubicBezTo>
                    <a:cubicBezTo>
                      <a:pt x="338" y="534"/>
                      <a:pt x="210" y="619"/>
                      <a:pt x="194" y="743"/>
                    </a:cubicBezTo>
                    <a:cubicBezTo>
                      <a:pt x="191" y="776"/>
                      <a:pt x="191" y="806"/>
                      <a:pt x="194" y="835"/>
                    </a:cubicBezTo>
                    <a:cubicBezTo>
                      <a:pt x="194" y="904"/>
                      <a:pt x="197" y="979"/>
                      <a:pt x="151" y="1042"/>
                    </a:cubicBezTo>
                    <a:cubicBezTo>
                      <a:pt x="132" y="1068"/>
                      <a:pt x="106" y="1091"/>
                      <a:pt x="79" y="1110"/>
                    </a:cubicBezTo>
                    <a:cubicBezTo>
                      <a:pt x="60" y="1123"/>
                      <a:pt x="43" y="1140"/>
                      <a:pt x="27" y="1156"/>
                    </a:cubicBezTo>
                    <a:cubicBezTo>
                      <a:pt x="1" y="1196"/>
                      <a:pt x="1" y="1255"/>
                      <a:pt x="27" y="1343"/>
                    </a:cubicBezTo>
                    <a:cubicBezTo>
                      <a:pt x="66" y="1484"/>
                      <a:pt x="128" y="1615"/>
                      <a:pt x="207" y="1733"/>
                    </a:cubicBezTo>
                    <a:cubicBezTo>
                      <a:pt x="220" y="1752"/>
                      <a:pt x="233" y="1769"/>
                      <a:pt x="246" y="1788"/>
                    </a:cubicBezTo>
                    <a:cubicBezTo>
                      <a:pt x="292" y="1847"/>
                      <a:pt x="332" y="1913"/>
                      <a:pt x="361" y="1985"/>
                    </a:cubicBezTo>
                    <a:cubicBezTo>
                      <a:pt x="384" y="2041"/>
                      <a:pt x="400" y="2103"/>
                      <a:pt x="410" y="2165"/>
                    </a:cubicBezTo>
                    <a:cubicBezTo>
                      <a:pt x="413" y="2188"/>
                      <a:pt x="420" y="2211"/>
                      <a:pt x="423" y="2234"/>
                    </a:cubicBezTo>
                    <a:cubicBezTo>
                      <a:pt x="436" y="2293"/>
                      <a:pt x="456" y="2355"/>
                      <a:pt x="472" y="2414"/>
                    </a:cubicBezTo>
                    <a:cubicBezTo>
                      <a:pt x="525" y="2578"/>
                      <a:pt x="577" y="2742"/>
                      <a:pt x="535" y="2915"/>
                    </a:cubicBezTo>
                    <a:cubicBezTo>
                      <a:pt x="512" y="2984"/>
                      <a:pt x="486" y="3050"/>
                      <a:pt x="450" y="3115"/>
                    </a:cubicBezTo>
                    <a:cubicBezTo>
                      <a:pt x="404" y="3197"/>
                      <a:pt x="364" y="3279"/>
                      <a:pt x="364" y="3364"/>
                    </a:cubicBezTo>
                    <a:cubicBezTo>
                      <a:pt x="364" y="3505"/>
                      <a:pt x="476" y="3610"/>
                      <a:pt x="590" y="3725"/>
                    </a:cubicBezTo>
                    <a:cubicBezTo>
                      <a:pt x="643" y="3774"/>
                      <a:pt x="692" y="3826"/>
                      <a:pt x="741" y="3885"/>
                    </a:cubicBezTo>
                    <a:cubicBezTo>
                      <a:pt x="882" y="4065"/>
                      <a:pt x="928" y="4295"/>
                      <a:pt x="970" y="4498"/>
                    </a:cubicBezTo>
                    <a:cubicBezTo>
                      <a:pt x="977" y="4517"/>
                      <a:pt x="980" y="4540"/>
                      <a:pt x="983" y="4557"/>
                    </a:cubicBezTo>
                    <a:cubicBezTo>
                      <a:pt x="1010" y="4645"/>
                      <a:pt x="1020" y="4737"/>
                      <a:pt x="1016" y="4825"/>
                    </a:cubicBezTo>
                    <a:cubicBezTo>
                      <a:pt x="1013" y="4861"/>
                      <a:pt x="1006" y="4897"/>
                      <a:pt x="1000" y="4930"/>
                    </a:cubicBezTo>
                    <a:cubicBezTo>
                      <a:pt x="980" y="4996"/>
                      <a:pt x="977" y="5068"/>
                      <a:pt x="993" y="5136"/>
                    </a:cubicBezTo>
                    <a:cubicBezTo>
                      <a:pt x="1006" y="5169"/>
                      <a:pt x="1026" y="5202"/>
                      <a:pt x="1049" y="5231"/>
                    </a:cubicBezTo>
                    <a:cubicBezTo>
                      <a:pt x="1072" y="5261"/>
                      <a:pt x="1092" y="5297"/>
                      <a:pt x="1108" y="5333"/>
                    </a:cubicBezTo>
                    <a:cubicBezTo>
                      <a:pt x="1164" y="5461"/>
                      <a:pt x="1124" y="5595"/>
                      <a:pt x="1085" y="5726"/>
                    </a:cubicBezTo>
                    <a:cubicBezTo>
                      <a:pt x="1075" y="5759"/>
                      <a:pt x="1065" y="5792"/>
                      <a:pt x="1059" y="5824"/>
                    </a:cubicBezTo>
                    <a:cubicBezTo>
                      <a:pt x="1049" y="5857"/>
                      <a:pt x="1046" y="5883"/>
                      <a:pt x="1039" y="5916"/>
                    </a:cubicBezTo>
                    <a:cubicBezTo>
                      <a:pt x="1020" y="6014"/>
                      <a:pt x="1000" y="6116"/>
                      <a:pt x="938" y="6198"/>
                    </a:cubicBezTo>
                    <a:cubicBezTo>
                      <a:pt x="892" y="6254"/>
                      <a:pt x="836" y="6303"/>
                      <a:pt x="774" y="6342"/>
                    </a:cubicBezTo>
                    <a:lnTo>
                      <a:pt x="761" y="6349"/>
                    </a:lnTo>
                    <a:cubicBezTo>
                      <a:pt x="735" y="6368"/>
                      <a:pt x="708" y="6385"/>
                      <a:pt x="682" y="6404"/>
                    </a:cubicBezTo>
                    <a:cubicBezTo>
                      <a:pt x="672" y="6542"/>
                      <a:pt x="705" y="6683"/>
                      <a:pt x="679" y="6820"/>
                    </a:cubicBezTo>
                    <a:cubicBezTo>
                      <a:pt x="653" y="6912"/>
                      <a:pt x="623" y="7004"/>
                      <a:pt x="584" y="7092"/>
                    </a:cubicBezTo>
                    <a:cubicBezTo>
                      <a:pt x="508" y="7315"/>
                      <a:pt x="505" y="7557"/>
                      <a:pt x="577" y="7780"/>
                    </a:cubicBezTo>
                    <a:cubicBezTo>
                      <a:pt x="586" y="7777"/>
                      <a:pt x="595" y="7775"/>
                      <a:pt x="604" y="7775"/>
                    </a:cubicBezTo>
                    <a:cubicBezTo>
                      <a:pt x="657" y="7775"/>
                      <a:pt x="707" y="7828"/>
                      <a:pt x="735" y="7878"/>
                    </a:cubicBezTo>
                    <a:cubicBezTo>
                      <a:pt x="764" y="7937"/>
                      <a:pt x="793" y="8009"/>
                      <a:pt x="856" y="8032"/>
                    </a:cubicBezTo>
                    <a:cubicBezTo>
                      <a:pt x="892" y="8039"/>
                      <a:pt x="928" y="8042"/>
                      <a:pt x="964" y="8042"/>
                    </a:cubicBezTo>
                    <a:cubicBezTo>
                      <a:pt x="1088" y="8062"/>
                      <a:pt x="1160" y="8190"/>
                      <a:pt x="1187" y="8308"/>
                    </a:cubicBezTo>
                    <a:cubicBezTo>
                      <a:pt x="1219" y="8442"/>
                      <a:pt x="1239" y="8606"/>
                      <a:pt x="1363" y="8648"/>
                    </a:cubicBezTo>
                    <a:cubicBezTo>
                      <a:pt x="1472" y="8688"/>
                      <a:pt x="1498" y="8773"/>
                      <a:pt x="1527" y="8864"/>
                    </a:cubicBezTo>
                    <a:cubicBezTo>
                      <a:pt x="1544" y="8851"/>
                      <a:pt x="1557" y="8838"/>
                      <a:pt x="1573" y="8822"/>
                    </a:cubicBezTo>
                    <a:cubicBezTo>
                      <a:pt x="1593" y="8799"/>
                      <a:pt x="1619" y="8779"/>
                      <a:pt x="1645" y="8760"/>
                    </a:cubicBezTo>
                    <a:cubicBezTo>
                      <a:pt x="1683" y="8736"/>
                      <a:pt x="1725" y="8726"/>
                      <a:pt x="1767" y="8726"/>
                    </a:cubicBezTo>
                    <a:cubicBezTo>
                      <a:pt x="1860" y="8726"/>
                      <a:pt x="1953" y="8775"/>
                      <a:pt x="2009" y="8845"/>
                    </a:cubicBezTo>
                    <a:cubicBezTo>
                      <a:pt x="2094" y="8953"/>
                      <a:pt x="2110" y="9094"/>
                      <a:pt x="2114" y="9192"/>
                    </a:cubicBezTo>
                    <a:lnTo>
                      <a:pt x="2114" y="9195"/>
                    </a:lnTo>
                    <a:cubicBezTo>
                      <a:pt x="2110" y="9222"/>
                      <a:pt x="2117" y="9244"/>
                      <a:pt x="2124" y="9267"/>
                    </a:cubicBezTo>
                    <a:cubicBezTo>
                      <a:pt x="2130" y="9280"/>
                      <a:pt x="2140" y="9287"/>
                      <a:pt x="2146" y="9287"/>
                    </a:cubicBezTo>
                    <a:cubicBezTo>
                      <a:pt x="2150" y="9284"/>
                      <a:pt x="2163" y="9271"/>
                      <a:pt x="2173" y="9261"/>
                    </a:cubicBezTo>
                    <a:lnTo>
                      <a:pt x="2189" y="9244"/>
                    </a:lnTo>
                    <a:cubicBezTo>
                      <a:pt x="2262" y="9169"/>
                      <a:pt x="2349" y="9166"/>
                      <a:pt x="2421" y="9166"/>
                    </a:cubicBezTo>
                    <a:cubicBezTo>
                      <a:pt x="2427" y="9166"/>
                      <a:pt x="2432" y="9166"/>
                      <a:pt x="2438" y="9166"/>
                    </a:cubicBezTo>
                    <a:cubicBezTo>
                      <a:pt x="2526" y="9166"/>
                      <a:pt x="2572" y="9166"/>
                      <a:pt x="2612" y="9100"/>
                    </a:cubicBezTo>
                    <a:cubicBezTo>
                      <a:pt x="2641" y="9038"/>
                      <a:pt x="2687" y="8979"/>
                      <a:pt x="2746" y="8937"/>
                    </a:cubicBezTo>
                    <a:cubicBezTo>
                      <a:pt x="2789" y="8910"/>
                      <a:pt x="2838" y="8891"/>
                      <a:pt x="2887" y="8878"/>
                    </a:cubicBezTo>
                    <a:cubicBezTo>
                      <a:pt x="2795" y="8815"/>
                      <a:pt x="2674" y="8792"/>
                      <a:pt x="2562" y="8769"/>
                    </a:cubicBezTo>
                    <a:cubicBezTo>
                      <a:pt x="2307" y="8717"/>
                      <a:pt x="2055" y="8629"/>
                      <a:pt x="1819" y="8514"/>
                    </a:cubicBezTo>
                    <a:cubicBezTo>
                      <a:pt x="1737" y="8471"/>
                      <a:pt x="1612" y="8367"/>
                      <a:pt x="1711" y="8278"/>
                    </a:cubicBezTo>
                    <a:cubicBezTo>
                      <a:pt x="1783" y="8216"/>
                      <a:pt x="1865" y="8291"/>
                      <a:pt x="1914" y="8170"/>
                    </a:cubicBezTo>
                    <a:cubicBezTo>
                      <a:pt x="1983" y="8003"/>
                      <a:pt x="1786" y="7780"/>
                      <a:pt x="1740" y="7626"/>
                    </a:cubicBezTo>
                    <a:cubicBezTo>
                      <a:pt x="1668" y="7400"/>
                      <a:pt x="1531" y="7420"/>
                      <a:pt x="1344" y="7308"/>
                    </a:cubicBezTo>
                    <a:cubicBezTo>
                      <a:pt x="1216" y="7233"/>
                      <a:pt x="1128" y="7105"/>
                      <a:pt x="1101" y="6961"/>
                    </a:cubicBezTo>
                    <a:cubicBezTo>
                      <a:pt x="1075" y="6755"/>
                      <a:pt x="1213" y="6561"/>
                      <a:pt x="1229" y="6355"/>
                    </a:cubicBezTo>
                    <a:cubicBezTo>
                      <a:pt x="1229" y="6286"/>
                      <a:pt x="1232" y="6221"/>
                      <a:pt x="1239" y="6155"/>
                    </a:cubicBezTo>
                    <a:cubicBezTo>
                      <a:pt x="1268" y="6021"/>
                      <a:pt x="1386" y="5919"/>
                      <a:pt x="1429" y="5788"/>
                    </a:cubicBezTo>
                    <a:cubicBezTo>
                      <a:pt x="1478" y="5644"/>
                      <a:pt x="1432" y="5487"/>
                      <a:pt x="1419" y="5336"/>
                    </a:cubicBezTo>
                    <a:cubicBezTo>
                      <a:pt x="1403" y="5150"/>
                      <a:pt x="1432" y="4960"/>
                      <a:pt x="1508" y="4789"/>
                    </a:cubicBezTo>
                    <a:cubicBezTo>
                      <a:pt x="1521" y="4750"/>
                      <a:pt x="1544" y="4717"/>
                      <a:pt x="1570" y="4691"/>
                    </a:cubicBezTo>
                    <a:cubicBezTo>
                      <a:pt x="1602" y="4664"/>
                      <a:pt x="1638" y="4654"/>
                      <a:pt x="1676" y="4654"/>
                    </a:cubicBezTo>
                    <a:cubicBezTo>
                      <a:pt x="1778" y="4654"/>
                      <a:pt x="1896" y="4725"/>
                      <a:pt x="2006" y="4737"/>
                    </a:cubicBezTo>
                    <a:cubicBezTo>
                      <a:pt x="2009" y="4829"/>
                      <a:pt x="2029" y="4920"/>
                      <a:pt x="2061" y="5005"/>
                    </a:cubicBezTo>
                    <a:cubicBezTo>
                      <a:pt x="2094" y="5091"/>
                      <a:pt x="2173" y="5153"/>
                      <a:pt x="2264" y="5169"/>
                    </a:cubicBezTo>
                    <a:cubicBezTo>
                      <a:pt x="2272" y="5170"/>
                      <a:pt x="2279" y="5170"/>
                      <a:pt x="2286" y="5170"/>
                    </a:cubicBezTo>
                    <a:cubicBezTo>
                      <a:pt x="2344" y="5170"/>
                      <a:pt x="2403" y="5149"/>
                      <a:pt x="2461" y="5143"/>
                    </a:cubicBezTo>
                    <a:cubicBezTo>
                      <a:pt x="2478" y="5141"/>
                      <a:pt x="2495" y="5140"/>
                      <a:pt x="2511" y="5140"/>
                    </a:cubicBezTo>
                    <a:cubicBezTo>
                      <a:pt x="2741" y="5140"/>
                      <a:pt x="2934" y="5343"/>
                      <a:pt x="3087" y="5530"/>
                    </a:cubicBezTo>
                    <a:cubicBezTo>
                      <a:pt x="3116" y="5569"/>
                      <a:pt x="3136" y="5611"/>
                      <a:pt x="3142" y="5661"/>
                    </a:cubicBezTo>
                    <a:cubicBezTo>
                      <a:pt x="3146" y="5641"/>
                      <a:pt x="3152" y="5625"/>
                      <a:pt x="3155" y="5605"/>
                    </a:cubicBezTo>
                    <a:cubicBezTo>
                      <a:pt x="3182" y="5458"/>
                      <a:pt x="3214" y="5274"/>
                      <a:pt x="3142" y="5127"/>
                    </a:cubicBezTo>
                    <a:cubicBezTo>
                      <a:pt x="3106" y="5061"/>
                      <a:pt x="3067" y="5002"/>
                      <a:pt x="3018" y="4943"/>
                    </a:cubicBezTo>
                    <a:cubicBezTo>
                      <a:pt x="2962" y="4878"/>
                      <a:pt x="2913" y="4802"/>
                      <a:pt x="2874" y="4724"/>
                    </a:cubicBezTo>
                    <a:cubicBezTo>
                      <a:pt x="2789" y="4530"/>
                      <a:pt x="2802" y="4311"/>
                      <a:pt x="2910" y="4131"/>
                    </a:cubicBezTo>
                    <a:cubicBezTo>
                      <a:pt x="2969" y="4032"/>
                      <a:pt x="3051" y="3954"/>
                      <a:pt x="3152" y="3905"/>
                    </a:cubicBezTo>
                    <a:cubicBezTo>
                      <a:pt x="3270" y="3844"/>
                      <a:pt x="3399" y="3827"/>
                      <a:pt x="3529" y="3827"/>
                    </a:cubicBezTo>
                    <a:cubicBezTo>
                      <a:pt x="3609" y="3827"/>
                      <a:pt x="3689" y="3833"/>
                      <a:pt x="3768" y="3839"/>
                    </a:cubicBezTo>
                    <a:cubicBezTo>
                      <a:pt x="3845" y="3845"/>
                      <a:pt x="3923" y="3852"/>
                      <a:pt x="4000" y="3852"/>
                    </a:cubicBezTo>
                    <a:cubicBezTo>
                      <a:pt x="4086" y="3852"/>
                      <a:pt x="4170" y="3844"/>
                      <a:pt x="4250" y="3820"/>
                    </a:cubicBezTo>
                    <a:cubicBezTo>
                      <a:pt x="4613" y="3708"/>
                      <a:pt x="4787" y="3295"/>
                      <a:pt x="4613" y="2961"/>
                    </a:cubicBezTo>
                    <a:cubicBezTo>
                      <a:pt x="4557" y="2860"/>
                      <a:pt x="4489" y="2771"/>
                      <a:pt x="4407" y="2689"/>
                    </a:cubicBezTo>
                    <a:cubicBezTo>
                      <a:pt x="4282" y="2548"/>
                      <a:pt x="4148" y="2401"/>
                      <a:pt x="4135" y="2205"/>
                    </a:cubicBezTo>
                    <a:cubicBezTo>
                      <a:pt x="4132" y="2172"/>
                      <a:pt x="4132" y="2142"/>
                      <a:pt x="4135" y="2113"/>
                    </a:cubicBezTo>
                    <a:cubicBezTo>
                      <a:pt x="4135" y="2073"/>
                      <a:pt x="4135" y="2037"/>
                      <a:pt x="4132" y="2001"/>
                    </a:cubicBezTo>
                    <a:cubicBezTo>
                      <a:pt x="4115" y="1906"/>
                      <a:pt x="4043" y="1825"/>
                      <a:pt x="3981" y="1752"/>
                    </a:cubicBezTo>
                    <a:cubicBezTo>
                      <a:pt x="3958" y="1723"/>
                      <a:pt x="3932" y="1697"/>
                      <a:pt x="3906" y="1671"/>
                    </a:cubicBezTo>
                    <a:cubicBezTo>
                      <a:pt x="3847" y="1612"/>
                      <a:pt x="3794" y="1549"/>
                      <a:pt x="3748" y="1481"/>
                    </a:cubicBezTo>
                    <a:cubicBezTo>
                      <a:pt x="3735" y="1458"/>
                      <a:pt x="3712" y="1425"/>
                      <a:pt x="3699" y="1422"/>
                    </a:cubicBezTo>
                    <a:cubicBezTo>
                      <a:pt x="3696" y="1422"/>
                      <a:pt x="3680" y="1422"/>
                      <a:pt x="3647" y="1445"/>
                    </a:cubicBezTo>
                    <a:cubicBezTo>
                      <a:pt x="3627" y="1458"/>
                      <a:pt x="3607" y="1477"/>
                      <a:pt x="3594" y="1497"/>
                    </a:cubicBezTo>
                    <a:cubicBezTo>
                      <a:pt x="3578" y="1513"/>
                      <a:pt x="3562" y="1530"/>
                      <a:pt x="3545" y="1546"/>
                    </a:cubicBezTo>
                    <a:cubicBezTo>
                      <a:pt x="3476" y="1612"/>
                      <a:pt x="3359" y="1654"/>
                      <a:pt x="3205" y="1680"/>
                    </a:cubicBezTo>
                    <a:lnTo>
                      <a:pt x="3162" y="1687"/>
                    </a:lnTo>
                    <a:cubicBezTo>
                      <a:pt x="3130" y="1695"/>
                      <a:pt x="3097" y="1699"/>
                      <a:pt x="3064" y="1699"/>
                    </a:cubicBezTo>
                    <a:cubicBezTo>
                      <a:pt x="3042" y="1699"/>
                      <a:pt x="3020" y="1697"/>
                      <a:pt x="2998" y="1693"/>
                    </a:cubicBezTo>
                    <a:cubicBezTo>
                      <a:pt x="2965" y="1687"/>
                      <a:pt x="2933" y="1674"/>
                      <a:pt x="2900" y="1657"/>
                    </a:cubicBezTo>
                    <a:cubicBezTo>
                      <a:pt x="2877" y="1648"/>
                      <a:pt x="2854" y="1638"/>
                      <a:pt x="2828" y="1631"/>
                    </a:cubicBezTo>
                    <a:cubicBezTo>
                      <a:pt x="2821" y="1630"/>
                      <a:pt x="2815" y="1629"/>
                      <a:pt x="2808" y="1629"/>
                    </a:cubicBezTo>
                    <a:cubicBezTo>
                      <a:pt x="2753" y="1629"/>
                      <a:pt x="2700" y="1677"/>
                      <a:pt x="2667" y="1730"/>
                    </a:cubicBezTo>
                    <a:cubicBezTo>
                      <a:pt x="2648" y="1762"/>
                      <a:pt x="2631" y="1798"/>
                      <a:pt x="2618" y="1838"/>
                    </a:cubicBezTo>
                    <a:cubicBezTo>
                      <a:pt x="2602" y="1880"/>
                      <a:pt x="2579" y="1923"/>
                      <a:pt x="2556" y="1965"/>
                    </a:cubicBezTo>
                    <a:cubicBezTo>
                      <a:pt x="2524" y="2017"/>
                      <a:pt x="2471" y="2055"/>
                      <a:pt x="2417" y="2055"/>
                    </a:cubicBezTo>
                    <a:cubicBezTo>
                      <a:pt x="2399" y="2055"/>
                      <a:pt x="2380" y="2051"/>
                      <a:pt x="2363" y="2041"/>
                    </a:cubicBezTo>
                    <a:cubicBezTo>
                      <a:pt x="2294" y="2001"/>
                      <a:pt x="2300" y="1910"/>
                      <a:pt x="2304" y="1877"/>
                    </a:cubicBezTo>
                    <a:lnTo>
                      <a:pt x="2336" y="1523"/>
                    </a:lnTo>
                    <a:cubicBezTo>
                      <a:pt x="2350" y="1372"/>
                      <a:pt x="2363" y="1218"/>
                      <a:pt x="2323" y="1074"/>
                    </a:cubicBezTo>
                    <a:cubicBezTo>
                      <a:pt x="2294" y="956"/>
                      <a:pt x="2212" y="812"/>
                      <a:pt x="2071" y="766"/>
                    </a:cubicBezTo>
                    <a:cubicBezTo>
                      <a:pt x="2055" y="763"/>
                      <a:pt x="2042" y="760"/>
                      <a:pt x="2029" y="753"/>
                    </a:cubicBezTo>
                    <a:cubicBezTo>
                      <a:pt x="1986" y="747"/>
                      <a:pt x="1947" y="730"/>
                      <a:pt x="1911" y="711"/>
                    </a:cubicBezTo>
                    <a:cubicBezTo>
                      <a:pt x="1816" y="645"/>
                      <a:pt x="1796" y="527"/>
                      <a:pt x="1780" y="432"/>
                    </a:cubicBezTo>
                    <a:lnTo>
                      <a:pt x="1776" y="409"/>
                    </a:lnTo>
                    <a:cubicBezTo>
                      <a:pt x="1766" y="331"/>
                      <a:pt x="1727" y="236"/>
                      <a:pt x="1658" y="229"/>
                    </a:cubicBezTo>
                    <a:cubicBezTo>
                      <a:pt x="1645" y="229"/>
                      <a:pt x="1629" y="229"/>
                      <a:pt x="1612" y="232"/>
                    </a:cubicBezTo>
                    <a:cubicBezTo>
                      <a:pt x="1598" y="235"/>
                      <a:pt x="1582" y="237"/>
                      <a:pt x="1567" y="237"/>
                    </a:cubicBezTo>
                    <a:cubicBezTo>
                      <a:pt x="1548" y="237"/>
                      <a:pt x="1529" y="235"/>
                      <a:pt x="1511" y="229"/>
                    </a:cubicBezTo>
                    <a:cubicBezTo>
                      <a:pt x="1432" y="203"/>
                      <a:pt x="1400" y="118"/>
                      <a:pt x="1413" y="3"/>
                    </a:cubicBezTo>
                    <a:lnTo>
                      <a:pt x="1413" y="3"/>
                    </a:lnTo>
                    <a:cubicBezTo>
                      <a:pt x="1391" y="5"/>
                      <a:pt x="1369" y="6"/>
                      <a:pt x="1347" y="6"/>
                    </a:cubicBezTo>
                    <a:cubicBezTo>
                      <a:pt x="1325" y="6"/>
                      <a:pt x="1303" y="5"/>
                      <a:pt x="1282" y="3"/>
                    </a:cubicBezTo>
                    <a:cubicBezTo>
                      <a:pt x="1263" y="1"/>
                      <a:pt x="1244" y="1"/>
                      <a:pt x="1225"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6053738" y="2033848"/>
                <a:ext cx="257739" cy="271820"/>
              </a:xfrm>
              <a:custGeom>
                <a:avLst/>
                <a:gdLst/>
                <a:ahLst/>
                <a:cxnLst/>
                <a:rect l="l" t="t" r="r" b="b"/>
                <a:pathLst>
                  <a:path w="3991" h="3936" extrusionOk="0">
                    <a:moveTo>
                      <a:pt x="3535" y="0"/>
                    </a:moveTo>
                    <a:cubicBezTo>
                      <a:pt x="3531" y="0"/>
                      <a:pt x="3526" y="1"/>
                      <a:pt x="3522" y="2"/>
                    </a:cubicBezTo>
                    <a:cubicBezTo>
                      <a:pt x="3476" y="12"/>
                      <a:pt x="3457" y="61"/>
                      <a:pt x="3430" y="139"/>
                    </a:cubicBezTo>
                    <a:cubicBezTo>
                      <a:pt x="3401" y="218"/>
                      <a:pt x="3371" y="303"/>
                      <a:pt x="3290" y="339"/>
                    </a:cubicBezTo>
                    <a:cubicBezTo>
                      <a:pt x="3263" y="352"/>
                      <a:pt x="3237" y="359"/>
                      <a:pt x="3208" y="362"/>
                    </a:cubicBezTo>
                    <a:lnTo>
                      <a:pt x="3181" y="365"/>
                    </a:lnTo>
                    <a:cubicBezTo>
                      <a:pt x="3100" y="382"/>
                      <a:pt x="3037" y="444"/>
                      <a:pt x="2968" y="506"/>
                    </a:cubicBezTo>
                    <a:cubicBezTo>
                      <a:pt x="2906" y="572"/>
                      <a:pt x="2831" y="624"/>
                      <a:pt x="2749" y="660"/>
                    </a:cubicBezTo>
                    <a:cubicBezTo>
                      <a:pt x="2697" y="677"/>
                      <a:pt x="2641" y="687"/>
                      <a:pt x="2585" y="690"/>
                    </a:cubicBezTo>
                    <a:cubicBezTo>
                      <a:pt x="2552" y="693"/>
                      <a:pt x="2520" y="700"/>
                      <a:pt x="2487" y="706"/>
                    </a:cubicBezTo>
                    <a:cubicBezTo>
                      <a:pt x="2421" y="719"/>
                      <a:pt x="2349" y="762"/>
                      <a:pt x="2346" y="821"/>
                    </a:cubicBezTo>
                    <a:cubicBezTo>
                      <a:pt x="2349" y="863"/>
                      <a:pt x="2362" y="903"/>
                      <a:pt x="2385" y="939"/>
                    </a:cubicBezTo>
                    <a:cubicBezTo>
                      <a:pt x="2421" y="988"/>
                      <a:pt x="2438" y="1047"/>
                      <a:pt x="2441" y="1109"/>
                    </a:cubicBezTo>
                    <a:cubicBezTo>
                      <a:pt x="2435" y="1181"/>
                      <a:pt x="2389" y="1283"/>
                      <a:pt x="2186" y="1342"/>
                    </a:cubicBezTo>
                    <a:cubicBezTo>
                      <a:pt x="2144" y="1354"/>
                      <a:pt x="2101" y="1364"/>
                      <a:pt x="2059" y="1364"/>
                    </a:cubicBezTo>
                    <a:cubicBezTo>
                      <a:pt x="2025" y="1364"/>
                      <a:pt x="1992" y="1358"/>
                      <a:pt x="1959" y="1342"/>
                    </a:cubicBezTo>
                    <a:cubicBezTo>
                      <a:pt x="1914" y="1312"/>
                      <a:pt x="1878" y="1273"/>
                      <a:pt x="1855" y="1224"/>
                    </a:cubicBezTo>
                    <a:cubicBezTo>
                      <a:pt x="1842" y="1201"/>
                      <a:pt x="1825" y="1178"/>
                      <a:pt x="1806" y="1158"/>
                    </a:cubicBezTo>
                    <a:cubicBezTo>
                      <a:pt x="1779" y="1131"/>
                      <a:pt x="1741" y="1115"/>
                      <a:pt x="1704" y="1115"/>
                    </a:cubicBezTo>
                    <a:cubicBezTo>
                      <a:pt x="1701" y="1115"/>
                      <a:pt x="1697" y="1115"/>
                      <a:pt x="1694" y="1116"/>
                    </a:cubicBezTo>
                    <a:cubicBezTo>
                      <a:pt x="1606" y="1119"/>
                      <a:pt x="1524" y="1158"/>
                      <a:pt x="1465" y="1220"/>
                    </a:cubicBezTo>
                    <a:cubicBezTo>
                      <a:pt x="1419" y="1273"/>
                      <a:pt x="1376" y="1329"/>
                      <a:pt x="1337" y="1384"/>
                    </a:cubicBezTo>
                    <a:cubicBezTo>
                      <a:pt x="1291" y="1460"/>
                      <a:pt x="1236" y="1528"/>
                      <a:pt x="1173" y="1591"/>
                    </a:cubicBezTo>
                    <a:cubicBezTo>
                      <a:pt x="1088" y="1663"/>
                      <a:pt x="990" y="1722"/>
                      <a:pt x="882" y="1764"/>
                    </a:cubicBezTo>
                    <a:lnTo>
                      <a:pt x="859" y="1777"/>
                    </a:lnTo>
                    <a:cubicBezTo>
                      <a:pt x="636" y="1879"/>
                      <a:pt x="381" y="2013"/>
                      <a:pt x="177" y="2216"/>
                    </a:cubicBezTo>
                    <a:cubicBezTo>
                      <a:pt x="109" y="2282"/>
                      <a:pt x="50" y="2354"/>
                      <a:pt x="1" y="2436"/>
                    </a:cubicBezTo>
                    <a:cubicBezTo>
                      <a:pt x="40" y="2436"/>
                      <a:pt x="79" y="2449"/>
                      <a:pt x="112" y="2472"/>
                    </a:cubicBezTo>
                    <a:cubicBezTo>
                      <a:pt x="164" y="2505"/>
                      <a:pt x="213" y="2551"/>
                      <a:pt x="272" y="2554"/>
                    </a:cubicBezTo>
                    <a:cubicBezTo>
                      <a:pt x="334" y="2554"/>
                      <a:pt x="394" y="2510"/>
                      <a:pt x="453" y="2510"/>
                    </a:cubicBezTo>
                    <a:cubicBezTo>
                      <a:pt x="462" y="2510"/>
                      <a:pt x="472" y="2512"/>
                      <a:pt x="482" y="2514"/>
                    </a:cubicBezTo>
                    <a:cubicBezTo>
                      <a:pt x="534" y="2528"/>
                      <a:pt x="567" y="2583"/>
                      <a:pt x="620" y="2596"/>
                    </a:cubicBezTo>
                    <a:cubicBezTo>
                      <a:pt x="639" y="2600"/>
                      <a:pt x="666" y="2600"/>
                      <a:pt x="688" y="2606"/>
                    </a:cubicBezTo>
                    <a:cubicBezTo>
                      <a:pt x="793" y="2636"/>
                      <a:pt x="747" y="2754"/>
                      <a:pt x="738" y="2829"/>
                    </a:cubicBezTo>
                    <a:cubicBezTo>
                      <a:pt x="721" y="2973"/>
                      <a:pt x="747" y="3134"/>
                      <a:pt x="751" y="3278"/>
                    </a:cubicBezTo>
                    <a:cubicBezTo>
                      <a:pt x="754" y="3392"/>
                      <a:pt x="741" y="3533"/>
                      <a:pt x="639" y="3576"/>
                    </a:cubicBezTo>
                    <a:cubicBezTo>
                      <a:pt x="603" y="3592"/>
                      <a:pt x="561" y="3592"/>
                      <a:pt x="525" y="3609"/>
                    </a:cubicBezTo>
                    <a:cubicBezTo>
                      <a:pt x="459" y="3638"/>
                      <a:pt x="426" y="3707"/>
                      <a:pt x="397" y="3769"/>
                    </a:cubicBezTo>
                    <a:cubicBezTo>
                      <a:pt x="390" y="3782"/>
                      <a:pt x="387" y="3795"/>
                      <a:pt x="387" y="3808"/>
                    </a:cubicBezTo>
                    <a:cubicBezTo>
                      <a:pt x="394" y="3841"/>
                      <a:pt x="430" y="3851"/>
                      <a:pt x="459" y="3858"/>
                    </a:cubicBezTo>
                    <a:cubicBezTo>
                      <a:pt x="551" y="3879"/>
                      <a:pt x="645" y="3889"/>
                      <a:pt x="739" y="3889"/>
                    </a:cubicBezTo>
                    <a:cubicBezTo>
                      <a:pt x="762" y="3889"/>
                      <a:pt x="786" y="3888"/>
                      <a:pt x="810" y="3887"/>
                    </a:cubicBezTo>
                    <a:cubicBezTo>
                      <a:pt x="875" y="3881"/>
                      <a:pt x="937" y="3864"/>
                      <a:pt x="1003" y="3861"/>
                    </a:cubicBezTo>
                    <a:cubicBezTo>
                      <a:pt x="1072" y="3861"/>
                      <a:pt x="1144" y="3874"/>
                      <a:pt x="1209" y="3897"/>
                    </a:cubicBezTo>
                    <a:cubicBezTo>
                      <a:pt x="1230" y="3896"/>
                      <a:pt x="1250" y="3896"/>
                      <a:pt x="1270" y="3896"/>
                    </a:cubicBezTo>
                    <a:cubicBezTo>
                      <a:pt x="1370" y="3896"/>
                      <a:pt x="1469" y="3903"/>
                      <a:pt x="1570" y="3917"/>
                    </a:cubicBezTo>
                    <a:cubicBezTo>
                      <a:pt x="1616" y="3920"/>
                      <a:pt x="1665" y="3926"/>
                      <a:pt x="1714" y="3930"/>
                    </a:cubicBezTo>
                    <a:cubicBezTo>
                      <a:pt x="1745" y="3933"/>
                      <a:pt x="1775" y="3936"/>
                      <a:pt x="1804" y="3936"/>
                    </a:cubicBezTo>
                    <a:cubicBezTo>
                      <a:pt x="1856" y="3936"/>
                      <a:pt x="1904" y="3927"/>
                      <a:pt x="1940" y="3897"/>
                    </a:cubicBezTo>
                    <a:cubicBezTo>
                      <a:pt x="1959" y="3877"/>
                      <a:pt x="1979" y="3858"/>
                      <a:pt x="1992" y="3831"/>
                    </a:cubicBezTo>
                    <a:cubicBezTo>
                      <a:pt x="2045" y="3741"/>
                      <a:pt x="2139" y="3687"/>
                      <a:pt x="2240" y="3687"/>
                    </a:cubicBezTo>
                    <a:cubicBezTo>
                      <a:pt x="2246" y="3687"/>
                      <a:pt x="2252" y="3687"/>
                      <a:pt x="2258" y="3687"/>
                    </a:cubicBezTo>
                    <a:cubicBezTo>
                      <a:pt x="2300" y="3687"/>
                      <a:pt x="2343" y="3677"/>
                      <a:pt x="2382" y="3661"/>
                    </a:cubicBezTo>
                    <a:cubicBezTo>
                      <a:pt x="2421" y="3635"/>
                      <a:pt x="2454" y="3602"/>
                      <a:pt x="2480" y="3563"/>
                    </a:cubicBezTo>
                    <a:cubicBezTo>
                      <a:pt x="2497" y="3543"/>
                      <a:pt x="2510" y="3520"/>
                      <a:pt x="2530" y="3504"/>
                    </a:cubicBezTo>
                    <a:cubicBezTo>
                      <a:pt x="2559" y="3468"/>
                      <a:pt x="2598" y="3438"/>
                      <a:pt x="2638" y="3412"/>
                    </a:cubicBezTo>
                    <a:lnTo>
                      <a:pt x="2585" y="3337"/>
                    </a:lnTo>
                    <a:cubicBezTo>
                      <a:pt x="2536" y="3252"/>
                      <a:pt x="2471" y="3176"/>
                      <a:pt x="2398" y="3107"/>
                    </a:cubicBezTo>
                    <a:cubicBezTo>
                      <a:pt x="2310" y="3035"/>
                      <a:pt x="2199" y="2989"/>
                      <a:pt x="2146" y="2888"/>
                    </a:cubicBezTo>
                    <a:cubicBezTo>
                      <a:pt x="2087" y="2780"/>
                      <a:pt x="2127" y="2639"/>
                      <a:pt x="2208" y="2544"/>
                    </a:cubicBezTo>
                    <a:cubicBezTo>
                      <a:pt x="2287" y="2449"/>
                      <a:pt x="2402" y="2393"/>
                      <a:pt x="2513" y="2334"/>
                    </a:cubicBezTo>
                    <a:lnTo>
                      <a:pt x="2942" y="2118"/>
                    </a:lnTo>
                    <a:cubicBezTo>
                      <a:pt x="3093" y="2043"/>
                      <a:pt x="3257" y="1948"/>
                      <a:pt x="3299" y="1787"/>
                    </a:cubicBezTo>
                    <a:cubicBezTo>
                      <a:pt x="3335" y="1643"/>
                      <a:pt x="3260" y="1489"/>
                      <a:pt x="3299" y="1348"/>
                    </a:cubicBezTo>
                    <a:cubicBezTo>
                      <a:pt x="3326" y="1237"/>
                      <a:pt x="3411" y="1152"/>
                      <a:pt x="3493" y="1073"/>
                    </a:cubicBezTo>
                    <a:cubicBezTo>
                      <a:pt x="3660" y="919"/>
                      <a:pt x="3827" y="762"/>
                      <a:pt x="3991" y="605"/>
                    </a:cubicBezTo>
                    <a:lnTo>
                      <a:pt x="3971" y="585"/>
                    </a:lnTo>
                    <a:cubicBezTo>
                      <a:pt x="3869" y="503"/>
                      <a:pt x="3761" y="421"/>
                      <a:pt x="3709" y="293"/>
                    </a:cubicBezTo>
                    <a:cubicBezTo>
                      <a:pt x="3696" y="261"/>
                      <a:pt x="3683" y="225"/>
                      <a:pt x="3676" y="189"/>
                    </a:cubicBezTo>
                    <a:cubicBezTo>
                      <a:pt x="3666" y="153"/>
                      <a:pt x="3656" y="117"/>
                      <a:pt x="3640" y="84"/>
                    </a:cubicBezTo>
                    <a:cubicBezTo>
                      <a:pt x="3619" y="39"/>
                      <a:pt x="3575" y="0"/>
                      <a:pt x="3535"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a:off x="6138795" y="2275358"/>
                <a:ext cx="139493" cy="210150"/>
              </a:xfrm>
              <a:custGeom>
                <a:avLst/>
                <a:gdLst/>
                <a:ahLst/>
                <a:cxnLst/>
                <a:rect l="l" t="t" r="r" b="b"/>
                <a:pathLst>
                  <a:path w="2160" h="3043" extrusionOk="0">
                    <a:moveTo>
                      <a:pt x="1380" y="0"/>
                    </a:moveTo>
                    <a:cubicBezTo>
                      <a:pt x="1344" y="20"/>
                      <a:pt x="1314" y="43"/>
                      <a:pt x="1288" y="72"/>
                    </a:cubicBezTo>
                    <a:cubicBezTo>
                      <a:pt x="1271" y="89"/>
                      <a:pt x="1258" y="108"/>
                      <a:pt x="1245" y="125"/>
                    </a:cubicBezTo>
                    <a:cubicBezTo>
                      <a:pt x="1209" y="177"/>
                      <a:pt x="1167" y="220"/>
                      <a:pt x="1114" y="252"/>
                    </a:cubicBezTo>
                    <a:cubicBezTo>
                      <a:pt x="1062" y="275"/>
                      <a:pt x="1009" y="285"/>
                      <a:pt x="954" y="289"/>
                    </a:cubicBezTo>
                    <a:cubicBezTo>
                      <a:pt x="908" y="289"/>
                      <a:pt x="862" y="302"/>
                      <a:pt x="819" y="321"/>
                    </a:cubicBezTo>
                    <a:cubicBezTo>
                      <a:pt x="796" y="341"/>
                      <a:pt x="777" y="367"/>
                      <a:pt x="760" y="390"/>
                    </a:cubicBezTo>
                    <a:cubicBezTo>
                      <a:pt x="741" y="423"/>
                      <a:pt x="715" y="452"/>
                      <a:pt x="688" y="475"/>
                    </a:cubicBezTo>
                    <a:cubicBezTo>
                      <a:pt x="631" y="523"/>
                      <a:pt x="559" y="536"/>
                      <a:pt x="485" y="536"/>
                    </a:cubicBezTo>
                    <a:cubicBezTo>
                      <a:pt x="454" y="536"/>
                      <a:pt x="422" y="534"/>
                      <a:pt x="390" y="531"/>
                    </a:cubicBezTo>
                    <a:cubicBezTo>
                      <a:pt x="341" y="528"/>
                      <a:pt x="292" y="521"/>
                      <a:pt x="243" y="518"/>
                    </a:cubicBezTo>
                    <a:cubicBezTo>
                      <a:pt x="184" y="511"/>
                      <a:pt x="122" y="505"/>
                      <a:pt x="63" y="501"/>
                    </a:cubicBezTo>
                    <a:lnTo>
                      <a:pt x="63" y="501"/>
                    </a:lnTo>
                    <a:cubicBezTo>
                      <a:pt x="92" y="590"/>
                      <a:pt x="0" y="698"/>
                      <a:pt x="40" y="786"/>
                    </a:cubicBezTo>
                    <a:cubicBezTo>
                      <a:pt x="69" y="855"/>
                      <a:pt x="154" y="875"/>
                      <a:pt x="226" y="904"/>
                    </a:cubicBezTo>
                    <a:cubicBezTo>
                      <a:pt x="295" y="934"/>
                      <a:pt x="361" y="1026"/>
                      <a:pt x="308" y="1078"/>
                    </a:cubicBezTo>
                    <a:cubicBezTo>
                      <a:pt x="276" y="1111"/>
                      <a:pt x="220" y="1104"/>
                      <a:pt x="174" y="1114"/>
                    </a:cubicBezTo>
                    <a:cubicBezTo>
                      <a:pt x="40" y="1144"/>
                      <a:pt x="0" y="1324"/>
                      <a:pt x="115" y="1406"/>
                    </a:cubicBezTo>
                    <a:cubicBezTo>
                      <a:pt x="151" y="1432"/>
                      <a:pt x="197" y="1445"/>
                      <a:pt x="226" y="1478"/>
                    </a:cubicBezTo>
                    <a:cubicBezTo>
                      <a:pt x="272" y="1540"/>
                      <a:pt x="233" y="1641"/>
                      <a:pt x="279" y="1704"/>
                    </a:cubicBezTo>
                    <a:cubicBezTo>
                      <a:pt x="315" y="1753"/>
                      <a:pt x="400" y="1769"/>
                      <a:pt x="410" y="1831"/>
                    </a:cubicBezTo>
                    <a:cubicBezTo>
                      <a:pt x="420" y="1900"/>
                      <a:pt x="328" y="1933"/>
                      <a:pt x="289" y="1992"/>
                    </a:cubicBezTo>
                    <a:cubicBezTo>
                      <a:pt x="230" y="2074"/>
                      <a:pt x="289" y="2202"/>
                      <a:pt x="223" y="2274"/>
                    </a:cubicBezTo>
                    <a:cubicBezTo>
                      <a:pt x="207" y="2293"/>
                      <a:pt x="184" y="2306"/>
                      <a:pt x="174" y="2326"/>
                    </a:cubicBezTo>
                    <a:cubicBezTo>
                      <a:pt x="151" y="2372"/>
                      <a:pt x="187" y="2424"/>
                      <a:pt x="174" y="2470"/>
                    </a:cubicBezTo>
                    <a:cubicBezTo>
                      <a:pt x="167" y="2493"/>
                      <a:pt x="148" y="2513"/>
                      <a:pt x="138" y="2533"/>
                    </a:cubicBezTo>
                    <a:cubicBezTo>
                      <a:pt x="109" y="2608"/>
                      <a:pt x="187" y="2673"/>
                      <a:pt x="226" y="2745"/>
                    </a:cubicBezTo>
                    <a:cubicBezTo>
                      <a:pt x="272" y="2827"/>
                      <a:pt x="210" y="2978"/>
                      <a:pt x="285" y="3034"/>
                    </a:cubicBezTo>
                    <a:cubicBezTo>
                      <a:pt x="295" y="3040"/>
                      <a:pt x="310" y="3043"/>
                      <a:pt x="326" y="3043"/>
                    </a:cubicBezTo>
                    <a:cubicBezTo>
                      <a:pt x="389" y="3043"/>
                      <a:pt x="486" y="3008"/>
                      <a:pt x="525" y="2998"/>
                    </a:cubicBezTo>
                    <a:cubicBezTo>
                      <a:pt x="620" y="2975"/>
                      <a:pt x="715" y="2939"/>
                      <a:pt x="803" y="2893"/>
                    </a:cubicBezTo>
                    <a:cubicBezTo>
                      <a:pt x="832" y="2873"/>
                      <a:pt x="865" y="2863"/>
                      <a:pt x="898" y="2857"/>
                    </a:cubicBezTo>
                    <a:cubicBezTo>
                      <a:pt x="904" y="2856"/>
                      <a:pt x="910" y="2856"/>
                      <a:pt x="916" y="2856"/>
                    </a:cubicBezTo>
                    <a:cubicBezTo>
                      <a:pt x="947" y="2856"/>
                      <a:pt x="978" y="2864"/>
                      <a:pt x="1007" y="2864"/>
                    </a:cubicBezTo>
                    <a:cubicBezTo>
                      <a:pt x="1025" y="2864"/>
                      <a:pt x="1043" y="2861"/>
                      <a:pt x="1059" y="2850"/>
                    </a:cubicBezTo>
                    <a:cubicBezTo>
                      <a:pt x="1095" y="2827"/>
                      <a:pt x="1104" y="2778"/>
                      <a:pt x="1134" y="2745"/>
                    </a:cubicBezTo>
                    <a:cubicBezTo>
                      <a:pt x="1155" y="2723"/>
                      <a:pt x="1175" y="2715"/>
                      <a:pt x="1195" y="2715"/>
                    </a:cubicBezTo>
                    <a:cubicBezTo>
                      <a:pt x="1234" y="2715"/>
                      <a:pt x="1272" y="2748"/>
                      <a:pt x="1311" y="2772"/>
                    </a:cubicBezTo>
                    <a:cubicBezTo>
                      <a:pt x="1335" y="2787"/>
                      <a:pt x="1358" y="2794"/>
                      <a:pt x="1380" y="2794"/>
                    </a:cubicBezTo>
                    <a:cubicBezTo>
                      <a:pt x="1429" y="2794"/>
                      <a:pt x="1472" y="2759"/>
                      <a:pt x="1511" y="2709"/>
                    </a:cubicBezTo>
                    <a:cubicBezTo>
                      <a:pt x="1534" y="2683"/>
                      <a:pt x="1550" y="2647"/>
                      <a:pt x="1586" y="2637"/>
                    </a:cubicBezTo>
                    <a:cubicBezTo>
                      <a:pt x="1596" y="2633"/>
                      <a:pt x="1607" y="2632"/>
                      <a:pt x="1618" y="2632"/>
                    </a:cubicBezTo>
                    <a:cubicBezTo>
                      <a:pt x="1650" y="2632"/>
                      <a:pt x="1685" y="2645"/>
                      <a:pt x="1717" y="2647"/>
                    </a:cubicBezTo>
                    <a:cubicBezTo>
                      <a:pt x="1783" y="2644"/>
                      <a:pt x="1838" y="2605"/>
                      <a:pt x="1864" y="2542"/>
                    </a:cubicBezTo>
                    <a:cubicBezTo>
                      <a:pt x="1887" y="2483"/>
                      <a:pt x="1900" y="2421"/>
                      <a:pt x="1900" y="2359"/>
                    </a:cubicBezTo>
                    <a:cubicBezTo>
                      <a:pt x="1933" y="1894"/>
                      <a:pt x="2159" y="1465"/>
                      <a:pt x="2002" y="1026"/>
                    </a:cubicBezTo>
                    <a:cubicBezTo>
                      <a:pt x="1914" y="786"/>
                      <a:pt x="1766" y="574"/>
                      <a:pt x="1625" y="361"/>
                    </a:cubicBezTo>
                    <a:lnTo>
                      <a:pt x="1380" y="0"/>
                    </a:ln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5198592" y="3402727"/>
                <a:ext cx="188961" cy="175136"/>
              </a:xfrm>
              <a:custGeom>
                <a:avLst/>
                <a:gdLst/>
                <a:ahLst/>
                <a:cxnLst/>
                <a:rect l="l" t="t" r="r" b="b"/>
                <a:pathLst>
                  <a:path w="2926" h="2536" extrusionOk="0">
                    <a:moveTo>
                      <a:pt x="1373" y="0"/>
                    </a:moveTo>
                    <a:cubicBezTo>
                      <a:pt x="1286" y="24"/>
                      <a:pt x="1197" y="32"/>
                      <a:pt x="1107" y="32"/>
                    </a:cubicBezTo>
                    <a:cubicBezTo>
                      <a:pt x="1027" y="32"/>
                      <a:pt x="945" y="26"/>
                      <a:pt x="865" y="20"/>
                    </a:cubicBezTo>
                    <a:cubicBezTo>
                      <a:pt x="785" y="13"/>
                      <a:pt x="706" y="7"/>
                      <a:pt x="629" y="7"/>
                    </a:cubicBezTo>
                    <a:cubicBezTo>
                      <a:pt x="515" y="7"/>
                      <a:pt x="406" y="21"/>
                      <a:pt x="308" y="72"/>
                    </a:cubicBezTo>
                    <a:cubicBezTo>
                      <a:pt x="223" y="115"/>
                      <a:pt x="151" y="184"/>
                      <a:pt x="102" y="262"/>
                    </a:cubicBezTo>
                    <a:cubicBezTo>
                      <a:pt x="10" y="416"/>
                      <a:pt x="0" y="600"/>
                      <a:pt x="72" y="760"/>
                    </a:cubicBezTo>
                    <a:cubicBezTo>
                      <a:pt x="108" y="835"/>
                      <a:pt x="151" y="901"/>
                      <a:pt x="203" y="966"/>
                    </a:cubicBezTo>
                    <a:cubicBezTo>
                      <a:pt x="256" y="1025"/>
                      <a:pt x="298" y="1094"/>
                      <a:pt x="338" y="1163"/>
                    </a:cubicBezTo>
                    <a:cubicBezTo>
                      <a:pt x="426" y="1343"/>
                      <a:pt x="387" y="1553"/>
                      <a:pt x="361" y="1707"/>
                    </a:cubicBezTo>
                    <a:cubicBezTo>
                      <a:pt x="354" y="1746"/>
                      <a:pt x="344" y="1785"/>
                      <a:pt x="328" y="1825"/>
                    </a:cubicBezTo>
                    <a:cubicBezTo>
                      <a:pt x="315" y="1861"/>
                      <a:pt x="295" y="1894"/>
                      <a:pt x="272" y="1923"/>
                    </a:cubicBezTo>
                    <a:cubicBezTo>
                      <a:pt x="279" y="1989"/>
                      <a:pt x="308" y="2051"/>
                      <a:pt x="354" y="2097"/>
                    </a:cubicBezTo>
                    <a:cubicBezTo>
                      <a:pt x="410" y="2149"/>
                      <a:pt x="492" y="2159"/>
                      <a:pt x="564" y="2179"/>
                    </a:cubicBezTo>
                    <a:cubicBezTo>
                      <a:pt x="803" y="2257"/>
                      <a:pt x="977" y="2506"/>
                      <a:pt x="1232" y="2526"/>
                    </a:cubicBezTo>
                    <a:cubicBezTo>
                      <a:pt x="1255" y="2526"/>
                      <a:pt x="1281" y="2529"/>
                      <a:pt x="1304" y="2536"/>
                    </a:cubicBezTo>
                    <a:lnTo>
                      <a:pt x="1547" y="2241"/>
                    </a:lnTo>
                    <a:cubicBezTo>
                      <a:pt x="1582" y="2177"/>
                      <a:pt x="1651" y="2141"/>
                      <a:pt x="1721" y="2141"/>
                    </a:cubicBezTo>
                    <a:cubicBezTo>
                      <a:pt x="1729" y="2141"/>
                      <a:pt x="1738" y="2141"/>
                      <a:pt x="1746" y="2143"/>
                    </a:cubicBezTo>
                    <a:cubicBezTo>
                      <a:pt x="1753" y="2144"/>
                      <a:pt x="1760" y="2145"/>
                      <a:pt x="1768" y="2145"/>
                    </a:cubicBezTo>
                    <a:cubicBezTo>
                      <a:pt x="1775" y="2145"/>
                      <a:pt x="1782" y="2144"/>
                      <a:pt x="1789" y="2143"/>
                    </a:cubicBezTo>
                    <a:cubicBezTo>
                      <a:pt x="1854" y="2136"/>
                      <a:pt x="1904" y="2061"/>
                      <a:pt x="1943" y="1982"/>
                    </a:cubicBezTo>
                    <a:lnTo>
                      <a:pt x="2051" y="1782"/>
                    </a:lnTo>
                    <a:cubicBezTo>
                      <a:pt x="2067" y="1746"/>
                      <a:pt x="2090" y="1717"/>
                      <a:pt x="2120" y="1690"/>
                    </a:cubicBezTo>
                    <a:cubicBezTo>
                      <a:pt x="2133" y="1681"/>
                      <a:pt x="2146" y="1671"/>
                      <a:pt x="2159" y="1664"/>
                    </a:cubicBezTo>
                    <a:cubicBezTo>
                      <a:pt x="2172" y="1658"/>
                      <a:pt x="2185" y="1651"/>
                      <a:pt x="2195" y="1641"/>
                    </a:cubicBezTo>
                    <a:cubicBezTo>
                      <a:pt x="2198" y="1632"/>
                      <a:pt x="2205" y="1622"/>
                      <a:pt x="2208" y="1612"/>
                    </a:cubicBezTo>
                    <a:cubicBezTo>
                      <a:pt x="2212" y="1595"/>
                      <a:pt x="2221" y="1582"/>
                      <a:pt x="2231" y="1569"/>
                    </a:cubicBezTo>
                    <a:cubicBezTo>
                      <a:pt x="2274" y="1504"/>
                      <a:pt x="2352" y="1497"/>
                      <a:pt x="2418" y="1491"/>
                    </a:cubicBezTo>
                    <a:lnTo>
                      <a:pt x="2444" y="1487"/>
                    </a:lnTo>
                    <a:cubicBezTo>
                      <a:pt x="2582" y="1471"/>
                      <a:pt x="2703" y="1379"/>
                      <a:pt x="2818" y="1291"/>
                    </a:cubicBezTo>
                    <a:cubicBezTo>
                      <a:pt x="2837" y="1278"/>
                      <a:pt x="2850" y="1261"/>
                      <a:pt x="2863" y="1245"/>
                    </a:cubicBezTo>
                    <a:cubicBezTo>
                      <a:pt x="2886" y="1206"/>
                      <a:pt x="2870" y="1153"/>
                      <a:pt x="2850" y="1091"/>
                    </a:cubicBezTo>
                    <a:cubicBezTo>
                      <a:pt x="2841" y="1055"/>
                      <a:pt x="2831" y="1019"/>
                      <a:pt x="2824" y="980"/>
                    </a:cubicBezTo>
                    <a:cubicBezTo>
                      <a:pt x="2821" y="898"/>
                      <a:pt x="2834" y="816"/>
                      <a:pt x="2867" y="740"/>
                    </a:cubicBezTo>
                    <a:cubicBezTo>
                      <a:pt x="2900" y="652"/>
                      <a:pt x="2926" y="577"/>
                      <a:pt x="2893" y="511"/>
                    </a:cubicBezTo>
                    <a:cubicBezTo>
                      <a:pt x="2877" y="485"/>
                      <a:pt x="2860" y="465"/>
                      <a:pt x="2844" y="446"/>
                    </a:cubicBezTo>
                    <a:cubicBezTo>
                      <a:pt x="2827" y="429"/>
                      <a:pt x="2814" y="413"/>
                      <a:pt x="2801" y="393"/>
                    </a:cubicBezTo>
                    <a:cubicBezTo>
                      <a:pt x="2749" y="318"/>
                      <a:pt x="2726" y="226"/>
                      <a:pt x="2732" y="131"/>
                    </a:cubicBezTo>
                    <a:cubicBezTo>
                      <a:pt x="2660" y="131"/>
                      <a:pt x="2585" y="138"/>
                      <a:pt x="2513" y="141"/>
                    </a:cubicBezTo>
                    <a:cubicBezTo>
                      <a:pt x="2446" y="145"/>
                      <a:pt x="2379" y="148"/>
                      <a:pt x="2312" y="148"/>
                    </a:cubicBezTo>
                    <a:cubicBezTo>
                      <a:pt x="2270" y="148"/>
                      <a:pt x="2228" y="147"/>
                      <a:pt x="2185" y="144"/>
                    </a:cubicBezTo>
                    <a:lnTo>
                      <a:pt x="2159" y="144"/>
                    </a:lnTo>
                    <a:cubicBezTo>
                      <a:pt x="2138" y="140"/>
                      <a:pt x="2118" y="139"/>
                      <a:pt x="2098" y="139"/>
                    </a:cubicBezTo>
                    <a:cubicBezTo>
                      <a:pt x="2084" y="139"/>
                      <a:pt x="2069" y="140"/>
                      <a:pt x="2054" y="141"/>
                    </a:cubicBezTo>
                    <a:lnTo>
                      <a:pt x="2018" y="148"/>
                    </a:lnTo>
                    <a:cubicBezTo>
                      <a:pt x="2005" y="148"/>
                      <a:pt x="1989" y="151"/>
                      <a:pt x="1976" y="154"/>
                    </a:cubicBezTo>
                    <a:lnTo>
                      <a:pt x="1874" y="154"/>
                    </a:lnTo>
                    <a:cubicBezTo>
                      <a:pt x="1859" y="154"/>
                      <a:pt x="1845" y="153"/>
                      <a:pt x="1831" y="153"/>
                    </a:cubicBezTo>
                    <a:cubicBezTo>
                      <a:pt x="1824" y="153"/>
                      <a:pt x="1816" y="153"/>
                      <a:pt x="1809" y="154"/>
                    </a:cubicBezTo>
                    <a:cubicBezTo>
                      <a:pt x="1786" y="154"/>
                      <a:pt x="1756" y="157"/>
                      <a:pt x="1730" y="161"/>
                    </a:cubicBezTo>
                    <a:cubicBezTo>
                      <a:pt x="1694" y="167"/>
                      <a:pt x="1661" y="170"/>
                      <a:pt x="1625" y="170"/>
                    </a:cubicBezTo>
                    <a:lnTo>
                      <a:pt x="1622" y="170"/>
                    </a:lnTo>
                    <a:cubicBezTo>
                      <a:pt x="1618" y="171"/>
                      <a:pt x="1614" y="171"/>
                      <a:pt x="1611" y="171"/>
                    </a:cubicBezTo>
                    <a:cubicBezTo>
                      <a:pt x="1539" y="171"/>
                      <a:pt x="1472" y="141"/>
                      <a:pt x="1425" y="85"/>
                    </a:cubicBezTo>
                    <a:cubicBezTo>
                      <a:pt x="1412" y="69"/>
                      <a:pt x="1406" y="53"/>
                      <a:pt x="1396" y="36"/>
                    </a:cubicBezTo>
                    <a:cubicBezTo>
                      <a:pt x="1389" y="23"/>
                      <a:pt x="1383" y="10"/>
                      <a:pt x="1373"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5112697" y="3741408"/>
                <a:ext cx="160804" cy="214569"/>
              </a:xfrm>
              <a:custGeom>
                <a:avLst/>
                <a:gdLst/>
                <a:ahLst/>
                <a:cxnLst/>
                <a:rect l="l" t="t" r="r" b="b"/>
                <a:pathLst>
                  <a:path w="2490" h="3107" extrusionOk="0">
                    <a:moveTo>
                      <a:pt x="208" y="1"/>
                    </a:moveTo>
                    <a:cubicBezTo>
                      <a:pt x="183" y="1"/>
                      <a:pt x="159" y="6"/>
                      <a:pt x="138" y="20"/>
                    </a:cubicBezTo>
                    <a:cubicBezTo>
                      <a:pt x="118" y="33"/>
                      <a:pt x="99" y="49"/>
                      <a:pt x="82" y="66"/>
                    </a:cubicBezTo>
                    <a:cubicBezTo>
                      <a:pt x="63" y="89"/>
                      <a:pt x="36" y="112"/>
                      <a:pt x="10" y="128"/>
                    </a:cubicBezTo>
                    <a:cubicBezTo>
                      <a:pt x="7" y="131"/>
                      <a:pt x="4" y="131"/>
                      <a:pt x="0" y="134"/>
                    </a:cubicBezTo>
                    <a:cubicBezTo>
                      <a:pt x="10" y="164"/>
                      <a:pt x="27" y="190"/>
                      <a:pt x="46" y="216"/>
                    </a:cubicBezTo>
                    <a:cubicBezTo>
                      <a:pt x="171" y="400"/>
                      <a:pt x="285" y="600"/>
                      <a:pt x="295" y="829"/>
                    </a:cubicBezTo>
                    <a:cubicBezTo>
                      <a:pt x="295" y="911"/>
                      <a:pt x="285" y="996"/>
                      <a:pt x="302" y="1078"/>
                    </a:cubicBezTo>
                    <a:cubicBezTo>
                      <a:pt x="328" y="1160"/>
                      <a:pt x="367" y="1238"/>
                      <a:pt x="416" y="1310"/>
                    </a:cubicBezTo>
                    <a:cubicBezTo>
                      <a:pt x="629" y="1651"/>
                      <a:pt x="793" y="2021"/>
                      <a:pt x="908" y="2408"/>
                    </a:cubicBezTo>
                    <a:cubicBezTo>
                      <a:pt x="914" y="2447"/>
                      <a:pt x="934" y="2487"/>
                      <a:pt x="960" y="2516"/>
                    </a:cubicBezTo>
                    <a:cubicBezTo>
                      <a:pt x="1016" y="2572"/>
                      <a:pt x="1108" y="2562"/>
                      <a:pt x="1183" y="2565"/>
                    </a:cubicBezTo>
                    <a:cubicBezTo>
                      <a:pt x="1314" y="2575"/>
                      <a:pt x="1432" y="2647"/>
                      <a:pt x="1537" y="2726"/>
                    </a:cubicBezTo>
                    <a:cubicBezTo>
                      <a:pt x="1661" y="2817"/>
                      <a:pt x="1740" y="2958"/>
                      <a:pt x="1854" y="3057"/>
                    </a:cubicBezTo>
                    <a:cubicBezTo>
                      <a:pt x="1898" y="3093"/>
                      <a:pt x="1933" y="3107"/>
                      <a:pt x="1964" y="3107"/>
                    </a:cubicBezTo>
                    <a:cubicBezTo>
                      <a:pt x="2056" y="3107"/>
                      <a:pt x="2112" y="2984"/>
                      <a:pt x="2249" y="2984"/>
                    </a:cubicBezTo>
                    <a:cubicBezTo>
                      <a:pt x="2263" y="2984"/>
                      <a:pt x="2278" y="2985"/>
                      <a:pt x="2293" y="2988"/>
                    </a:cubicBezTo>
                    <a:cubicBezTo>
                      <a:pt x="2318" y="2992"/>
                      <a:pt x="2345" y="2999"/>
                      <a:pt x="2369" y="2999"/>
                    </a:cubicBezTo>
                    <a:cubicBezTo>
                      <a:pt x="2385" y="2999"/>
                      <a:pt x="2401" y="2995"/>
                      <a:pt x="2415" y="2984"/>
                    </a:cubicBezTo>
                    <a:cubicBezTo>
                      <a:pt x="2431" y="2971"/>
                      <a:pt x="2444" y="2948"/>
                      <a:pt x="2447" y="2922"/>
                    </a:cubicBezTo>
                    <a:cubicBezTo>
                      <a:pt x="2490" y="2765"/>
                      <a:pt x="2461" y="2595"/>
                      <a:pt x="2369" y="2457"/>
                    </a:cubicBezTo>
                    <a:cubicBezTo>
                      <a:pt x="2277" y="2323"/>
                      <a:pt x="2123" y="2215"/>
                      <a:pt x="2110" y="2054"/>
                    </a:cubicBezTo>
                    <a:cubicBezTo>
                      <a:pt x="2097" y="1920"/>
                      <a:pt x="2185" y="1799"/>
                      <a:pt x="2218" y="1668"/>
                    </a:cubicBezTo>
                    <a:cubicBezTo>
                      <a:pt x="2284" y="1419"/>
                      <a:pt x="2136" y="1163"/>
                      <a:pt x="1966" y="970"/>
                    </a:cubicBezTo>
                    <a:cubicBezTo>
                      <a:pt x="1796" y="777"/>
                      <a:pt x="1592" y="603"/>
                      <a:pt x="1501" y="364"/>
                    </a:cubicBezTo>
                    <a:cubicBezTo>
                      <a:pt x="1468" y="285"/>
                      <a:pt x="1452" y="203"/>
                      <a:pt x="1406" y="134"/>
                    </a:cubicBezTo>
                    <a:lnTo>
                      <a:pt x="1370" y="144"/>
                    </a:lnTo>
                    <a:cubicBezTo>
                      <a:pt x="1324" y="154"/>
                      <a:pt x="1281" y="170"/>
                      <a:pt x="1239" y="197"/>
                    </a:cubicBezTo>
                    <a:cubicBezTo>
                      <a:pt x="1196" y="229"/>
                      <a:pt x="1160" y="275"/>
                      <a:pt x="1137" y="324"/>
                    </a:cubicBezTo>
                    <a:cubicBezTo>
                      <a:pt x="1072" y="439"/>
                      <a:pt x="974" y="442"/>
                      <a:pt x="889" y="442"/>
                    </a:cubicBezTo>
                    <a:cubicBezTo>
                      <a:pt x="884" y="442"/>
                      <a:pt x="880" y="442"/>
                      <a:pt x="875" y="442"/>
                    </a:cubicBezTo>
                    <a:cubicBezTo>
                      <a:pt x="867" y="442"/>
                      <a:pt x="859" y="442"/>
                      <a:pt x="851" y="442"/>
                    </a:cubicBezTo>
                    <a:cubicBezTo>
                      <a:pt x="793" y="442"/>
                      <a:pt x="742" y="445"/>
                      <a:pt x="701" y="488"/>
                    </a:cubicBezTo>
                    <a:cubicBezTo>
                      <a:pt x="695" y="492"/>
                      <a:pt x="692" y="498"/>
                      <a:pt x="688" y="501"/>
                    </a:cubicBezTo>
                    <a:cubicBezTo>
                      <a:pt x="669" y="528"/>
                      <a:pt x="639" y="550"/>
                      <a:pt x="606" y="560"/>
                    </a:cubicBezTo>
                    <a:lnTo>
                      <a:pt x="583" y="560"/>
                    </a:lnTo>
                    <a:cubicBezTo>
                      <a:pt x="534" y="557"/>
                      <a:pt x="492" y="528"/>
                      <a:pt x="472" y="482"/>
                    </a:cubicBezTo>
                    <a:cubicBezTo>
                      <a:pt x="459" y="449"/>
                      <a:pt x="452" y="410"/>
                      <a:pt x="452" y="374"/>
                    </a:cubicBezTo>
                    <a:lnTo>
                      <a:pt x="452" y="367"/>
                    </a:lnTo>
                    <a:cubicBezTo>
                      <a:pt x="446" y="236"/>
                      <a:pt x="420" y="144"/>
                      <a:pt x="371" y="82"/>
                    </a:cubicBezTo>
                    <a:cubicBezTo>
                      <a:pt x="336" y="36"/>
                      <a:pt x="269" y="1"/>
                      <a:pt x="208"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5108886" y="3047058"/>
                <a:ext cx="274852" cy="360700"/>
              </a:xfrm>
              <a:custGeom>
                <a:avLst/>
                <a:gdLst/>
                <a:ahLst/>
                <a:cxnLst/>
                <a:rect l="l" t="t" r="r" b="b"/>
                <a:pathLst>
                  <a:path w="4256" h="5223" extrusionOk="0">
                    <a:moveTo>
                      <a:pt x="901" y="0"/>
                    </a:moveTo>
                    <a:cubicBezTo>
                      <a:pt x="816" y="0"/>
                      <a:pt x="754" y="23"/>
                      <a:pt x="715" y="59"/>
                    </a:cubicBezTo>
                    <a:cubicBezTo>
                      <a:pt x="665" y="112"/>
                      <a:pt x="656" y="200"/>
                      <a:pt x="685" y="331"/>
                    </a:cubicBezTo>
                    <a:lnTo>
                      <a:pt x="695" y="361"/>
                    </a:lnTo>
                    <a:cubicBezTo>
                      <a:pt x="718" y="466"/>
                      <a:pt x="744" y="580"/>
                      <a:pt x="698" y="688"/>
                    </a:cubicBezTo>
                    <a:cubicBezTo>
                      <a:pt x="695" y="705"/>
                      <a:pt x="678" y="718"/>
                      <a:pt x="662" y="721"/>
                    </a:cubicBezTo>
                    <a:cubicBezTo>
                      <a:pt x="649" y="724"/>
                      <a:pt x="636" y="724"/>
                      <a:pt x="623" y="728"/>
                    </a:cubicBezTo>
                    <a:cubicBezTo>
                      <a:pt x="495" y="728"/>
                      <a:pt x="410" y="587"/>
                      <a:pt x="377" y="518"/>
                    </a:cubicBezTo>
                    <a:lnTo>
                      <a:pt x="276" y="855"/>
                    </a:lnTo>
                    <a:cubicBezTo>
                      <a:pt x="240" y="986"/>
                      <a:pt x="190" y="1117"/>
                      <a:pt x="72" y="1186"/>
                    </a:cubicBezTo>
                    <a:cubicBezTo>
                      <a:pt x="53" y="1199"/>
                      <a:pt x="33" y="1206"/>
                      <a:pt x="13" y="1212"/>
                    </a:cubicBezTo>
                    <a:cubicBezTo>
                      <a:pt x="0" y="1281"/>
                      <a:pt x="0" y="1353"/>
                      <a:pt x="40" y="1366"/>
                    </a:cubicBezTo>
                    <a:cubicBezTo>
                      <a:pt x="50" y="1368"/>
                      <a:pt x="59" y="1369"/>
                      <a:pt x="69" y="1369"/>
                    </a:cubicBezTo>
                    <a:cubicBezTo>
                      <a:pt x="78" y="1369"/>
                      <a:pt x="87" y="1368"/>
                      <a:pt x="95" y="1366"/>
                    </a:cubicBezTo>
                    <a:cubicBezTo>
                      <a:pt x="118" y="1360"/>
                      <a:pt x="141" y="1360"/>
                      <a:pt x="164" y="1360"/>
                    </a:cubicBezTo>
                    <a:cubicBezTo>
                      <a:pt x="269" y="1370"/>
                      <a:pt x="348" y="1468"/>
                      <a:pt x="371" y="1625"/>
                    </a:cubicBezTo>
                    <a:lnTo>
                      <a:pt x="377" y="1648"/>
                    </a:lnTo>
                    <a:cubicBezTo>
                      <a:pt x="390" y="1733"/>
                      <a:pt x="403" y="1819"/>
                      <a:pt x="459" y="1858"/>
                    </a:cubicBezTo>
                    <a:cubicBezTo>
                      <a:pt x="485" y="1871"/>
                      <a:pt x="515" y="1881"/>
                      <a:pt x="541" y="1887"/>
                    </a:cubicBezTo>
                    <a:cubicBezTo>
                      <a:pt x="557" y="1891"/>
                      <a:pt x="574" y="1894"/>
                      <a:pt x="590" y="1900"/>
                    </a:cubicBezTo>
                    <a:cubicBezTo>
                      <a:pt x="741" y="1950"/>
                      <a:pt x="865" y="2094"/>
                      <a:pt x="911" y="2277"/>
                    </a:cubicBezTo>
                    <a:cubicBezTo>
                      <a:pt x="954" y="2441"/>
                      <a:pt x="937" y="2611"/>
                      <a:pt x="924" y="2759"/>
                    </a:cubicBezTo>
                    <a:lnTo>
                      <a:pt x="895" y="3116"/>
                    </a:lnTo>
                    <a:cubicBezTo>
                      <a:pt x="891" y="3171"/>
                      <a:pt x="901" y="3181"/>
                      <a:pt x="905" y="3185"/>
                    </a:cubicBezTo>
                    <a:cubicBezTo>
                      <a:pt x="908" y="3185"/>
                      <a:pt x="944" y="3171"/>
                      <a:pt x="960" y="3142"/>
                    </a:cubicBezTo>
                    <a:cubicBezTo>
                      <a:pt x="983" y="3106"/>
                      <a:pt x="1000" y="3070"/>
                      <a:pt x="1016" y="3031"/>
                    </a:cubicBezTo>
                    <a:cubicBezTo>
                      <a:pt x="1032" y="2988"/>
                      <a:pt x="1052" y="2945"/>
                      <a:pt x="1072" y="2906"/>
                    </a:cubicBezTo>
                    <a:cubicBezTo>
                      <a:pt x="1115" y="2833"/>
                      <a:pt x="1200" y="2758"/>
                      <a:pt x="1299" y="2758"/>
                    </a:cubicBezTo>
                    <a:cubicBezTo>
                      <a:pt x="1311" y="2758"/>
                      <a:pt x="1324" y="2759"/>
                      <a:pt x="1337" y="2762"/>
                    </a:cubicBezTo>
                    <a:cubicBezTo>
                      <a:pt x="1373" y="2769"/>
                      <a:pt x="1406" y="2782"/>
                      <a:pt x="1435" y="2798"/>
                    </a:cubicBezTo>
                    <a:cubicBezTo>
                      <a:pt x="1458" y="2811"/>
                      <a:pt x="1484" y="2818"/>
                      <a:pt x="1507" y="2824"/>
                    </a:cubicBezTo>
                    <a:cubicBezTo>
                      <a:pt x="1522" y="2827"/>
                      <a:pt x="1537" y="2828"/>
                      <a:pt x="1553" y="2828"/>
                    </a:cubicBezTo>
                    <a:cubicBezTo>
                      <a:pt x="1580" y="2828"/>
                      <a:pt x="1608" y="2824"/>
                      <a:pt x="1635" y="2818"/>
                    </a:cubicBezTo>
                    <a:lnTo>
                      <a:pt x="1678" y="2811"/>
                    </a:lnTo>
                    <a:cubicBezTo>
                      <a:pt x="1812" y="2788"/>
                      <a:pt x="1913" y="2752"/>
                      <a:pt x="1969" y="2703"/>
                    </a:cubicBezTo>
                    <a:cubicBezTo>
                      <a:pt x="1982" y="2690"/>
                      <a:pt x="1995" y="2674"/>
                      <a:pt x="2008" y="2660"/>
                    </a:cubicBezTo>
                    <a:cubicBezTo>
                      <a:pt x="2028" y="2634"/>
                      <a:pt x="2051" y="2611"/>
                      <a:pt x="2081" y="2592"/>
                    </a:cubicBezTo>
                    <a:cubicBezTo>
                      <a:pt x="2111" y="2564"/>
                      <a:pt x="2147" y="2551"/>
                      <a:pt x="2185" y="2551"/>
                    </a:cubicBezTo>
                    <a:cubicBezTo>
                      <a:pt x="2193" y="2551"/>
                      <a:pt x="2201" y="2551"/>
                      <a:pt x="2208" y="2552"/>
                    </a:cubicBezTo>
                    <a:cubicBezTo>
                      <a:pt x="2264" y="2565"/>
                      <a:pt x="2297" y="2615"/>
                      <a:pt x="2323" y="2657"/>
                    </a:cubicBezTo>
                    <a:cubicBezTo>
                      <a:pt x="2366" y="2719"/>
                      <a:pt x="2415" y="2778"/>
                      <a:pt x="2467" y="2831"/>
                    </a:cubicBezTo>
                    <a:cubicBezTo>
                      <a:pt x="2497" y="2860"/>
                      <a:pt x="2523" y="2890"/>
                      <a:pt x="2546" y="2919"/>
                    </a:cubicBezTo>
                    <a:cubicBezTo>
                      <a:pt x="2615" y="2998"/>
                      <a:pt x="2696" y="3096"/>
                      <a:pt x="2719" y="3217"/>
                    </a:cubicBezTo>
                    <a:cubicBezTo>
                      <a:pt x="2726" y="3260"/>
                      <a:pt x="2726" y="3302"/>
                      <a:pt x="2723" y="3345"/>
                    </a:cubicBezTo>
                    <a:cubicBezTo>
                      <a:pt x="2723" y="3371"/>
                      <a:pt x="2723" y="3401"/>
                      <a:pt x="2723" y="3427"/>
                    </a:cubicBezTo>
                    <a:cubicBezTo>
                      <a:pt x="2736" y="3591"/>
                      <a:pt x="2850" y="3719"/>
                      <a:pt x="2972" y="3853"/>
                    </a:cubicBezTo>
                    <a:cubicBezTo>
                      <a:pt x="3060" y="3941"/>
                      <a:pt x="3132" y="4040"/>
                      <a:pt x="3194" y="4144"/>
                    </a:cubicBezTo>
                    <a:cubicBezTo>
                      <a:pt x="3381" y="4505"/>
                      <a:pt x="3227" y="4950"/>
                      <a:pt x="2854" y="5117"/>
                    </a:cubicBezTo>
                    <a:cubicBezTo>
                      <a:pt x="2860" y="5124"/>
                      <a:pt x="2867" y="5134"/>
                      <a:pt x="2870" y="5144"/>
                    </a:cubicBezTo>
                    <a:cubicBezTo>
                      <a:pt x="2877" y="5153"/>
                      <a:pt x="2883" y="5166"/>
                      <a:pt x="2890" y="5176"/>
                    </a:cubicBezTo>
                    <a:cubicBezTo>
                      <a:pt x="2920" y="5206"/>
                      <a:pt x="2958" y="5223"/>
                      <a:pt x="2999" y="5223"/>
                    </a:cubicBezTo>
                    <a:cubicBezTo>
                      <a:pt x="3003" y="5223"/>
                      <a:pt x="3007" y="5222"/>
                      <a:pt x="3011" y="5222"/>
                    </a:cubicBezTo>
                    <a:cubicBezTo>
                      <a:pt x="3040" y="5222"/>
                      <a:pt x="3070" y="5219"/>
                      <a:pt x="3099" y="5212"/>
                    </a:cubicBezTo>
                    <a:cubicBezTo>
                      <a:pt x="3129" y="5209"/>
                      <a:pt x="3158" y="5206"/>
                      <a:pt x="3188" y="5206"/>
                    </a:cubicBezTo>
                    <a:cubicBezTo>
                      <a:pt x="3198" y="5205"/>
                      <a:pt x="3206" y="5204"/>
                      <a:pt x="3215" y="5204"/>
                    </a:cubicBezTo>
                    <a:cubicBezTo>
                      <a:pt x="3231" y="5204"/>
                      <a:pt x="3246" y="5206"/>
                      <a:pt x="3263" y="5206"/>
                    </a:cubicBezTo>
                    <a:lnTo>
                      <a:pt x="3352" y="5206"/>
                    </a:lnTo>
                    <a:cubicBezTo>
                      <a:pt x="3365" y="5206"/>
                      <a:pt x="3375" y="5203"/>
                      <a:pt x="3388" y="5199"/>
                    </a:cubicBezTo>
                    <a:cubicBezTo>
                      <a:pt x="3401" y="5196"/>
                      <a:pt x="3417" y="5193"/>
                      <a:pt x="3430" y="5193"/>
                    </a:cubicBezTo>
                    <a:cubicBezTo>
                      <a:pt x="3452" y="5191"/>
                      <a:pt x="3473" y="5190"/>
                      <a:pt x="3494" y="5190"/>
                    </a:cubicBezTo>
                    <a:cubicBezTo>
                      <a:pt x="3515" y="5190"/>
                      <a:pt x="3535" y="5191"/>
                      <a:pt x="3555" y="5193"/>
                    </a:cubicBezTo>
                    <a:lnTo>
                      <a:pt x="3581" y="5193"/>
                    </a:lnTo>
                    <a:cubicBezTo>
                      <a:pt x="3624" y="5194"/>
                      <a:pt x="3668" y="5195"/>
                      <a:pt x="3711" y="5195"/>
                    </a:cubicBezTo>
                    <a:cubicBezTo>
                      <a:pt x="3773" y="5195"/>
                      <a:pt x="3834" y="5193"/>
                      <a:pt x="3895" y="5189"/>
                    </a:cubicBezTo>
                    <a:cubicBezTo>
                      <a:pt x="3974" y="5183"/>
                      <a:pt x="4053" y="5180"/>
                      <a:pt x="4131" y="5180"/>
                    </a:cubicBezTo>
                    <a:cubicBezTo>
                      <a:pt x="4138" y="5160"/>
                      <a:pt x="4141" y="5140"/>
                      <a:pt x="4144" y="5121"/>
                    </a:cubicBezTo>
                    <a:cubicBezTo>
                      <a:pt x="4157" y="5075"/>
                      <a:pt x="4174" y="5026"/>
                      <a:pt x="4187" y="4980"/>
                    </a:cubicBezTo>
                    <a:cubicBezTo>
                      <a:pt x="4216" y="4904"/>
                      <a:pt x="4236" y="4829"/>
                      <a:pt x="4249" y="4750"/>
                    </a:cubicBezTo>
                    <a:cubicBezTo>
                      <a:pt x="4256" y="4701"/>
                      <a:pt x="4256" y="4610"/>
                      <a:pt x="4203" y="4557"/>
                    </a:cubicBezTo>
                    <a:cubicBezTo>
                      <a:pt x="4180" y="4534"/>
                      <a:pt x="4157" y="4518"/>
                      <a:pt x="4131" y="4505"/>
                    </a:cubicBezTo>
                    <a:cubicBezTo>
                      <a:pt x="4089" y="4485"/>
                      <a:pt x="4049" y="4456"/>
                      <a:pt x="4020" y="4420"/>
                    </a:cubicBezTo>
                    <a:cubicBezTo>
                      <a:pt x="3994" y="4380"/>
                      <a:pt x="3974" y="4334"/>
                      <a:pt x="3964" y="4289"/>
                    </a:cubicBezTo>
                    <a:cubicBezTo>
                      <a:pt x="3958" y="4256"/>
                      <a:pt x="3945" y="4223"/>
                      <a:pt x="3928" y="4194"/>
                    </a:cubicBezTo>
                    <a:cubicBezTo>
                      <a:pt x="3909" y="4174"/>
                      <a:pt x="3892" y="4157"/>
                      <a:pt x="3869" y="4141"/>
                    </a:cubicBezTo>
                    <a:cubicBezTo>
                      <a:pt x="3823" y="4105"/>
                      <a:pt x="3768" y="4059"/>
                      <a:pt x="3768" y="3984"/>
                    </a:cubicBezTo>
                    <a:cubicBezTo>
                      <a:pt x="3768" y="3840"/>
                      <a:pt x="3755" y="3663"/>
                      <a:pt x="3633" y="3565"/>
                    </a:cubicBezTo>
                    <a:cubicBezTo>
                      <a:pt x="3604" y="3542"/>
                      <a:pt x="3571" y="3519"/>
                      <a:pt x="3535" y="3499"/>
                    </a:cubicBezTo>
                    <a:cubicBezTo>
                      <a:pt x="3483" y="3473"/>
                      <a:pt x="3434" y="3437"/>
                      <a:pt x="3388" y="3394"/>
                    </a:cubicBezTo>
                    <a:cubicBezTo>
                      <a:pt x="3296" y="3296"/>
                      <a:pt x="3276" y="3165"/>
                      <a:pt x="3257" y="3040"/>
                    </a:cubicBezTo>
                    <a:cubicBezTo>
                      <a:pt x="3250" y="2995"/>
                      <a:pt x="3243" y="2952"/>
                      <a:pt x="3230" y="2909"/>
                    </a:cubicBezTo>
                    <a:cubicBezTo>
                      <a:pt x="3171" y="2674"/>
                      <a:pt x="2998" y="2480"/>
                      <a:pt x="2765" y="2398"/>
                    </a:cubicBezTo>
                    <a:cubicBezTo>
                      <a:pt x="2739" y="2389"/>
                      <a:pt x="2706" y="2379"/>
                      <a:pt x="2677" y="2369"/>
                    </a:cubicBezTo>
                    <a:cubicBezTo>
                      <a:pt x="2588" y="2346"/>
                      <a:pt x="2497" y="2320"/>
                      <a:pt x="2421" y="2251"/>
                    </a:cubicBezTo>
                    <a:cubicBezTo>
                      <a:pt x="2316" y="2156"/>
                      <a:pt x="2277" y="1992"/>
                      <a:pt x="2313" y="1805"/>
                    </a:cubicBezTo>
                    <a:cubicBezTo>
                      <a:pt x="2330" y="1704"/>
                      <a:pt x="2369" y="1642"/>
                      <a:pt x="2428" y="1609"/>
                    </a:cubicBezTo>
                    <a:cubicBezTo>
                      <a:pt x="2465" y="1591"/>
                      <a:pt x="2504" y="1584"/>
                      <a:pt x="2544" y="1584"/>
                    </a:cubicBezTo>
                    <a:cubicBezTo>
                      <a:pt x="2556" y="1584"/>
                      <a:pt x="2569" y="1584"/>
                      <a:pt x="2582" y="1586"/>
                    </a:cubicBezTo>
                    <a:lnTo>
                      <a:pt x="2634" y="1586"/>
                    </a:lnTo>
                    <a:cubicBezTo>
                      <a:pt x="2710" y="1579"/>
                      <a:pt x="2782" y="1540"/>
                      <a:pt x="2824" y="1475"/>
                    </a:cubicBezTo>
                    <a:cubicBezTo>
                      <a:pt x="2844" y="1448"/>
                      <a:pt x="2847" y="1416"/>
                      <a:pt x="2841" y="1386"/>
                    </a:cubicBezTo>
                    <a:cubicBezTo>
                      <a:pt x="2824" y="1357"/>
                      <a:pt x="2785" y="1350"/>
                      <a:pt x="2719" y="1343"/>
                    </a:cubicBezTo>
                    <a:cubicBezTo>
                      <a:pt x="2657" y="1337"/>
                      <a:pt x="2582" y="1330"/>
                      <a:pt x="2533" y="1275"/>
                    </a:cubicBezTo>
                    <a:cubicBezTo>
                      <a:pt x="2510" y="1245"/>
                      <a:pt x="2490" y="1212"/>
                      <a:pt x="2483" y="1176"/>
                    </a:cubicBezTo>
                    <a:cubicBezTo>
                      <a:pt x="2477" y="1157"/>
                      <a:pt x="2470" y="1140"/>
                      <a:pt x="2464" y="1127"/>
                    </a:cubicBezTo>
                    <a:cubicBezTo>
                      <a:pt x="2428" y="1062"/>
                      <a:pt x="2343" y="1049"/>
                      <a:pt x="2248" y="1036"/>
                    </a:cubicBezTo>
                    <a:cubicBezTo>
                      <a:pt x="2159" y="1029"/>
                      <a:pt x="2077" y="1003"/>
                      <a:pt x="2002" y="960"/>
                    </a:cubicBezTo>
                    <a:cubicBezTo>
                      <a:pt x="1923" y="901"/>
                      <a:pt x="1887" y="816"/>
                      <a:pt x="1855" y="734"/>
                    </a:cubicBezTo>
                    <a:cubicBezTo>
                      <a:pt x="1832" y="672"/>
                      <a:pt x="1799" y="613"/>
                      <a:pt x="1760" y="567"/>
                    </a:cubicBezTo>
                    <a:cubicBezTo>
                      <a:pt x="1704" y="521"/>
                      <a:pt x="1642" y="488"/>
                      <a:pt x="1573" y="469"/>
                    </a:cubicBezTo>
                    <a:lnTo>
                      <a:pt x="1556" y="462"/>
                    </a:lnTo>
                    <a:cubicBezTo>
                      <a:pt x="1452" y="430"/>
                      <a:pt x="1357" y="374"/>
                      <a:pt x="1271" y="305"/>
                    </a:cubicBezTo>
                    <a:cubicBezTo>
                      <a:pt x="1193" y="236"/>
                      <a:pt x="1147" y="141"/>
                      <a:pt x="1137" y="40"/>
                    </a:cubicBezTo>
                    <a:cubicBezTo>
                      <a:pt x="1062" y="13"/>
                      <a:pt x="983" y="0"/>
                      <a:pt x="901"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4387234" y="2690697"/>
                <a:ext cx="278663" cy="166642"/>
              </a:xfrm>
              <a:custGeom>
                <a:avLst/>
                <a:gdLst/>
                <a:ahLst/>
                <a:cxnLst/>
                <a:rect l="l" t="t" r="r" b="b"/>
                <a:pathLst>
                  <a:path w="4315" h="2413" extrusionOk="0">
                    <a:moveTo>
                      <a:pt x="429" y="1"/>
                    </a:moveTo>
                    <a:lnTo>
                      <a:pt x="429" y="1"/>
                    </a:lnTo>
                    <a:cubicBezTo>
                      <a:pt x="439" y="60"/>
                      <a:pt x="433" y="119"/>
                      <a:pt x="410" y="174"/>
                    </a:cubicBezTo>
                    <a:cubicBezTo>
                      <a:pt x="364" y="253"/>
                      <a:pt x="305" y="322"/>
                      <a:pt x="236" y="384"/>
                    </a:cubicBezTo>
                    <a:cubicBezTo>
                      <a:pt x="210" y="407"/>
                      <a:pt x="187" y="430"/>
                      <a:pt x="167" y="453"/>
                    </a:cubicBezTo>
                    <a:cubicBezTo>
                      <a:pt x="56" y="568"/>
                      <a:pt x="0" y="722"/>
                      <a:pt x="7" y="875"/>
                    </a:cubicBezTo>
                    <a:cubicBezTo>
                      <a:pt x="4" y="921"/>
                      <a:pt x="13" y="964"/>
                      <a:pt x="33" y="1003"/>
                    </a:cubicBezTo>
                    <a:cubicBezTo>
                      <a:pt x="66" y="1046"/>
                      <a:pt x="112" y="1079"/>
                      <a:pt x="164" y="1098"/>
                    </a:cubicBezTo>
                    <a:cubicBezTo>
                      <a:pt x="216" y="1121"/>
                      <a:pt x="262" y="1151"/>
                      <a:pt x="305" y="1190"/>
                    </a:cubicBezTo>
                    <a:cubicBezTo>
                      <a:pt x="325" y="1210"/>
                      <a:pt x="341" y="1233"/>
                      <a:pt x="357" y="1259"/>
                    </a:cubicBezTo>
                    <a:cubicBezTo>
                      <a:pt x="367" y="1278"/>
                      <a:pt x="384" y="1298"/>
                      <a:pt x="400" y="1314"/>
                    </a:cubicBezTo>
                    <a:cubicBezTo>
                      <a:pt x="446" y="1357"/>
                      <a:pt x="515" y="1370"/>
                      <a:pt x="587" y="1383"/>
                    </a:cubicBezTo>
                    <a:cubicBezTo>
                      <a:pt x="639" y="1393"/>
                      <a:pt x="691" y="1406"/>
                      <a:pt x="741" y="1426"/>
                    </a:cubicBezTo>
                    <a:cubicBezTo>
                      <a:pt x="842" y="1468"/>
                      <a:pt x="911" y="1547"/>
                      <a:pt x="980" y="1629"/>
                    </a:cubicBezTo>
                    <a:cubicBezTo>
                      <a:pt x="1009" y="1668"/>
                      <a:pt x="1042" y="1704"/>
                      <a:pt x="1078" y="1737"/>
                    </a:cubicBezTo>
                    <a:cubicBezTo>
                      <a:pt x="1186" y="1837"/>
                      <a:pt x="1327" y="1890"/>
                      <a:pt x="1471" y="1890"/>
                    </a:cubicBezTo>
                    <a:cubicBezTo>
                      <a:pt x="1497" y="1890"/>
                      <a:pt x="1524" y="1888"/>
                      <a:pt x="1550" y="1884"/>
                    </a:cubicBezTo>
                    <a:cubicBezTo>
                      <a:pt x="1573" y="1881"/>
                      <a:pt x="1599" y="1878"/>
                      <a:pt x="1622" y="1875"/>
                    </a:cubicBezTo>
                    <a:cubicBezTo>
                      <a:pt x="1668" y="1862"/>
                      <a:pt x="1717" y="1855"/>
                      <a:pt x="1763" y="1855"/>
                    </a:cubicBezTo>
                    <a:lnTo>
                      <a:pt x="1766" y="1855"/>
                    </a:lnTo>
                    <a:cubicBezTo>
                      <a:pt x="1959" y="1855"/>
                      <a:pt x="2103" y="1976"/>
                      <a:pt x="2241" y="2101"/>
                    </a:cubicBezTo>
                    <a:cubicBezTo>
                      <a:pt x="2336" y="2183"/>
                      <a:pt x="2434" y="2268"/>
                      <a:pt x="2542" y="2310"/>
                    </a:cubicBezTo>
                    <a:cubicBezTo>
                      <a:pt x="2632" y="2337"/>
                      <a:pt x="2728" y="2353"/>
                      <a:pt x="2824" y="2353"/>
                    </a:cubicBezTo>
                    <a:cubicBezTo>
                      <a:pt x="2833" y="2353"/>
                      <a:pt x="2841" y="2353"/>
                      <a:pt x="2850" y="2353"/>
                    </a:cubicBezTo>
                    <a:cubicBezTo>
                      <a:pt x="2899" y="2356"/>
                      <a:pt x="2949" y="2356"/>
                      <a:pt x="2998" y="2363"/>
                    </a:cubicBezTo>
                    <a:cubicBezTo>
                      <a:pt x="3053" y="2366"/>
                      <a:pt x="3112" y="2376"/>
                      <a:pt x="3165" y="2386"/>
                    </a:cubicBezTo>
                    <a:cubicBezTo>
                      <a:pt x="3245" y="2403"/>
                      <a:pt x="3326" y="2412"/>
                      <a:pt x="3407" y="2412"/>
                    </a:cubicBezTo>
                    <a:cubicBezTo>
                      <a:pt x="3436" y="2412"/>
                      <a:pt x="3464" y="2411"/>
                      <a:pt x="3492" y="2409"/>
                    </a:cubicBezTo>
                    <a:cubicBezTo>
                      <a:pt x="3571" y="2396"/>
                      <a:pt x="3643" y="2359"/>
                      <a:pt x="3699" y="2304"/>
                    </a:cubicBezTo>
                    <a:cubicBezTo>
                      <a:pt x="3725" y="2271"/>
                      <a:pt x="3748" y="2235"/>
                      <a:pt x="3764" y="2196"/>
                    </a:cubicBezTo>
                    <a:cubicBezTo>
                      <a:pt x="3771" y="2176"/>
                      <a:pt x="3781" y="2156"/>
                      <a:pt x="3790" y="2137"/>
                    </a:cubicBezTo>
                    <a:cubicBezTo>
                      <a:pt x="3840" y="2042"/>
                      <a:pt x="3905" y="2032"/>
                      <a:pt x="3997" y="2022"/>
                    </a:cubicBezTo>
                    <a:cubicBezTo>
                      <a:pt x="4013" y="2021"/>
                      <a:pt x="4030" y="2020"/>
                      <a:pt x="4046" y="2020"/>
                    </a:cubicBezTo>
                    <a:cubicBezTo>
                      <a:pt x="4111" y="2020"/>
                      <a:pt x="4176" y="2031"/>
                      <a:pt x="4239" y="2052"/>
                    </a:cubicBezTo>
                    <a:lnTo>
                      <a:pt x="4236" y="2038"/>
                    </a:lnTo>
                    <a:cubicBezTo>
                      <a:pt x="4216" y="1996"/>
                      <a:pt x="4210" y="1947"/>
                      <a:pt x="4220" y="1901"/>
                    </a:cubicBezTo>
                    <a:cubicBezTo>
                      <a:pt x="4229" y="1871"/>
                      <a:pt x="4243" y="1839"/>
                      <a:pt x="4262" y="1812"/>
                    </a:cubicBezTo>
                    <a:cubicBezTo>
                      <a:pt x="4282" y="1780"/>
                      <a:pt x="4295" y="1747"/>
                      <a:pt x="4302" y="1711"/>
                    </a:cubicBezTo>
                    <a:cubicBezTo>
                      <a:pt x="4308" y="1691"/>
                      <a:pt x="4308" y="1672"/>
                      <a:pt x="4302" y="1652"/>
                    </a:cubicBezTo>
                    <a:lnTo>
                      <a:pt x="4302" y="1652"/>
                    </a:lnTo>
                    <a:cubicBezTo>
                      <a:pt x="4305" y="1655"/>
                      <a:pt x="4308" y="1658"/>
                      <a:pt x="4311" y="1658"/>
                    </a:cubicBezTo>
                    <a:lnTo>
                      <a:pt x="4315" y="1655"/>
                    </a:lnTo>
                    <a:cubicBezTo>
                      <a:pt x="4272" y="1635"/>
                      <a:pt x="4239" y="1603"/>
                      <a:pt x="4213" y="1563"/>
                    </a:cubicBezTo>
                    <a:cubicBezTo>
                      <a:pt x="4203" y="1547"/>
                      <a:pt x="4193" y="1527"/>
                      <a:pt x="4187" y="1508"/>
                    </a:cubicBezTo>
                    <a:cubicBezTo>
                      <a:pt x="4170" y="1468"/>
                      <a:pt x="4144" y="1432"/>
                      <a:pt x="4112" y="1409"/>
                    </a:cubicBezTo>
                    <a:cubicBezTo>
                      <a:pt x="4097" y="1401"/>
                      <a:pt x="4080" y="1397"/>
                      <a:pt x="4062" y="1397"/>
                    </a:cubicBezTo>
                    <a:cubicBezTo>
                      <a:pt x="4020" y="1397"/>
                      <a:pt x="3969" y="1417"/>
                      <a:pt x="3918" y="1436"/>
                    </a:cubicBezTo>
                    <a:lnTo>
                      <a:pt x="3902" y="1445"/>
                    </a:lnTo>
                    <a:cubicBezTo>
                      <a:pt x="3778" y="1493"/>
                      <a:pt x="3648" y="1517"/>
                      <a:pt x="3519" y="1517"/>
                    </a:cubicBezTo>
                    <a:cubicBezTo>
                      <a:pt x="3347" y="1517"/>
                      <a:pt x="3176" y="1475"/>
                      <a:pt x="3021" y="1393"/>
                    </a:cubicBezTo>
                    <a:cubicBezTo>
                      <a:pt x="3004" y="1387"/>
                      <a:pt x="2988" y="1377"/>
                      <a:pt x="2972" y="1367"/>
                    </a:cubicBezTo>
                    <a:cubicBezTo>
                      <a:pt x="2932" y="1341"/>
                      <a:pt x="2890" y="1321"/>
                      <a:pt x="2844" y="1305"/>
                    </a:cubicBezTo>
                    <a:cubicBezTo>
                      <a:pt x="2795" y="1292"/>
                      <a:pt x="2742" y="1285"/>
                      <a:pt x="2690" y="1285"/>
                    </a:cubicBezTo>
                    <a:cubicBezTo>
                      <a:pt x="2637" y="1282"/>
                      <a:pt x="2585" y="1275"/>
                      <a:pt x="2533" y="1265"/>
                    </a:cubicBezTo>
                    <a:cubicBezTo>
                      <a:pt x="2392" y="1233"/>
                      <a:pt x="2352" y="1134"/>
                      <a:pt x="2310" y="1036"/>
                    </a:cubicBezTo>
                    <a:lnTo>
                      <a:pt x="2290" y="993"/>
                    </a:lnTo>
                    <a:cubicBezTo>
                      <a:pt x="2241" y="875"/>
                      <a:pt x="2156" y="774"/>
                      <a:pt x="2051" y="705"/>
                    </a:cubicBezTo>
                    <a:cubicBezTo>
                      <a:pt x="1904" y="610"/>
                      <a:pt x="1730" y="568"/>
                      <a:pt x="1563" y="525"/>
                    </a:cubicBezTo>
                    <a:lnTo>
                      <a:pt x="1347" y="469"/>
                    </a:lnTo>
                    <a:cubicBezTo>
                      <a:pt x="1222" y="437"/>
                      <a:pt x="1085" y="400"/>
                      <a:pt x="970" y="322"/>
                    </a:cubicBezTo>
                    <a:cubicBezTo>
                      <a:pt x="927" y="289"/>
                      <a:pt x="881" y="253"/>
                      <a:pt x="842" y="214"/>
                    </a:cubicBezTo>
                    <a:cubicBezTo>
                      <a:pt x="813" y="188"/>
                      <a:pt x="783" y="161"/>
                      <a:pt x="754" y="135"/>
                    </a:cubicBezTo>
                    <a:cubicBezTo>
                      <a:pt x="659" y="63"/>
                      <a:pt x="547" y="17"/>
                      <a:pt x="429"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3867791" y="2340069"/>
                <a:ext cx="1133831" cy="1337968"/>
              </a:xfrm>
              <a:custGeom>
                <a:avLst/>
                <a:gdLst/>
                <a:ahLst/>
                <a:cxnLst/>
                <a:rect l="l" t="t" r="r" b="b"/>
                <a:pathLst>
                  <a:path w="17557" h="19374" extrusionOk="0">
                    <a:moveTo>
                      <a:pt x="4358" y="0"/>
                    </a:moveTo>
                    <a:cubicBezTo>
                      <a:pt x="4332" y="49"/>
                      <a:pt x="4289" y="85"/>
                      <a:pt x="4240" y="108"/>
                    </a:cubicBezTo>
                    <a:cubicBezTo>
                      <a:pt x="4194" y="125"/>
                      <a:pt x="4148" y="134"/>
                      <a:pt x="4099" y="138"/>
                    </a:cubicBezTo>
                    <a:cubicBezTo>
                      <a:pt x="4020" y="144"/>
                      <a:pt x="3948" y="167"/>
                      <a:pt x="3876" y="197"/>
                    </a:cubicBezTo>
                    <a:cubicBezTo>
                      <a:pt x="3840" y="216"/>
                      <a:pt x="3808" y="239"/>
                      <a:pt x="3775" y="266"/>
                    </a:cubicBezTo>
                    <a:cubicBezTo>
                      <a:pt x="3798" y="364"/>
                      <a:pt x="3791" y="514"/>
                      <a:pt x="3663" y="567"/>
                    </a:cubicBezTo>
                    <a:cubicBezTo>
                      <a:pt x="3614" y="585"/>
                      <a:pt x="3560" y="595"/>
                      <a:pt x="3507" y="595"/>
                    </a:cubicBezTo>
                    <a:cubicBezTo>
                      <a:pt x="3494" y="595"/>
                      <a:pt x="3480" y="594"/>
                      <a:pt x="3467" y="593"/>
                    </a:cubicBezTo>
                    <a:cubicBezTo>
                      <a:pt x="3458" y="593"/>
                      <a:pt x="3450" y="593"/>
                      <a:pt x="3442" y="593"/>
                    </a:cubicBezTo>
                    <a:cubicBezTo>
                      <a:pt x="3378" y="593"/>
                      <a:pt x="3322" y="596"/>
                      <a:pt x="3267" y="642"/>
                    </a:cubicBezTo>
                    <a:cubicBezTo>
                      <a:pt x="3188" y="708"/>
                      <a:pt x="3169" y="780"/>
                      <a:pt x="3149" y="862"/>
                    </a:cubicBezTo>
                    <a:cubicBezTo>
                      <a:pt x="3143" y="904"/>
                      <a:pt x="3129" y="944"/>
                      <a:pt x="3113" y="983"/>
                    </a:cubicBezTo>
                    <a:cubicBezTo>
                      <a:pt x="3087" y="1042"/>
                      <a:pt x="3087" y="1075"/>
                      <a:pt x="3097" y="1084"/>
                    </a:cubicBezTo>
                    <a:cubicBezTo>
                      <a:pt x="3103" y="1094"/>
                      <a:pt x="3120" y="1098"/>
                      <a:pt x="3156" y="1098"/>
                    </a:cubicBezTo>
                    <a:cubicBezTo>
                      <a:pt x="3195" y="1094"/>
                      <a:pt x="3231" y="1088"/>
                      <a:pt x="3274" y="1081"/>
                    </a:cubicBezTo>
                    <a:cubicBezTo>
                      <a:pt x="3333" y="1071"/>
                      <a:pt x="3392" y="1062"/>
                      <a:pt x="3446" y="1062"/>
                    </a:cubicBezTo>
                    <a:cubicBezTo>
                      <a:pt x="3499" y="1062"/>
                      <a:pt x="3545" y="1071"/>
                      <a:pt x="3578" y="1101"/>
                    </a:cubicBezTo>
                    <a:cubicBezTo>
                      <a:pt x="3631" y="1147"/>
                      <a:pt x="3634" y="1209"/>
                      <a:pt x="3640" y="1271"/>
                    </a:cubicBezTo>
                    <a:cubicBezTo>
                      <a:pt x="3640" y="1320"/>
                      <a:pt x="3650" y="1366"/>
                      <a:pt x="3667" y="1412"/>
                    </a:cubicBezTo>
                    <a:cubicBezTo>
                      <a:pt x="3683" y="1448"/>
                      <a:pt x="3709" y="1474"/>
                      <a:pt x="3745" y="1494"/>
                    </a:cubicBezTo>
                    <a:cubicBezTo>
                      <a:pt x="3814" y="1530"/>
                      <a:pt x="3860" y="1599"/>
                      <a:pt x="3860" y="1677"/>
                    </a:cubicBezTo>
                    <a:cubicBezTo>
                      <a:pt x="3870" y="1841"/>
                      <a:pt x="3850" y="2090"/>
                      <a:pt x="3762" y="2247"/>
                    </a:cubicBezTo>
                    <a:cubicBezTo>
                      <a:pt x="3703" y="2369"/>
                      <a:pt x="3680" y="2506"/>
                      <a:pt x="3703" y="2641"/>
                    </a:cubicBezTo>
                    <a:cubicBezTo>
                      <a:pt x="3709" y="2677"/>
                      <a:pt x="3732" y="2690"/>
                      <a:pt x="3808" y="2729"/>
                    </a:cubicBezTo>
                    <a:cubicBezTo>
                      <a:pt x="3840" y="2745"/>
                      <a:pt x="3883" y="2768"/>
                      <a:pt x="3929" y="2798"/>
                    </a:cubicBezTo>
                    <a:cubicBezTo>
                      <a:pt x="3958" y="2817"/>
                      <a:pt x="3991" y="2834"/>
                      <a:pt x="4024" y="2847"/>
                    </a:cubicBezTo>
                    <a:cubicBezTo>
                      <a:pt x="4119" y="2890"/>
                      <a:pt x="4174" y="2926"/>
                      <a:pt x="4161" y="3093"/>
                    </a:cubicBezTo>
                    <a:cubicBezTo>
                      <a:pt x="4155" y="3142"/>
                      <a:pt x="4152" y="3191"/>
                      <a:pt x="4155" y="3237"/>
                    </a:cubicBezTo>
                    <a:cubicBezTo>
                      <a:pt x="4171" y="3243"/>
                      <a:pt x="4188" y="3247"/>
                      <a:pt x="4204" y="3247"/>
                    </a:cubicBezTo>
                    <a:lnTo>
                      <a:pt x="4217" y="3247"/>
                    </a:lnTo>
                    <a:cubicBezTo>
                      <a:pt x="4232" y="3248"/>
                      <a:pt x="4248" y="3249"/>
                      <a:pt x="4263" y="3249"/>
                    </a:cubicBezTo>
                    <a:cubicBezTo>
                      <a:pt x="4327" y="3249"/>
                      <a:pt x="4391" y="3234"/>
                      <a:pt x="4446" y="3207"/>
                    </a:cubicBezTo>
                    <a:lnTo>
                      <a:pt x="4489" y="3191"/>
                    </a:lnTo>
                    <a:lnTo>
                      <a:pt x="4509" y="3184"/>
                    </a:lnTo>
                    <a:cubicBezTo>
                      <a:pt x="4570" y="3162"/>
                      <a:pt x="4637" y="3137"/>
                      <a:pt x="4690" y="3137"/>
                    </a:cubicBezTo>
                    <a:cubicBezTo>
                      <a:pt x="4716" y="3137"/>
                      <a:pt x="4739" y="3143"/>
                      <a:pt x="4758" y="3158"/>
                    </a:cubicBezTo>
                    <a:cubicBezTo>
                      <a:pt x="4787" y="3184"/>
                      <a:pt x="4797" y="3220"/>
                      <a:pt x="4790" y="3253"/>
                    </a:cubicBezTo>
                    <a:cubicBezTo>
                      <a:pt x="4771" y="3374"/>
                      <a:pt x="4617" y="3453"/>
                      <a:pt x="4420" y="3551"/>
                    </a:cubicBezTo>
                    <a:lnTo>
                      <a:pt x="4342" y="3594"/>
                    </a:lnTo>
                    <a:cubicBezTo>
                      <a:pt x="4335" y="3597"/>
                      <a:pt x="4325" y="3600"/>
                      <a:pt x="4315" y="3600"/>
                    </a:cubicBezTo>
                    <a:cubicBezTo>
                      <a:pt x="4304" y="3599"/>
                      <a:pt x="4292" y="3599"/>
                      <a:pt x="4281" y="3599"/>
                    </a:cubicBezTo>
                    <a:cubicBezTo>
                      <a:pt x="4172" y="3599"/>
                      <a:pt x="4068" y="3641"/>
                      <a:pt x="3988" y="3718"/>
                    </a:cubicBezTo>
                    <a:cubicBezTo>
                      <a:pt x="3893" y="3817"/>
                      <a:pt x="3840" y="3951"/>
                      <a:pt x="3850" y="4088"/>
                    </a:cubicBezTo>
                    <a:cubicBezTo>
                      <a:pt x="3857" y="4128"/>
                      <a:pt x="3863" y="4170"/>
                      <a:pt x="3870" y="4210"/>
                    </a:cubicBezTo>
                    <a:cubicBezTo>
                      <a:pt x="3886" y="4298"/>
                      <a:pt x="3906" y="4387"/>
                      <a:pt x="3876" y="4475"/>
                    </a:cubicBezTo>
                    <a:cubicBezTo>
                      <a:pt x="3850" y="4550"/>
                      <a:pt x="3804" y="4619"/>
                      <a:pt x="3745" y="4675"/>
                    </a:cubicBezTo>
                    <a:cubicBezTo>
                      <a:pt x="3696" y="4721"/>
                      <a:pt x="3660" y="4776"/>
                      <a:pt x="3634" y="4839"/>
                    </a:cubicBezTo>
                    <a:cubicBezTo>
                      <a:pt x="3624" y="4881"/>
                      <a:pt x="3621" y="4924"/>
                      <a:pt x="3624" y="4966"/>
                    </a:cubicBezTo>
                    <a:cubicBezTo>
                      <a:pt x="3631" y="5039"/>
                      <a:pt x="3614" y="5114"/>
                      <a:pt x="3578" y="5179"/>
                    </a:cubicBezTo>
                    <a:cubicBezTo>
                      <a:pt x="3552" y="5215"/>
                      <a:pt x="3519" y="5248"/>
                      <a:pt x="3480" y="5274"/>
                    </a:cubicBezTo>
                    <a:cubicBezTo>
                      <a:pt x="3447" y="5294"/>
                      <a:pt x="3418" y="5324"/>
                      <a:pt x="3398" y="5356"/>
                    </a:cubicBezTo>
                    <a:cubicBezTo>
                      <a:pt x="3388" y="5392"/>
                      <a:pt x="3385" y="5428"/>
                      <a:pt x="3392" y="5468"/>
                    </a:cubicBezTo>
                    <a:cubicBezTo>
                      <a:pt x="3401" y="5523"/>
                      <a:pt x="3392" y="5582"/>
                      <a:pt x="3365" y="5638"/>
                    </a:cubicBezTo>
                    <a:cubicBezTo>
                      <a:pt x="3329" y="5707"/>
                      <a:pt x="3254" y="5733"/>
                      <a:pt x="3192" y="5756"/>
                    </a:cubicBezTo>
                    <a:cubicBezTo>
                      <a:pt x="3146" y="5766"/>
                      <a:pt x="3103" y="5792"/>
                      <a:pt x="3067" y="5825"/>
                    </a:cubicBezTo>
                    <a:cubicBezTo>
                      <a:pt x="3057" y="5841"/>
                      <a:pt x="3051" y="5861"/>
                      <a:pt x="3044" y="5880"/>
                    </a:cubicBezTo>
                    <a:cubicBezTo>
                      <a:pt x="3034" y="5913"/>
                      <a:pt x="3021" y="5943"/>
                      <a:pt x="3002" y="5969"/>
                    </a:cubicBezTo>
                    <a:cubicBezTo>
                      <a:pt x="2943" y="6044"/>
                      <a:pt x="2851" y="6051"/>
                      <a:pt x="2766" y="6061"/>
                    </a:cubicBezTo>
                    <a:cubicBezTo>
                      <a:pt x="2746" y="6061"/>
                      <a:pt x="2727" y="6064"/>
                      <a:pt x="2704" y="6064"/>
                    </a:cubicBezTo>
                    <a:cubicBezTo>
                      <a:pt x="2658" y="6074"/>
                      <a:pt x="2618" y="6103"/>
                      <a:pt x="2595" y="6142"/>
                    </a:cubicBezTo>
                    <a:cubicBezTo>
                      <a:pt x="2589" y="6152"/>
                      <a:pt x="2592" y="6165"/>
                      <a:pt x="2599" y="6172"/>
                    </a:cubicBezTo>
                    <a:cubicBezTo>
                      <a:pt x="2612" y="6185"/>
                      <a:pt x="2625" y="6192"/>
                      <a:pt x="2638" y="6198"/>
                    </a:cubicBezTo>
                    <a:cubicBezTo>
                      <a:pt x="2677" y="6215"/>
                      <a:pt x="2710" y="6244"/>
                      <a:pt x="2727" y="6280"/>
                    </a:cubicBezTo>
                    <a:cubicBezTo>
                      <a:pt x="2740" y="6313"/>
                      <a:pt x="2736" y="6346"/>
                      <a:pt x="2720" y="6375"/>
                    </a:cubicBezTo>
                    <a:cubicBezTo>
                      <a:pt x="2697" y="6418"/>
                      <a:pt x="2658" y="6444"/>
                      <a:pt x="2612" y="6454"/>
                    </a:cubicBezTo>
                    <a:cubicBezTo>
                      <a:pt x="2594" y="6457"/>
                      <a:pt x="2576" y="6459"/>
                      <a:pt x="2558" y="6459"/>
                    </a:cubicBezTo>
                    <a:cubicBezTo>
                      <a:pt x="2541" y="6459"/>
                      <a:pt x="2523" y="6457"/>
                      <a:pt x="2507" y="6454"/>
                    </a:cubicBezTo>
                    <a:cubicBezTo>
                      <a:pt x="2487" y="6450"/>
                      <a:pt x="2471" y="6450"/>
                      <a:pt x="2451" y="6450"/>
                    </a:cubicBezTo>
                    <a:cubicBezTo>
                      <a:pt x="2369" y="6454"/>
                      <a:pt x="2294" y="6513"/>
                      <a:pt x="2271" y="6595"/>
                    </a:cubicBezTo>
                    <a:cubicBezTo>
                      <a:pt x="2265" y="6614"/>
                      <a:pt x="2245" y="6631"/>
                      <a:pt x="2222" y="6631"/>
                    </a:cubicBezTo>
                    <a:cubicBezTo>
                      <a:pt x="2220" y="6631"/>
                      <a:pt x="2218" y="6631"/>
                      <a:pt x="2216" y="6631"/>
                    </a:cubicBezTo>
                    <a:cubicBezTo>
                      <a:pt x="2134" y="6631"/>
                      <a:pt x="2073" y="6570"/>
                      <a:pt x="2022" y="6519"/>
                    </a:cubicBezTo>
                    <a:cubicBezTo>
                      <a:pt x="1972" y="6472"/>
                      <a:pt x="1937" y="6443"/>
                      <a:pt x="1902" y="6443"/>
                    </a:cubicBezTo>
                    <a:cubicBezTo>
                      <a:pt x="1898" y="6443"/>
                      <a:pt x="1895" y="6443"/>
                      <a:pt x="1891" y="6444"/>
                    </a:cubicBezTo>
                    <a:cubicBezTo>
                      <a:pt x="1852" y="6454"/>
                      <a:pt x="1832" y="6503"/>
                      <a:pt x="1806" y="6585"/>
                    </a:cubicBezTo>
                    <a:cubicBezTo>
                      <a:pt x="1799" y="6611"/>
                      <a:pt x="1790" y="6640"/>
                      <a:pt x="1776" y="6667"/>
                    </a:cubicBezTo>
                    <a:cubicBezTo>
                      <a:pt x="1737" y="6765"/>
                      <a:pt x="1655" y="6830"/>
                      <a:pt x="1577" y="6893"/>
                    </a:cubicBezTo>
                    <a:cubicBezTo>
                      <a:pt x="1547" y="6916"/>
                      <a:pt x="1521" y="6935"/>
                      <a:pt x="1495" y="6961"/>
                    </a:cubicBezTo>
                    <a:cubicBezTo>
                      <a:pt x="1423" y="7027"/>
                      <a:pt x="1351" y="7155"/>
                      <a:pt x="1413" y="7237"/>
                    </a:cubicBezTo>
                    <a:cubicBezTo>
                      <a:pt x="1439" y="7263"/>
                      <a:pt x="1469" y="7286"/>
                      <a:pt x="1501" y="7302"/>
                    </a:cubicBezTo>
                    <a:cubicBezTo>
                      <a:pt x="1531" y="7315"/>
                      <a:pt x="1557" y="7335"/>
                      <a:pt x="1583" y="7355"/>
                    </a:cubicBezTo>
                    <a:cubicBezTo>
                      <a:pt x="1701" y="7450"/>
                      <a:pt x="1718" y="7613"/>
                      <a:pt x="1711" y="7735"/>
                    </a:cubicBezTo>
                    <a:cubicBezTo>
                      <a:pt x="1711" y="7771"/>
                      <a:pt x="1704" y="7807"/>
                      <a:pt x="1701" y="7846"/>
                    </a:cubicBezTo>
                    <a:cubicBezTo>
                      <a:pt x="1691" y="7911"/>
                      <a:pt x="1688" y="7977"/>
                      <a:pt x="1691" y="8046"/>
                    </a:cubicBezTo>
                    <a:lnTo>
                      <a:pt x="1695" y="8046"/>
                    </a:lnTo>
                    <a:cubicBezTo>
                      <a:pt x="1696" y="8046"/>
                      <a:pt x="1697" y="8046"/>
                      <a:pt x="1699" y="8046"/>
                    </a:cubicBezTo>
                    <a:cubicBezTo>
                      <a:pt x="2034" y="8046"/>
                      <a:pt x="2215" y="8433"/>
                      <a:pt x="2003" y="8691"/>
                    </a:cubicBezTo>
                    <a:cubicBezTo>
                      <a:pt x="1930" y="8766"/>
                      <a:pt x="1839" y="8825"/>
                      <a:pt x="1737" y="8861"/>
                    </a:cubicBezTo>
                    <a:cubicBezTo>
                      <a:pt x="1467" y="8969"/>
                      <a:pt x="1183" y="9024"/>
                      <a:pt x="896" y="9024"/>
                    </a:cubicBezTo>
                    <a:cubicBezTo>
                      <a:pt x="737" y="9024"/>
                      <a:pt x="578" y="9007"/>
                      <a:pt x="420" y="8973"/>
                    </a:cubicBezTo>
                    <a:cubicBezTo>
                      <a:pt x="391" y="8967"/>
                      <a:pt x="360" y="8960"/>
                      <a:pt x="332" y="8960"/>
                    </a:cubicBezTo>
                    <a:cubicBezTo>
                      <a:pt x="313" y="8960"/>
                      <a:pt x="296" y="8963"/>
                      <a:pt x="283" y="8973"/>
                    </a:cubicBezTo>
                    <a:cubicBezTo>
                      <a:pt x="256" y="8996"/>
                      <a:pt x="237" y="9022"/>
                      <a:pt x="227" y="9055"/>
                    </a:cubicBezTo>
                    <a:cubicBezTo>
                      <a:pt x="135" y="9241"/>
                      <a:pt x="37" y="9448"/>
                      <a:pt x="1" y="9661"/>
                    </a:cubicBezTo>
                    <a:cubicBezTo>
                      <a:pt x="4" y="9671"/>
                      <a:pt x="4" y="9680"/>
                      <a:pt x="8" y="9690"/>
                    </a:cubicBezTo>
                    <a:cubicBezTo>
                      <a:pt x="40" y="9759"/>
                      <a:pt x="93" y="9818"/>
                      <a:pt x="155" y="9861"/>
                    </a:cubicBezTo>
                    <a:cubicBezTo>
                      <a:pt x="273" y="9965"/>
                      <a:pt x="407" y="10051"/>
                      <a:pt x="555" y="10110"/>
                    </a:cubicBezTo>
                    <a:cubicBezTo>
                      <a:pt x="626" y="10134"/>
                      <a:pt x="703" y="10149"/>
                      <a:pt x="778" y="10149"/>
                    </a:cubicBezTo>
                    <a:cubicBezTo>
                      <a:pt x="862" y="10149"/>
                      <a:pt x="944" y="10131"/>
                      <a:pt x="1016" y="10090"/>
                    </a:cubicBezTo>
                    <a:cubicBezTo>
                      <a:pt x="1144" y="10015"/>
                      <a:pt x="1243" y="9874"/>
                      <a:pt x="1387" y="9864"/>
                    </a:cubicBezTo>
                    <a:lnTo>
                      <a:pt x="1387" y="9864"/>
                    </a:lnTo>
                    <a:cubicBezTo>
                      <a:pt x="1488" y="9936"/>
                      <a:pt x="1465" y="10110"/>
                      <a:pt x="1367" y="10185"/>
                    </a:cubicBezTo>
                    <a:cubicBezTo>
                      <a:pt x="1297" y="10243"/>
                      <a:pt x="1203" y="10264"/>
                      <a:pt x="1108" y="10264"/>
                    </a:cubicBezTo>
                    <a:cubicBezTo>
                      <a:pt x="1075" y="10264"/>
                      <a:pt x="1042" y="10261"/>
                      <a:pt x="1010" y="10257"/>
                    </a:cubicBezTo>
                    <a:cubicBezTo>
                      <a:pt x="984" y="10252"/>
                      <a:pt x="957" y="10250"/>
                      <a:pt x="929" y="10250"/>
                    </a:cubicBezTo>
                    <a:cubicBezTo>
                      <a:pt x="902" y="10250"/>
                      <a:pt x="874" y="10252"/>
                      <a:pt x="846" y="10257"/>
                    </a:cubicBezTo>
                    <a:cubicBezTo>
                      <a:pt x="794" y="10273"/>
                      <a:pt x="748" y="10329"/>
                      <a:pt x="764" y="10382"/>
                    </a:cubicBezTo>
                    <a:cubicBezTo>
                      <a:pt x="777" y="10414"/>
                      <a:pt x="794" y="10440"/>
                      <a:pt x="817" y="10463"/>
                    </a:cubicBezTo>
                    <a:cubicBezTo>
                      <a:pt x="849" y="10516"/>
                      <a:pt x="856" y="10578"/>
                      <a:pt x="876" y="10637"/>
                    </a:cubicBezTo>
                    <a:cubicBezTo>
                      <a:pt x="908" y="10745"/>
                      <a:pt x="987" y="10834"/>
                      <a:pt x="1062" y="10919"/>
                    </a:cubicBezTo>
                    <a:lnTo>
                      <a:pt x="1377" y="11273"/>
                    </a:lnTo>
                    <a:cubicBezTo>
                      <a:pt x="1448" y="11376"/>
                      <a:pt x="1565" y="11437"/>
                      <a:pt x="1687" y="11437"/>
                    </a:cubicBezTo>
                    <a:cubicBezTo>
                      <a:pt x="1711" y="11437"/>
                      <a:pt x="1736" y="11435"/>
                      <a:pt x="1760" y="11430"/>
                    </a:cubicBezTo>
                    <a:cubicBezTo>
                      <a:pt x="1960" y="11417"/>
                      <a:pt x="2166" y="11400"/>
                      <a:pt x="2343" y="11305"/>
                    </a:cubicBezTo>
                    <a:cubicBezTo>
                      <a:pt x="2520" y="11214"/>
                      <a:pt x="2664" y="11024"/>
                      <a:pt x="2641" y="10824"/>
                    </a:cubicBezTo>
                    <a:cubicBezTo>
                      <a:pt x="2625" y="10699"/>
                      <a:pt x="2553" y="10555"/>
                      <a:pt x="2632" y="10457"/>
                    </a:cubicBezTo>
                    <a:cubicBezTo>
                      <a:pt x="2665" y="10417"/>
                      <a:pt x="2705" y="10400"/>
                      <a:pt x="2745" y="10400"/>
                    </a:cubicBezTo>
                    <a:cubicBezTo>
                      <a:pt x="2851" y="10400"/>
                      <a:pt x="2950" y="10519"/>
                      <a:pt x="2874" y="10634"/>
                    </a:cubicBezTo>
                    <a:cubicBezTo>
                      <a:pt x="2841" y="10680"/>
                      <a:pt x="2779" y="10709"/>
                      <a:pt x="2769" y="10765"/>
                    </a:cubicBezTo>
                    <a:cubicBezTo>
                      <a:pt x="2822" y="10853"/>
                      <a:pt x="3015" y="10765"/>
                      <a:pt x="3041" y="10863"/>
                    </a:cubicBezTo>
                    <a:cubicBezTo>
                      <a:pt x="3051" y="10912"/>
                      <a:pt x="3005" y="10952"/>
                      <a:pt x="2985" y="10997"/>
                    </a:cubicBezTo>
                    <a:cubicBezTo>
                      <a:pt x="2933" y="11112"/>
                      <a:pt x="3057" y="11230"/>
                      <a:pt x="3084" y="11354"/>
                    </a:cubicBezTo>
                    <a:cubicBezTo>
                      <a:pt x="3116" y="11502"/>
                      <a:pt x="3015" y="11613"/>
                      <a:pt x="2985" y="11748"/>
                    </a:cubicBezTo>
                    <a:cubicBezTo>
                      <a:pt x="2949" y="11892"/>
                      <a:pt x="2969" y="12078"/>
                      <a:pt x="3002" y="12223"/>
                    </a:cubicBezTo>
                    <a:cubicBezTo>
                      <a:pt x="3025" y="12334"/>
                      <a:pt x="3070" y="12439"/>
                      <a:pt x="3100" y="12550"/>
                    </a:cubicBezTo>
                    <a:cubicBezTo>
                      <a:pt x="3231" y="13019"/>
                      <a:pt x="3116" y="13549"/>
                      <a:pt x="3339" y="13985"/>
                    </a:cubicBezTo>
                    <a:cubicBezTo>
                      <a:pt x="3388" y="14083"/>
                      <a:pt x="3457" y="14175"/>
                      <a:pt x="3477" y="14283"/>
                    </a:cubicBezTo>
                    <a:cubicBezTo>
                      <a:pt x="3506" y="14453"/>
                      <a:pt x="3418" y="14643"/>
                      <a:pt x="3500" y="14797"/>
                    </a:cubicBezTo>
                    <a:cubicBezTo>
                      <a:pt x="3562" y="14909"/>
                      <a:pt x="3696" y="14961"/>
                      <a:pt x="3772" y="15063"/>
                    </a:cubicBezTo>
                    <a:cubicBezTo>
                      <a:pt x="3853" y="15174"/>
                      <a:pt x="3853" y="15331"/>
                      <a:pt x="3916" y="15459"/>
                    </a:cubicBezTo>
                    <a:cubicBezTo>
                      <a:pt x="3952" y="15531"/>
                      <a:pt x="4011" y="15593"/>
                      <a:pt x="4037" y="15672"/>
                    </a:cubicBezTo>
                    <a:cubicBezTo>
                      <a:pt x="4066" y="15754"/>
                      <a:pt x="4060" y="15849"/>
                      <a:pt x="4063" y="15937"/>
                    </a:cubicBezTo>
                    <a:cubicBezTo>
                      <a:pt x="4070" y="16124"/>
                      <a:pt x="4286" y="16317"/>
                      <a:pt x="4378" y="16478"/>
                    </a:cubicBezTo>
                    <a:cubicBezTo>
                      <a:pt x="4499" y="16684"/>
                      <a:pt x="4600" y="16904"/>
                      <a:pt x="4679" y="17130"/>
                    </a:cubicBezTo>
                    <a:cubicBezTo>
                      <a:pt x="4761" y="17369"/>
                      <a:pt x="4820" y="17618"/>
                      <a:pt x="4944" y="17837"/>
                    </a:cubicBezTo>
                    <a:cubicBezTo>
                      <a:pt x="4997" y="17919"/>
                      <a:pt x="5046" y="18005"/>
                      <a:pt x="5085" y="18093"/>
                    </a:cubicBezTo>
                    <a:cubicBezTo>
                      <a:pt x="5144" y="18234"/>
                      <a:pt x="5147" y="18391"/>
                      <a:pt x="5200" y="18535"/>
                    </a:cubicBezTo>
                    <a:cubicBezTo>
                      <a:pt x="5252" y="18660"/>
                      <a:pt x="5321" y="18778"/>
                      <a:pt x="5406" y="18879"/>
                    </a:cubicBezTo>
                    <a:lnTo>
                      <a:pt x="5639" y="19190"/>
                    </a:lnTo>
                    <a:cubicBezTo>
                      <a:pt x="5675" y="19249"/>
                      <a:pt x="5724" y="19299"/>
                      <a:pt x="5780" y="19335"/>
                    </a:cubicBezTo>
                    <a:cubicBezTo>
                      <a:pt x="5827" y="19361"/>
                      <a:pt x="5879" y="19373"/>
                      <a:pt x="5930" y="19373"/>
                    </a:cubicBezTo>
                    <a:cubicBezTo>
                      <a:pt x="5995" y="19373"/>
                      <a:pt x="6059" y="19353"/>
                      <a:pt x="6114" y="19315"/>
                    </a:cubicBezTo>
                    <a:cubicBezTo>
                      <a:pt x="6209" y="19246"/>
                      <a:pt x="6278" y="19148"/>
                      <a:pt x="6307" y="19033"/>
                    </a:cubicBezTo>
                    <a:cubicBezTo>
                      <a:pt x="6340" y="18915"/>
                      <a:pt x="6353" y="18778"/>
                      <a:pt x="6451" y="18709"/>
                    </a:cubicBezTo>
                    <a:cubicBezTo>
                      <a:pt x="6510" y="18670"/>
                      <a:pt x="6586" y="18666"/>
                      <a:pt x="6651" y="18637"/>
                    </a:cubicBezTo>
                    <a:cubicBezTo>
                      <a:pt x="6792" y="18581"/>
                      <a:pt x="6874" y="18434"/>
                      <a:pt x="6920" y="18286"/>
                    </a:cubicBezTo>
                    <a:cubicBezTo>
                      <a:pt x="6969" y="18139"/>
                      <a:pt x="6995" y="17985"/>
                      <a:pt x="7080" y="17857"/>
                    </a:cubicBezTo>
                    <a:cubicBezTo>
                      <a:pt x="7119" y="17805"/>
                      <a:pt x="7156" y="17752"/>
                      <a:pt x="7188" y="17693"/>
                    </a:cubicBezTo>
                    <a:cubicBezTo>
                      <a:pt x="7251" y="17559"/>
                      <a:pt x="7208" y="17402"/>
                      <a:pt x="7198" y="17251"/>
                    </a:cubicBezTo>
                    <a:cubicBezTo>
                      <a:pt x="7185" y="17009"/>
                      <a:pt x="7257" y="16766"/>
                      <a:pt x="7404" y="16570"/>
                    </a:cubicBezTo>
                    <a:cubicBezTo>
                      <a:pt x="7454" y="16517"/>
                      <a:pt x="7490" y="16458"/>
                      <a:pt x="7519" y="16393"/>
                    </a:cubicBezTo>
                    <a:cubicBezTo>
                      <a:pt x="7532" y="16340"/>
                      <a:pt x="7536" y="16288"/>
                      <a:pt x="7532" y="16232"/>
                    </a:cubicBezTo>
                    <a:lnTo>
                      <a:pt x="7509" y="15407"/>
                    </a:lnTo>
                    <a:cubicBezTo>
                      <a:pt x="7513" y="15335"/>
                      <a:pt x="7503" y="15266"/>
                      <a:pt x="7490" y="15197"/>
                    </a:cubicBezTo>
                    <a:cubicBezTo>
                      <a:pt x="7470" y="15148"/>
                      <a:pt x="7454" y="15096"/>
                      <a:pt x="7441" y="15043"/>
                    </a:cubicBezTo>
                    <a:cubicBezTo>
                      <a:pt x="7421" y="14912"/>
                      <a:pt x="7499" y="14784"/>
                      <a:pt x="7604" y="14706"/>
                    </a:cubicBezTo>
                    <a:cubicBezTo>
                      <a:pt x="7719" y="14624"/>
                      <a:pt x="7843" y="14614"/>
                      <a:pt x="7965" y="14565"/>
                    </a:cubicBezTo>
                    <a:cubicBezTo>
                      <a:pt x="8142" y="14493"/>
                      <a:pt x="8312" y="14355"/>
                      <a:pt x="8476" y="14254"/>
                    </a:cubicBezTo>
                    <a:cubicBezTo>
                      <a:pt x="8525" y="14227"/>
                      <a:pt x="8567" y="14195"/>
                      <a:pt x="8607" y="14155"/>
                    </a:cubicBezTo>
                    <a:cubicBezTo>
                      <a:pt x="8682" y="14067"/>
                      <a:pt x="8692" y="13942"/>
                      <a:pt x="8741" y="13838"/>
                    </a:cubicBezTo>
                    <a:cubicBezTo>
                      <a:pt x="8820" y="13664"/>
                      <a:pt x="8983" y="13576"/>
                      <a:pt x="9141" y="13484"/>
                    </a:cubicBezTo>
                    <a:cubicBezTo>
                      <a:pt x="9298" y="13392"/>
                      <a:pt x="9432" y="13268"/>
                      <a:pt x="9576" y="13156"/>
                    </a:cubicBezTo>
                    <a:cubicBezTo>
                      <a:pt x="9865" y="12943"/>
                      <a:pt x="10133" y="12704"/>
                      <a:pt x="10376" y="12439"/>
                    </a:cubicBezTo>
                    <a:cubicBezTo>
                      <a:pt x="10481" y="12321"/>
                      <a:pt x="10481" y="12252"/>
                      <a:pt x="10510" y="12108"/>
                    </a:cubicBezTo>
                    <a:cubicBezTo>
                      <a:pt x="10523" y="12042"/>
                      <a:pt x="10585" y="11898"/>
                      <a:pt x="10651" y="11872"/>
                    </a:cubicBezTo>
                    <a:cubicBezTo>
                      <a:pt x="10668" y="11865"/>
                      <a:pt x="10683" y="11862"/>
                      <a:pt x="10696" y="11862"/>
                    </a:cubicBezTo>
                    <a:cubicBezTo>
                      <a:pt x="10796" y="11862"/>
                      <a:pt x="10762" y="12057"/>
                      <a:pt x="10762" y="12144"/>
                    </a:cubicBezTo>
                    <a:cubicBezTo>
                      <a:pt x="10773" y="12150"/>
                      <a:pt x="10784" y="12153"/>
                      <a:pt x="10795" y="12153"/>
                    </a:cubicBezTo>
                    <a:cubicBezTo>
                      <a:pt x="10826" y="12153"/>
                      <a:pt x="10857" y="12134"/>
                      <a:pt x="10883" y="12114"/>
                    </a:cubicBezTo>
                    <a:cubicBezTo>
                      <a:pt x="11175" y="11895"/>
                      <a:pt x="11375" y="11574"/>
                      <a:pt x="11565" y="11263"/>
                    </a:cubicBezTo>
                    <a:cubicBezTo>
                      <a:pt x="11634" y="11155"/>
                      <a:pt x="11702" y="11037"/>
                      <a:pt x="11702" y="10906"/>
                    </a:cubicBezTo>
                    <a:cubicBezTo>
                      <a:pt x="11702" y="10784"/>
                      <a:pt x="11676" y="10598"/>
                      <a:pt x="11784" y="10509"/>
                    </a:cubicBezTo>
                    <a:cubicBezTo>
                      <a:pt x="11805" y="10492"/>
                      <a:pt x="11834" y="10482"/>
                      <a:pt x="11861" y="10482"/>
                    </a:cubicBezTo>
                    <a:cubicBezTo>
                      <a:pt x="11890" y="10482"/>
                      <a:pt x="11918" y="10494"/>
                      <a:pt x="11932" y="10519"/>
                    </a:cubicBezTo>
                    <a:cubicBezTo>
                      <a:pt x="11951" y="10558"/>
                      <a:pt x="11928" y="10608"/>
                      <a:pt x="11942" y="10650"/>
                    </a:cubicBezTo>
                    <a:cubicBezTo>
                      <a:pt x="11955" y="10687"/>
                      <a:pt x="11987" y="10704"/>
                      <a:pt x="12019" y="10704"/>
                    </a:cubicBezTo>
                    <a:cubicBezTo>
                      <a:pt x="12056" y="10704"/>
                      <a:pt x="12093" y="10681"/>
                      <a:pt x="12102" y="10637"/>
                    </a:cubicBezTo>
                    <a:cubicBezTo>
                      <a:pt x="12102" y="10614"/>
                      <a:pt x="12096" y="10591"/>
                      <a:pt x="12102" y="10568"/>
                    </a:cubicBezTo>
                    <a:cubicBezTo>
                      <a:pt x="12118" y="10529"/>
                      <a:pt x="12171" y="10509"/>
                      <a:pt x="12220" y="10499"/>
                    </a:cubicBezTo>
                    <a:cubicBezTo>
                      <a:pt x="12217" y="10427"/>
                      <a:pt x="12210" y="10359"/>
                      <a:pt x="12200" y="10283"/>
                    </a:cubicBezTo>
                    <a:cubicBezTo>
                      <a:pt x="12191" y="10205"/>
                      <a:pt x="12177" y="10119"/>
                      <a:pt x="12118" y="10080"/>
                    </a:cubicBezTo>
                    <a:cubicBezTo>
                      <a:pt x="12082" y="10060"/>
                      <a:pt x="12043" y="10044"/>
                      <a:pt x="12004" y="10038"/>
                    </a:cubicBezTo>
                    <a:cubicBezTo>
                      <a:pt x="11928" y="10021"/>
                      <a:pt x="11833" y="9998"/>
                      <a:pt x="11807" y="9900"/>
                    </a:cubicBezTo>
                    <a:cubicBezTo>
                      <a:pt x="11784" y="9802"/>
                      <a:pt x="11853" y="9736"/>
                      <a:pt x="11909" y="9684"/>
                    </a:cubicBezTo>
                    <a:cubicBezTo>
                      <a:pt x="11928" y="9664"/>
                      <a:pt x="11951" y="9641"/>
                      <a:pt x="11968" y="9615"/>
                    </a:cubicBezTo>
                    <a:cubicBezTo>
                      <a:pt x="11997" y="9559"/>
                      <a:pt x="12010" y="9494"/>
                      <a:pt x="12010" y="9431"/>
                    </a:cubicBezTo>
                    <a:cubicBezTo>
                      <a:pt x="12020" y="9271"/>
                      <a:pt x="12020" y="9091"/>
                      <a:pt x="11912" y="8989"/>
                    </a:cubicBezTo>
                    <a:cubicBezTo>
                      <a:pt x="11899" y="8976"/>
                      <a:pt x="11886" y="8966"/>
                      <a:pt x="11873" y="8953"/>
                    </a:cubicBezTo>
                    <a:cubicBezTo>
                      <a:pt x="11827" y="8924"/>
                      <a:pt x="11788" y="8881"/>
                      <a:pt x="11765" y="8832"/>
                    </a:cubicBezTo>
                    <a:cubicBezTo>
                      <a:pt x="11755" y="8796"/>
                      <a:pt x="11752" y="8757"/>
                      <a:pt x="11755" y="8717"/>
                    </a:cubicBezTo>
                    <a:cubicBezTo>
                      <a:pt x="11755" y="8632"/>
                      <a:pt x="11771" y="8550"/>
                      <a:pt x="11804" y="8472"/>
                    </a:cubicBezTo>
                    <a:cubicBezTo>
                      <a:pt x="11843" y="8383"/>
                      <a:pt x="11925" y="8321"/>
                      <a:pt x="12023" y="8311"/>
                    </a:cubicBezTo>
                    <a:cubicBezTo>
                      <a:pt x="12043" y="8311"/>
                      <a:pt x="12066" y="8311"/>
                      <a:pt x="12089" y="8314"/>
                    </a:cubicBezTo>
                    <a:cubicBezTo>
                      <a:pt x="12100" y="8318"/>
                      <a:pt x="12112" y="8319"/>
                      <a:pt x="12123" y="8319"/>
                    </a:cubicBezTo>
                    <a:cubicBezTo>
                      <a:pt x="12135" y="8319"/>
                      <a:pt x="12146" y="8318"/>
                      <a:pt x="12158" y="8314"/>
                    </a:cubicBezTo>
                    <a:cubicBezTo>
                      <a:pt x="12171" y="8308"/>
                      <a:pt x="12181" y="8295"/>
                      <a:pt x="12181" y="8278"/>
                    </a:cubicBezTo>
                    <a:cubicBezTo>
                      <a:pt x="12184" y="8236"/>
                      <a:pt x="12168" y="8193"/>
                      <a:pt x="12135" y="8167"/>
                    </a:cubicBezTo>
                    <a:cubicBezTo>
                      <a:pt x="12096" y="8141"/>
                      <a:pt x="12056" y="8121"/>
                      <a:pt x="12014" y="8105"/>
                    </a:cubicBezTo>
                    <a:cubicBezTo>
                      <a:pt x="11968" y="8088"/>
                      <a:pt x="11922" y="8065"/>
                      <a:pt x="11883" y="8039"/>
                    </a:cubicBezTo>
                    <a:cubicBezTo>
                      <a:pt x="11598" y="7833"/>
                      <a:pt x="11777" y="7425"/>
                      <a:pt x="12071" y="7425"/>
                    </a:cubicBezTo>
                    <a:cubicBezTo>
                      <a:pt x="12118" y="7425"/>
                      <a:pt x="12168" y="7436"/>
                      <a:pt x="12220" y="7459"/>
                    </a:cubicBezTo>
                    <a:cubicBezTo>
                      <a:pt x="12253" y="7476"/>
                      <a:pt x="12289" y="7495"/>
                      <a:pt x="12318" y="7518"/>
                    </a:cubicBezTo>
                    <a:cubicBezTo>
                      <a:pt x="12351" y="7545"/>
                      <a:pt x="12384" y="7564"/>
                      <a:pt x="12423" y="7581"/>
                    </a:cubicBezTo>
                    <a:cubicBezTo>
                      <a:pt x="12463" y="7591"/>
                      <a:pt x="12505" y="7595"/>
                      <a:pt x="12548" y="7595"/>
                    </a:cubicBezTo>
                    <a:cubicBezTo>
                      <a:pt x="12561" y="7595"/>
                      <a:pt x="12574" y="7594"/>
                      <a:pt x="12587" y="7594"/>
                    </a:cubicBezTo>
                    <a:cubicBezTo>
                      <a:pt x="12593" y="7594"/>
                      <a:pt x="12600" y="7594"/>
                      <a:pt x="12606" y="7594"/>
                    </a:cubicBezTo>
                    <a:cubicBezTo>
                      <a:pt x="12706" y="7594"/>
                      <a:pt x="12811" y="7597"/>
                      <a:pt x="12875" y="7692"/>
                    </a:cubicBezTo>
                    <a:cubicBezTo>
                      <a:pt x="12934" y="7777"/>
                      <a:pt x="12905" y="7879"/>
                      <a:pt x="12882" y="7967"/>
                    </a:cubicBezTo>
                    <a:cubicBezTo>
                      <a:pt x="12862" y="8039"/>
                      <a:pt x="12842" y="8108"/>
                      <a:pt x="12872" y="8160"/>
                    </a:cubicBezTo>
                    <a:cubicBezTo>
                      <a:pt x="12895" y="8193"/>
                      <a:pt x="12924" y="8219"/>
                      <a:pt x="12964" y="8233"/>
                    </a:cubicBezTo>
                    <a:cubicBezTo>
                      <a:pt x="13045" y="8271"/>
                      <a:pt x="13132" y="8290"/>
                      <a:pt x="13218" y="8290"/>
                    </a:cubicBezTo>
                    <a:cubicBezTo>
                      <a:pt x="13286" y="8290"/>
                      <a:pt x="13354" y="8278"/>
                      <a:pt x="13419" y="8255"/>
                    </a:cubicBezTo>
                    <a:lnTo>
                      <a:pt x="13458" y="8242"/>
                    </a:lnTo>
                    <a:cubicBezTo>
                      <a:pt x="13523" y="8219"/>
                      <a:pt x="13597" y="8192"/>
                      <a:pt x="13667" y="8192"/>
                    </a:cubicBezTo>
                    <a:cubicBezTo>
                      <a:pt x="13717" y="8192"/>
                      <a:pt x="13765" y="8206"/>
                      <a:pt x="13806" y="8246"/>
                    </a:cubicBezTo>
                    <a:cubicBezTo>
                      <a:pt x="13822" y="8262"/>
                      <a:pt x="13835" y="8278"/>
                      <a:pt x="13845" y="8298"/>
                    </a:cubicBezTo>
                    <a:cubicBezTo>
                      <a:pt x="13855" y="8308"/>
                      <a:pt x="13861" y="8321"/>
                      <a:pt x="13871" y="8331"/>
                    </a:cubicBezTo>
                    <a:cubicBezTo>
                      <a:pt x="13891" y="8350"/>
                      <a:pt x="13914" y="8358"/>
                      <a:pt x="13943" y="8358"/>
                    </a:cubicBezTo>
                    <a:cubicBezTo>
                      <a:pt x="13977" y="8358"/>
                      <a:pt x="14019" y="8347"/>
                      <a:pt x="14071" y="8331"/>
                    </a:cubicBezTo>
                    <a:cubicBezTo>
                      <a:pt x="14124" y="8317"/>
                      <a:pt x="14180" y="8302"/>
                      <a:pt x="14236" y="8302"/>
                    </a:cubicBezTo>
                    <a:cubicBezTo>
                      <a:pt x="14273" y="8302"/>
                      <a:pt x="14310" y="8309"/>
                      <a:pt x="14346" y="8328"/>
                    </a:cubicBezTo>
                    <a:cubicBezTo>
                      <a:pt x="14402" y="8360"/>
                      <a:pt x="14444" y="8413"/>
                      <a:pt x="14464" y="8475"/>
                    </a:cubicBezTo>
                    <a:cubicBezTo>
                      <a:pt x="14490" y="8554"/>
                      <a:pt x="14487" y="8642"/>
                      <a:pt x="14454" y="8721"/>
                    </a:cubicBezTo>
                    <a:cubicBezTo>
                      <a:pt x="14399" y="8852"/>
                      <a:pt x="14271" y="8930"/>
                      <a:pt x="14163" y="8983"/>
                    </a:cubicBezTo>
                    <a:lnTo>
                      <a:pt x="14110" y="9009"/>
                    </a:lnTo>
                    <a:cubicBezTo>
                      <a:pt x="14022" y="9045"/>
                      <a:pt x="13940" y="9101"/>
                      <a:pt x="13871" y="9166"/>
                    </a:cubicBezTo>
                    <a:cubicBezTo>
                      <a:pt x="13806" y="9238"/>
                      <a:pt x="13773" y="9359"/>
                      <a:pt x="13832" y="9435"/>
                    </a:cubicBezTo>
                    <a:cubicBezTo>
                      <a:pt x="13860" y="9467"/>
                      <a:pt x="13897" y="9482"/>
                      <a:pt x="13934" y="9482"/>
                    </a:cubicBezTo>
                    <a:cubicBezTo>
                      <a:pt x="13998" y="9482"/>
                      <a:pt x="14061" y="9438"/>
                      <a:pt x="14071" y="9366"/>
                    </a:cubicBezTo>
                    <a:cubicBezTo>
                      <a:pt x="14074" y="9346"/>
                      <a:pt x="14084" y="9330"/>
                      <a:pt x="14104" y="9323"/>
                    </a:cubicBezTo>
                    <a:cubicBezTo>
                      <a:pt x="14124" y="9315"/>
                      <a:pt x="14146" y="9311"/>
                      <a:pt x="14168" y="9311"/>
                    </a:cubicBezTo>
                    <a:cubicBezTo>
                      <a:pt x="14200" y="9311"/>
                      <a:pt x="14231" y="9319"/>
                      <a:pt x="14258" y="9336"/>
                    </a:cubicBezTo>
                    <a:cubicBezTo>
                      <a:pt x="14326" y="9373"/>
                      <a:pt x="14376" y="9438"/>
                      <a:pt x="14395" y="9513"/>
                    </a:cubicBezTo>
                    <a:cubicBezTo>
                      <a:pt x="14408" y="9599"/>
                      <a:pt x="14405" y="9687"/>
                      <a:pt x="14385" y="9772"/>
                    </a:cubicBezTo>
                    <a:cubicBezTo>
                      <a:pt x="14382" y="9795"/>
                      <a:pt x="14379" y="9818"/>
                      <a:pt x="14376" y="9841"/>
                    </a:cubicBezTo>
                    <a:cubicBezTo>
                      <a:pt x="14366" y="9907"/>
                      <a:pt x="14359" y="10024"/>
                      <a:pt x="14431" y="10087"/>
                    </a:cubicBezTo>
                    <a:cubicBezTo>
                      <a:pt x="14471" y="10123"/>
                      <a:pt x="14539" y="10136"/>
                      <a:pt x="14608" y="10146"/>
                    </a:cubicBezTo>
                    <a:cubicBezTo>
                      <a:pt x="14684" y="10152"/>
                      <a:pt x="14756" y="10178"/>
                      <a:pt x="14818" y="10221"/>
                    </a:cubicBezTo>
                    <a:cubicBezTo>
                      <a:pt x="14824" y="10214"/>
                      <a:pt x="14831" y="10205"/>
                      <a:pt x="14841" y="10198"/>
                    </a:cubicBezTo>
                    <a:cubicBezTo>
                      <a:pt x="14867" y="10149"/>
                      <a:pt x="14883" y="10097"/>
                      <a:pt x="14887" y="10041"/>
                    </a:cubicBezTo>
                    <a:lnTo>
                      <a:pt x="14939" y="9700"/>
                    </a:lnTo>
                    <a:cubicBezTo>
                      <a:pt x="14946" y="9615"/>
                      <a:pt x="14969" y="9530"/>
                      <a:pt x="15001" y="9454"/>
                    </a:cubicBezTo>
                    <a:cubicBezTo>
                      <a:pt x="15044" y="9366"/>
                      <a:pt x="15126" y="9300"/>
                      <a:pt x="15221" y="9284"/>
                    </a:cubicBezTo>
                    <a:cubicBezTo>
                      <a:pt x="15234" y="9282"/>
                      <a:pt x="15248" y="9282"/>
                      <a:pt x="15262" y="9282"/>
                    </a:cubicBezTo>
                    <a:cubicBezTo>
                      <a:pt x="15276" y="9282"/>
                      <a:pt x="15290" y="9282"/>
                      <a:pt x="15303" y="9284"/>
                    </a:cubicBezTo>
                    <a:cubicBezTo>
                      <a:pt x="15311" y="9285"/>
                      <a:pt x="15318" y="9285"/>
                      <a:pt x="15326" y="9285"/>
                    </a:cubicBezTo>
                    <a:cubicBezTo>
                      <a:pt x="15348" y="9285"/>
                      <a:pt x="15369" y="9282"/>
                      <a:pt x="15388" y="9278"/>
                    </a:cubicBezTo>
                    <a:cubicBezTo>
                      <a:pt x="15424" y="9261"/>
                      <a:pt x="15447" y="9219"/>
                      <a:pt x="15470" y="9173"/>
                    </a:cubicBezTo>
                    <a:cubicBezTo>
                      <a:pt x="15476" y="9156"/>
                      <a:pt x="15483" y="9143"/>
                      <a:pt x="15493" y="9130"/>
                    </a:cubicBezTo>
                    <a:cubicBezTo>
                      <a:pt x="15519" y="9084"/>
                      <a:pt x="15552" y="9042"/>
                      <a:pt x="15584" y="8999"/>
                    </a:cubicBezTo>
                    <a:cubicBezTo>
                      <a:pt x="15630" y="8953"/>
                      <a:pt x="15666" y="8898"/>
                      <a:pt x="15692" y="8835"/>
                    </a:cubicBezTo>
                    <a:cubicBezTo>
                      <a:pt x="15722" y="8753"/>
                      <a:pt x="15712" y="8665"/>
                      <a:pt x="15702" y="8567"/>
                    </a:cubicBezTo>
                    <a:cubicBezTo>
                      <a:pt x="15689" y="8442"/>
                      <a:pt x="15676" y="8311"/>
                      <a:pt x="15748" y="8200"/>
                    </a:cubicBezTo>
                    <a:cubicBezTo>
                      <a:pt x="15771" y="8164"/>
                      <a:pt x="15801" y="8131"/>
                      <a:pt x="15833" y="8101"/>
                    </a:cubicBezTo>
                    <a:cubicBezTo>
                      <a:pt x="15869" y="8072"/>
                      <a:pt x="15899" y="8033"/>
                      <a:pt x="15919" y="7990"/>
                    </a:cubicBezTo>
                    <a:cubicBezTo>
                      <a:pt x="15935" y="7941"/>
                      <a:pt x="15948" y="7898"/>
                      <a:pt x="15958" y="7859"/>
                    </a:cubicBezTo>
                    <a:cubicBezTo>
                      <a:pt x="15971" y="7816"/>
                      <a:pt x="15981" y="7784"/>
                      <a:pt x="15994" y="7741"/>
                    </a:cubicBezTo>
                    <a:cubicBezTo>
                      <a:pt x="16036" y="7610"/>
                      <a:pt x="16148" y="7518"/>
                      <a:pt x="16236" y="7453"/>
                    </a:cubicBezTo>
                    <a:cubicBezTo>
                      <a:pt x="16256" y="7440"/>
                      <a:pt x="16279" y="7427"/>
                      <a:pt x="16295" y="7414"/>
                    </a:cubicBezTo>
                    <a:cubicBezTo>
                      <a:pt x="16371" y="7368"/>
                      <a:pt x="16439" y="7309"/>
                      <a:pt x="16498" y="7243"/>
                    </a:cubicBezTo>
                    <a:cubicBezTo>
                      <a:pt x="16511" y="7230"/>
                      <a:pt x="16521" y="7214"/>
                      <a:pt x="16531" y="7201"/>
                    </a:cubicBezTo>
                    <a:cubicBezTo>
                      <a:pt x="16564" y="7148"/>
                      <a:pt x="16610" y="7102"/>
                      <a:pt x="16659" y="7070"/>
                    </a:cubicBezTo>
                    <a:cubicBezTo>
                      <a:pt x="16715" y="7044"/>
                      <a:pt x="16778" y="7030"/>
                      <a:pt x="16840" y="7030"/>
                    </a:cubicBezTo>
                    <a:cubicBezTo>
                      <a:pt x="16857" y="7030"/>
                      <a:pt x="16874" y="7031"/>
                      <a:pt x="16891" y="7034"/>
                    </a:cubicBezTo>
                    <a:lnTo>
                      <a:pt x="16908" y="7034"/>
                    </a:lnTo>
                    <a:cubicBezTo>
                      <a:pt x="16927" y="7036"/>
                      <a:pt x="16947" y="7037"/>
                      <a:pt x="16967" y="7037"/>
                    </a:cubicBezTo>
                    <a:cubicBezTo>
                      <a:pt x="17037" y="7037"/>
                      <a:pt x="17107" y="7024"/>
                      <a:pt x="17173" y="7001"/>
                    </a:cubicBezTo>
                    <a:cubicBezTo>
                      <a:pt x="17249" y="6971"/>
                      <a:pt x="17304" y="6902"/>
                      <a:pt x="17317" y="6824"/>
                    </a:cubicBezTo>
                    <a:cubicBezTo>
                      <a:pt x="17321" y="6807"/>
                      <a:pt x="17321" y="6788"/>
                      <a:pt x="17317" y="6768"/>
                    </a:cubicBezTo>
                    <a:cubicBezTo>
                      <a:pt x="17301" y="6686"/>
                      <a:pt x="17337" y="6604"/>
                      <a:pt x="17409" y="6559"/>
                    </a:cubicBezTo>
                    <a:lnTo>
                      <a:pt x="17419" y="6552"/>
                    </a:lnTo>
                    <a:cubicBezTo>
                      <a:pt x="17478" y="6506"/>
                      <a:pt x="17524" y="6450"/>
                      <a:pt x="17556" y="6385"/>
                    </a:cubicBezTo>
                    <a:cubicBezTo>
                      <a:pt x="17527" y="6385"/>
                      <a:pt x="17494" y="6382"/>
                      <a:pt x="17465" y="6369"/>
                    </a:cubicBezTo>
                    <a:cubicBezTo>
                      <a:pt x="17452" y="6365"/>
                      <a:pt x="17445" y="6355"/>
                      <a:pt x="17439" y="6346"/>
                    </a:cubicBezTo>
                    <a:cubicBezTo>
                      <a:pt x="17429" y="6326"/>
                      <a:pt x="17396" y="6323"/>
                      <a:pt x="17344" y="6319"/>
                    </a:cubicBezTo>
                    <a:cubicBezTo>
                      <a:pt x="17288" y="6319"/>
                      <a:pt x="17235" y="6306"/>
                      <a:pt x="17190" y="6277"/>
                    </a:cubicBezTo>
                    <a:cubicBezTo>
                      <a:pt x="17150" y="6247"/>
                      <a:pt x="17124" y="6205"/>
                      <a:pt x="17114" y="6159"/>
                    </a:cubicBezTo>
                    <a:cubicBezTo>
                      <a:pt x="17098" y="6120"/>
                      <a:pt x="17088" y="6077"/>
                      <a:pt x="17075" y="6038"/>
                    </a:cubicBezTo>
                    <a:cubicBezTo>
                      <a:pt x="17052" y="5956"/>
                      <a:pt x="17026" y="5877"/>
                      <a:pt x="16990" y="5802"/>
                    </a:cubicBezTo>
                    <a:cubicBezTo>
                      <a:pt x="16928" y="5684"/>
                      <a:pt x="16833" y="5609"/>
                      <a:pt x="16734" y="5599"/>
                    </a:cubicBezTo>
                    <a:cubicBezTo>
                      <a:pt x="16659" y="5599"/>
                      <a:pt x="16584" y="5618"/>
                      <a:pt x="16515" y="5651"/>
                    </a:cubicBezTo>
                    <a:cubicBezTo>
                      <a:pt x="16456" y="5677"/>
                      <a:pt x="16394" y="5694"/>
                      <a:pt x="16331" y="5707"/>
                    </a:cubicBezTo>
                    <a:cubicBezTo>
                      <a:pt x="16300" y="5710"/>
                      <a:pt x="16268" y="5712"/>
                      <a:pt x="16236" y="5712"/>
                    </a:cubicBezTo>
                    <a:cubicBezTo>
                      <a:pt x="16179" y="5712"/>
                      <a:pt x="16123" y="5706"/>
                      <a:pt x="16066" y="5694"/>
                    </a:cubicBezTo>
                    <a:cubicBezTo>
                      <a:pt x="16009" y="5685"/>
                      <a:pt x="15953" y="5677"/>
                      <a:pt x="15901" y="5677"/>
                    </a:cubicBezTo>
                    <a:cubicBezTo>
                      <a:pt x="15850" y="5677"/>
                      <a:pt x="15803" y="5684"/>
                      <a:pt x="15758" y="5707"/>
                    </a:cubicBezTo>
                    <a:cubicBezTo>
                      <a:pt x="15715" y="5733"/>
                      <a:pt x="15679" y="5762"/>
                      <a:pt x="15643" y="5799"/>
                    </a:cubicBezTo>
                    <a:cubicBezTo>
                      <a:pt x="15607" y="5835"/>
                      <a:pt x="15565" y="5867"/>
                      <a:pt x="15522" y="5894"/>
                    </a:cubicBezTo>
                    <a:cubicBezTo>
                      <a:pt x="15453" y="5930"/>
                      <a:pt x="15378" y="5956"/>
                      <a:pt x="15299" y="5969"/>
                    </a:cubicBezTo>
                    <a:cubicBezTo>
                      <a:pt x="15198" y="5992"/>
                      <a:pt x="15106" y="6008"/>
                      <a:pt x="15060" y="6084"/>
                    </a:cubicBezTo>
                    <a:cubicBezTo>
                      <a:pt x="15037" y="6129"/>
                      <a:pt x="15021" y="6179"/>
                      <a:pt x="15018" y="6231"/>
                    </a:cubicBezTo>
                    <a:cubicBezTo>
                      <a:pt x="15001" y="6313"/>
                      <a:pt x="14988" y="6408"/>
                      <a:pt x="14910" y="6464"/>
                    </a:cubicBezTo>
                    <a:cubicBezTo>
                      <a:pt x="14847" y="6509"/>
                      <a:pt x="14769" y="6513"/>
                      <a:pt x="14703" y="6513"/>
                    </a:cubicBezTo>
                    <a:cubicBezTo>
                      <a:pt x="14680" y="6513"/>
                      <a:pt x="14657" y="6513"/>
                      <a:pt x="14634" y="6516"/>
                    </a:cubicBezTo>
                    <a:cubicBezTo>
                      <a:pt x="14516" y="6526"/>
                      <a:pt x="14412" y="6598"/>
                      <a:pt x="14300" y="6670"/>
                    </a:cubicBezTo>
                    <a:cubicBezTo>
                      <a:pt x="14271" y="6690"/>
                      <a:pt x="14245" y="6706"/>
                      <a:pt x="14218" y="6722"/>
                    </a:cubicBezTo>
                    <a:cubicBezTo>
                      <a:pt x="14123" y="6788"/>
                      <a:pt x="14015" y="6827"/>
                      <a:pt x="13904" y="6837"/>
                    </a:cubicBezTo>
                    <a:cubicBezTo>
                      <a:pt x="13924" y="6876"/>
                      <a:pt x="13946" y="6912"/>
                      <a:pt x="13979" y="6942"/>
                    </a:cubicBezTo>
                    <a:cubicBezTo>
                      <a:pt x="14002" y="6965"/>
                      <a:pt x="14025" y="6984"/>
                      <a:pt x="14048" y="7004"/>
                    </a:cubicBezTo>
                    <a:cubicBezTo>
                      <a:pt x="14100" y="7037"/>
                      <a:pt x="14143" y="7083"/>
                      <a:pt x="14179" y="7132"/>
                    </a:cubicBezTo>
                    <a:cubicBezTo>
                      <a:pt x="14218" y="7191"/>
                      <a:pt x="14231" y="7276"/>
                      <a:pt x="14179" y="7335"/>
                    </a:cubicBezTo>
                    <a:cubicBezTo>
                      <a:pt x="14143" y="7375"/>
                      <a:pt x="14104" y="7383"/>
                      <a:pt x="14065" y="7383"/>
                    </a:cubicBezTo>
                    <a:cubicBezTo>
                      <a:pt x="14047" y="7383"/>
                      <a:pt x="14029" y="7382"/>
                      <a:pt x="14012" y="7381"/>
                    </a:cubicBezTo>
                    <a:cubicBezTo>
                      <a:pt x="14000" y="7379"/>
                      <a:pt x="13989" y="7378"/>
                      <a:pt x="13977" y="7378"/>
                    </a:cubicBezTo>
                    <a:cubicBezTo>
                      <a:pt x="13965" y="7378"/>
                      <a:pt x="13953" y="7379"/>
                      <a:pt x="13940" y="7381"/>
                    </a:cubicBezTo>
                    <a:cubicBezTo>
                      <a:pt x="13930" y="7384"/>
                      <a:pt x="13917" y="7387"/>
                      <a:pt x="13904" y="7394"/>
                    </a:cubicBezTo>
                    <a:cubicBezTo>
                      <a:pt x="13887" y="7404"/>
                      <a:pt x="13868" y="7410"/>
                      <a:pt x="13848" y="7414"/>
                    </a:cubicBezTo>
                    <a:cubicBezTo>
                      <a:pt x="13831" y="7416"/>
                      <a:pt x="13813" y="7418"/>
                      <a:pt x="13795" y="7418"/>
                    </a:cubicBezTo>
                    <a:cubicBezTo>
                      <a:pt x="13771" y="7418"/>
                      <a:pt x="13747" y="7415"/>
                      <a:pt x="13724" y="7407"/>
                    </a:cubicBezTo>
                    <a:cubicBezTo>
                      <a:pt x="13708" y="7402"/>
                      <a:pt x="13691" y="7399"/>
                      <a:pt x="13674" y="7399"/>
                    </a:cubicBezTo>
                    <a:cubicBezTo>
                      <a:pt x="13649" y="7399"/>
                      <a:pt x="13624" y="7405"/>
                      <a:pt x="13602" y="7417"/>
                    </a:cubicBezTo>
                    <a:cubicBezTo>
                      <a:pt x="13575" y="7433"/>
                      <a:pt x="13544" y="7441"/>
                      <a:pt x="13514" y="7441"/>
                    </a:cubicBezTo>
                    <a:cubicBezTo>
                      <a:pt x="13501" y="7441"/>
                      <a:pt x="13487" y="7439"/>
                      <a:pt x="13475" y="7436"/>
                    </a:cubicBezTo>
                    <a:cubicBezTo>
                      <a:pt x="13468" y="7436"/>
                      <a:pt x="13458" y="7433"/>
                      <a:pt x="13452" y="7427"/>
                    </a:cubicBezTo>
                    <a:cubicBezTo>
                      <a:pt x="13445" y="7427"/>
                      <a:pt x="13442" y="7423"/>
                      <a:pt x="13439" y="7423"/>
                    </a:cubicBezTo>
                    <a:cubicBezTo>
                      <a:pt x="13432" y="7423"/>
                      <a:pt x="13426" y="7423"/>
                      <a:pt x="13416" y="7427"/>
                    </a:cubicBezTo>
                    <a:cubicBezTo>
                      <a:pt x="13292" y="7444"/>
                      <a:pt x="13169" y="7453"/>
                      <a:pt x="13044" y="7453"/>
                    </a:cubicBezTo>
                    <a:cubicBezTo>
                      <a:pt x="13000" y="7453"/>
                      <a:pt x="12956" y="7452"/>
                      <a:pt x="12911" y="7450"/>
                    </a:cubicBezTo>
                    <a:lnTo>
                      <a:pt x="12734" y="7450"/>
                    </a:lnTo>
                    <a:cubicBezTo>
                      <a:pt x="12719" y="7452"/>
                      <a:pt x="12703" y="7453"/>
                      <a:pt x="12687" y="7453"/>
                    </a:cubicBezTo>
                    <a:cubicBezTo>
                      <a:pt x="12598" y="7453"/>
                      <a:pt x="12511" y="7415"/>
                      <a:pt x="12449" y="7348"/>
                    </a:cubicBezTo>
                    <a:cubicBezTo>
                      <a:pt x="12440" y="7338"/>
                      <a:pt x="12430" y="7332"/>
                      <a:pt x="12423" y="7325"/>
                    </a:cubicBezTo>
                    <a:cubicBezTo>
                      <a:pt x="12325" y="7242"/>
                      <a:pt x="12200" y="7199"/>
                      <a:pt x="12075" y="7199"/>
                    </a:cubicBezTo>
                    <a:cubicBezTo>
                      <a:pt x="12063" y="7199"/>
                      <a:pt x="12050" y="7200"/>
                      <a:pt x="12037" y="7201"/>
                    </a:cubicBezTo>
                    <a:cubicBezTo>
                      <a:pt x="11958" y="7207"/>
                      <a:pt x="11938" y="7214"/>
                      <a:pt x="11912" y="7263"/>
                    </a:cubicBezTo>
                    <a:cubicBezTo>
                      <a:pt x="11902" y="7279"/>
                      <a:pt x="11896" y="7296"/>
                      <a:pt x="11889" y="7315"/>
                    </a:cubicBezTo>
                    <a:cubicBezTo>
                      <a:pt x="11870" y="7364"/>
                      <a:pt x="11840" y="7410"/>
                      <a:pt x="11807" y="7453"/>
                    </a:cubicBezTo>
                    <a:cubicBezTo>
                      <a:pt x="11735" y="7525"/>
                      <a:pt x="11643" y="7571"/>
                      <a:pt x="11542" y="7584"/>
                    </a:cubicBezTo>
                    <a:cubicBezTo>
                      <a:pt x="11509" y="7590"/>
                      <a:pt x="11476" y="7590"/>
                      <a:pt x="11444" y="7590"/>
                    </a:cubicBezTo>
                    <a:cubicBezTo>
                      <a:pt x="11358" y="7590"/>
                      <a:pt x="11270" y="7581"/>
                      <a:pt x="11185" y="7561"/>
                    </a:cubicBezTo>
                    <a:cubicBezTo>
                      <a:pt x="11132" y="7554"/>
                      <a:pt x="11077" y="7545"/>
                      <a:pt x="11024" y="7538"/>
                    </a:cubicBezTo>
                    <a:cubicBezTo>
                      <a:pt x="10978" y="7535"/>
                      <a:pt x="10929" y="7531"/>
                      <a:pt x="10883" y="7531"/>
                    </a:cubicBezTo>
                    <a:cubicBezTo>
                      <a:pt x="10766" y="7531"/>
                      <a:pt x="10651" y="7515"/>
                      <a:pt x="10543" y="7482"/>
                    </a:cubicBezTo>
                    <a:cubicBezTo>
                      <a:pt x="10415" y="7433"/>
                      <a:pt x="10310" y="7341"/>
                      <a:pt x="10209" y="7253"/>
                    </a:cubicBezTo>
                    <a:cubicBezTo>
                      <a:pt x="10078" y="7142"/>
                      <a:pt x="9956" y="7034"/>
                      <a:pt x="9799" y="7034"/>
                    </a:cubicBezTo>
                    <a:cubicBezTo>
                      <a:pt x="9760" y="7034"/>
                      <a:pt x="9717" y="7040"/>
                      <a:pt x="9678" y="7050"/>
                    </a:cubicBezTo>
                    <a:cubicBezTo>
                      <a:pt x="9652" y="7053"/>
                      <a:pt x="9626" y="7060"/>
                      <a:pt x="9599" y="7063"/>
                    </a:cubicBezTo>
                    <a:cubicBezTo>
                      <a:pt x="9569" y="7067"/>
                      <a:pt x="9539" y="7069"/>
                      <a:pt x="9509" y="7069"/>
                    </a:cubicBezTo>
                    <a:cubicBezTo>
                      <a:pt x="9340" y="7069"/>
                      <a:pt x="9174" y="7006"/>
                      <a:pt x="9046" y="6889"/>
                    </a:cubicBezTo>
                    <a:cubicBezTo>
                      <a:pt x="9010" y="6853"/>
                      <a:pt x="8974" y="6814"/>
                      <a:pt x="8941" y="6771"/>
                    </a:cubicBezTo>
                    <a:cubicBezTo>
                      <a:pt x="8875" y="6699"/>
                      <a:pt x="8816" y="6631"/>
                      <a:pt x="8738" y="6598"/>
                    </a:cubicBezTo>
                    <a:cubicBezTo>
                      <a:pt x="8695" y="6581"/>
                      <a:pt x="8649" y="6568"/>
                      <a:pt x="8603" y="6562"/>
                    </a:cubicBezTo>
                    <a:cubicBezTo>
                      <a:pt x="8522" y="6545"/>
                      <a:pt x="8433" y="6529"/>
                      <a:pt x="8368" y="6467"/>
                    </a:cubicBezTo>
                    <a:cubicBezTo>
                      <a:pt x="8345" y="6444"/>
                      <a:pt x="8325" y="6418"/>
                      <a:pt x="8309" y="6391"/>
                    </a:cubicBezTo>
                    <a:cubicBezTo>
                      <a:pt x="8299" y="6375"/>
                      <a:pt x="8282" y="6355"/>
                      <a:pt x="8269" y="6339"/>
                    </a:cubicBezTo>
                    <a:cubicBezTo>
                      <a:pt x="8233" y="6310"/>
                      <a:pt x="8197" y="6283"/>
                      <a:pt x="8155" y="6267"/>
                    </a:cubicBezTo>
                    <a:cubicBezTo>
                      <a:pt x="8086" y="6241"/>
                      <a:pt x="8027" y="6195"/>
                      <a:pt x="7984" y="6136"/>
                    </a:cubicBezTo>
                    <a:cubicBezTo>
                      <a:pt x="7955" y="6080"/>
                      <a:pt x="7942" y="6021"/>
                      <a:pt x="7942" y="5959"/>
                    </a:cubicBezTo>
                    <a:cubicBezTo>
                      <a:pt x="7935" y="5776"/>
                      <a:pt x="8001" y="5599"/>
                      <a:pt x="8128" y="5468"/>
                    </a:cubicBezTo>
                    <a:cubicBezTo>
                      <a:pt x="8148" y="5441"/>
                      <a:pt x="8174" y="5419"/>
                      <a:pt x="8204" y="5392"/>
                    </a:cubicBezTo>
                    <a:cubicBezTo>
                      <a:pt x="8263" y="5340"/>
                      <a:pt x="8315" y="5278"/>
                      <a:pt x="8354" y="5209"/>
                    </a:cubicBezTo>
                    <a:cubicBezTo>
                      <a:pt x="8371" y="5163"/>
                      <a:pt x="8374" y="5117"/>
                      <a:pt x="8364" y="5071"/>
                    </a:cubicBezTo>
                    <a:cubicBezTo>
                      <a:pt x="8305" y="5071"/>
                      <a:pt x="8243" y="5078"/>
                      <a:pt x="8184" y="5094"/>
                    </a:cubicBezTo>
                    <a:cubicBezTo>
                      <a:pt x="8164" y="5101"/>
                      <a:pt x="8145" y="5107"/>
                      <a:pt x="8119" y="5114"/>
                    </a:cubicBezTo>
                    <a:cubicBezTo>
                      <a:pt x="8053" y="5135"/>
                      <a:pt x="7982" y="5159"/>
                      <a:pt x="7910" y="5159"/>
                    </a:cubicBezTo>
                    <a:cubicBezTo>
                      <a:pt x="7871" y="5159"/>
                      <a:pt x="7832" y="5152"/>
                      <a:pt x="7794" y="5134"/>
                    </a:cubicBezTo>
                    <a:cubicBezTo>
                      <a:pt x="7739" y="5097"/>
                      <a:pt x="7689" y="5052"/>
                      <a:pt x="7653" y="4993"/>
                    </a:cubicBezTo>
                    <a:cubicBezTo>
                      <a:pt x="7452" y="4722"/>
                      <a:pt x="7144" y="4414"/>
                      <a:pt x="6791" y="4414"/>
                    </a:cubicBezTo>
                    <a:cubicBezTo>
                      <a:pt x="6764" y="4414"/>
                      <a:pt x="6737" y="4416"/>
                      <a:pt x="6710" y="4419"/>
                    </a:cubicBezTo>
                    <a:lnTo>
                      <a:pt x="6700" y="4419"/>
                    </a:lnTo>
                    <a:cubicBezTo>
                      <a:pt x="6664" y="4424"/>
                      <a:pt x="6621" y="4430"/>
                      <a:pt x="6579" y="4430"/>
                    </a:cubicBezTo>
                    <a:cubicBezTo>
                      <a:pt x="6506" y="4430"/>
                      <a:pt x="6434" y="4412"/>
                      <a:pt x="6399" y="4337"/>
                    </a:cubicBezTo>
                    <a:cubicBezTo>
                      <a:pt x="6386" y="4311"/>
                      <a:pt x="6379" y="4278"/>
                      <a:pt x="6379" y="4249"/>
                    </a:cubicBezTo>
                    <a:lnTo>
                      <a:pt x="6333" y="3584"/>
                    </a:lnTo>
                    <a:cubicBezTo>
                      <a:pt x="6327" y="3518"/>
                      <a:pt x="6346" y="3450"/>
                      <a:pt x="6389" y="3397"/>
                    </a:cubicBezTo>
                    <a:cubicBezTo>
                      <a:pt x="6409" y="3374"/>
                      <a:pt x="6439" y="3364"/>
                      <a:pt x="6468" y="3364"/>
                    </a:cubicBezTo>
                    <a:cubicBezTo>
                      <a:pt x="6473" y="3364"/>
                      <a:pt x="6477" y="3364"/>
                      <a:pt x="6481" y="3365"/>
                    </a:cubicBezTo>
                    <a:cubicBezTo>
                      <a:pt x="6546" y="3371"/>
                      <a:pt x="6579" y="3427"/>
                      <a:pt x="6608" y="3473"/>
                    </a:cubicBezTo>
                    <a:cubicBezTo>
                      <a:pt x="6618" y="3489"/>
                      <a:pt x="6628" y="3502"/>
                      <a:pt x="6638" y="3515"/>
                    </a:cubicBezTo>
                    <a:cubicBezTo>
                      <a:pt x="6759" y="3306"/>
                      <a:pt x="6769" y="3050"/>
                      <a:pt x="6661" y="2834"/>
                    </a:cubicBezTo>
                    <a:lnTo>
                      <a:pt x="6644" y="2798"/>
                    </a:lnTo>
                    <a:cubicBezTo>
                      <a:pt x="6572" y="2660"/>
                      <a:pt x="6474" y="2473"/>
                      <a:pt x="6605" y="2349"/>
                    </a:cubicBezTo>
                    <a:cubicBezTo>
                      <a:pt x="6656" y="2301"/>
                      <a:pt x="6720" y="2286"/>
                      <a:pt x="6787" y="2286"/>
                    </a:cubicBezTo>
                    <a:cubicBezTo>
                      <a:pt x="6833" y="2286"/>
                      <a:pt x="6881" y="2293"/>
                      <a:pt x="6926" y="2300"/>
                    </a:cubicBezTo>
                    <a:cubicBezTo>
                      <a:pt x="6973" y="2307"/>
                      <a:pt x="7014" y="2312"/>
                      <a:pt x="7048" y="2312"/>
                    </a:cubicBezTo>
                    <a:cubicBezTo>
                      <a:pt x="7097" y="2312"/>
                      <a:pt x="7132" y="2301"/>
                      <a:pt x="7156" y="2270"/>
                    </a:cubicBezTo>
                    <a:cubicBezTo>
                      <a:pt x="7182" y="2234"/>
                      <a:pt x="7178" y="2182"/>
                      <a:pt x="7175" y="2120"/>
                    </a:cubicBezTo>
                    <a:cubicBezTo>
                      <a:pt x="7169" y="2074"/>
                      <a:pt x="7172" y="2028"/>
                      <a:pt x="7178" y="1982"/>
                    </a:cubicBezTo>
                    <a:cubicBezTo>
                      <a:pt x="7201" y="1881"/>
                      <a:pt x="7273" y="1812"/>
                      <a:pt x="7342" y="1746"/>
                    </a:cubicBezTo>
                    <a:cubicBezTo>
                      <a:pt x="7372" y="1720"/>
                      <a:pt x="7398" y="1694"/>
                      <a:pt x="7421" y="1668"/>
                    </a:cubicBezTo>
                    <a:cubicBezTo>
                      <a:pt x="7513" y="1563"/>
                      <a:pt x="7545" y="1422"/>
                      <a:pt x="7509" y="1291"/>
                    </a:cubicBezTo>
                    <a:cubicBezTo>
                      <a:pt x="7473" y="1163"/>
                      <a:pt x="7362" y="1068"/>
                      <a:pt x="7231" y="1048"/>
                    </a:cubicBezTo>
                    <a:lnTo>
                      <a:pt x="7159" y="1048"/>
                    </a:lnTo>
                    <a:cubicBezTo>
                      <a:pt x="7148" y="1049"/>
                      <a:pt x="7138" y="1050"/>
                      <a:pt x="7128" y="1050"/>
                    </a:cubicBezTo>
                    <a:cubicBezTo>
                      <a:pt x="7056" y="1050"/>
                      <a:pt x="6986" y="1030"/>
                      <a:pt x="6926" y="993"/>
                    </a:cubicBezTo>
                    <a:lnTo>
                      <a:pt x="6890" y="973"/>
                    </a:lnTo>
                    <a:cubicBezTo>
                      <a:pt x="6815" y="937"/>
                      <a:pt x="6732" y="925"/>
                      <a:pt x="6647" y="925"/>
                    </a:cubicBezTo>
                    <a:cubicBezTo>
                      <a:pt x="6535" y="925"/>
                      <a:pt x="6419" y="946"/>
                      <a:pt x="6304" y="967"/>
                    </a:cubicBezTo>
                    <a:lnTo>
                      <a:pt x="6225" y="983"/>
                    </a:lnTo>
                    <a:cubicBezTo>
                      <a:pt x="6137" y="998"/>
                      <a:pt x="6056" y="1006"/>
                      <a:pt x="5981" y="1006"/>
                    </a:cubicBezTo>
                    <a:cubicBezTo>
                      <a:pt x="5772" y="1006"/>
                      <a:pt x="5616" y="945"/>
                      <a:pt x="5518" y="822"/>
                    </a:cubicBezTo>
                    <a:cubicBezTo>
                      <a:pt x="5504" y="809"/>
                      <a:pt x="5495" y="793"/>
                      <a:pt x="5482" y="777"/>
                    </a:cubicBezTo>
                    <a:cubicBezTo>
                      <a:pt x="5462" y="741"/>
                      <a:pt x="5432" y="711"/>
                      <a:pt x="5396" y="688"/>
                    </a:cubicBezTo>
                    <a:cubicBezTo>
                      <a:pt x="5375" y="682"/>
                      <a:pt x="5353" y="678"/>
                      <a:pt x="5331" y="678"/>
                    </a:cubicBezTo>
                    <a:cubicBezTo>
                      <a:pt x="5309" y="678"/>
                      <a:pt x="5287" y="682"/>
                      <a:pt x="5265" y="688"/>
                    </a:cubicBezTo>
                    <a:cubicBezTo>
                      <a:pt x="5234" y="696"/>
                      <a:pt x="5202" y="700"/>
                      <a:pt x="5170" y="700"/>
                    </a:cubicBezTo>
                    <a:cubicBezTo>
                      <a:pt x="5149" y="700"/>
                      <a:pt x="5129" y="699"/>
                      <a:pt x="5108" y="695"/>
                    </a:cubicBezTo>
                    <a:cubicBezTo>
                      <a:pt x="4964" y="665"/>
                      <a:pt x="4918" y="524"/>
                      <a:pt x="4879" y="403"/>
                    </a:cubicBezTo>
                    <a:cubicBezTo>
                      <a:pt x="4846" y="305"/>
                      <a:pt x="4813" y="213"/>
                      <a:pt x="4744" y="171"/>
                    </a:cubicBezTo>
                    <a:cubicBezTo>
                      <a:pt x="4708" y="151"/>
                      <a:pt x="4666" y="138"/>
                      <a:pt x="4627" y="131"/>
                    </a:cubicBezTo>
                    <a:cubicBezTo>
                      <a:pt x="4600" y="128"/>
                      <a:pt x="4574" y="121"/>
                      <a:pt x="4548" y="112"/>
                    </a:cubicBezTo>
                    <a:cubicBezTo>
                      <a:pt x="4476" y="89"/>
                      <a:pt x="4410" y="53"/>
                      <a:pt x="4358"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4282673" y="1351100"/>
                <a:ext cx="2198368" cy="1808820"/>
              </a:xfrm>
              <a:custGeom>
                <a:avLst/>
                <a:gdLst/>
                <a:ahLst/>
                <a:cxnLst/>
                <a:rect l="l" t="t" r="r" b="b"/>
                <a:pathLst>
                  <a:path w="34041" h="26192" extrusionOk="0">
                    <a:moveTo>
                      <a:pt x="26336" y="0"/>
                    </a:moveTo>
                    <a:cubicBezTo>
                      <a:pt x="26160" y="0"/>
                      <a:pt x="25992" y="43"/>
                      <a:pt x="25861" y="158"/>
                    </a:cubicBezTo>
                    <a:cubicBezTo>
                      <a:pt x="25795" y="214"/>
                      <a:pt x="25743" y="286"/>
                      <a:pt x="25671" y="329"/>
                    </a:cubicBezTo>
                    <a:cubicBezTo>
                      <a:pt x="25599" y="368"/>
                      <a:pt x="25514" y="378"/>
                      <a:pt x="25432" y="404"/>
                    </a:cubicBezTo>
                    <a:cubicBezTo>
                      <a:pt x="25157" y="489"/>
                      <a:pt x="24976" y="745"/>
                      <a:pt x="24816" y="984"/>
                    </a:cubicBezTo>
                    <a:cubicBezTo>
                      <a:pt x="24780" y="1040"/>
                      <a:pt x="24744" y="1112"/>
                      <a:pt x="24786" y="1161"/>
                    </a:cubicBezTo>
                    <a:cubicBezTo>
                      <a:pt x="24803" y="1182"/>
                      <a:pt x="24823" y="1190"/>
                      <a:pt x="24845" y="1190"/>
                    </a:cubicBezTo>
                    <a:cubicBezTo>
                      <a:pt x="24919" y="1190"/>
                      <a:pt x="25019" y="1098"/>
                      <a:pt x="25107" y="1098"/>
                    </a:cubicBezTo>
                    <a:cubicBezTo>
                      <a:pt x="25123" y="1098"/>
                      <a:pt x="25138" y="1101"/>
                      <a:pt x="25153" y="1108"/>
                    </a:cubicBezTo>
                    <a:cubicBezTo>
                      <a:pt x="25209" y="1138"/>
                      <a:pt x="25222" y="1207"/>
                      <a:pt x="25225" y="1269"/>
                    </a:cubicBezTo>
                    <a:cubicBezTo>
                      <a:pt x="25245" y="1452"/>
                      <a:pt x="25261" y="1646"/>
                      <a:pt x="25183" y="1813"/>
                    </a:cubicBezTo>
                    <a:cubicBezTo>
                      <a:pt x="25111" y="1963"/>
                      <a:pt x="24970" y="2072"/>
                      <a:pt x="24888" y="2219"/>
                    </a:cubicBezTo>
                    <a:cubicBezTo>
                      <a:pt x="24777" y="2416"/>
                      <a:pt x="24783" y="2674"/>
                      <a:pt x="24626" y="2838"/>
                    </a:cubicBezTo>
                    <a:cubicBezTo>
                      <a:pt x="24580" y="2884"/>
                      <a:pt x="24524" y="2920"/>
                      <a:pt x="24488" y="2972"/>
                    </a:cubicBezTo>
                    <a:cubicBezTo>
                      <a:pt x="24416" y="3077"/>
                      <a:pt x="24442" y="3221"/>
                      <a:pt x="24383" y="3336"/>
                    </a:cubicBezTo>
                    <a:cubicBezTo>
                      <a:pt x="24302" y="3490"/>
                      <a:pt x="24085" y="3533"/>
                      <a:pt x="24000" y="3687"/>
                    </a:cubicBezTo>
                    <a:cubicBezTo>
                      <a:pt x="23925" y="3821"/>
                      <a:pt x="23787" y="3870"/>
                      <a:pt x="23630" y="3899"/>
                    </a:cubicBezTo>
                    <a:cubicBezTo>
                      <a:pt x="23598" y="3905"/>
                      <a:pt x="23567" y="3908"/>
                      <a:pt x="23537" y="3908"/>
                    </a:cubicBezTo>
                    <a:cubicBezTo>
                      <a:pt x="23312" y="3908"/>
                      <a:pt x="23109" y="3762"/>
                      <a:pt x="22893" y="3647"/>
                    </a:cubicBezTo>
                    <a:cubicBezTo>
                      <a:pt x="22844" y="3749"/>
                      <a:pt x="22791" y="3850"/>
                      <a:pt x="22729" y="3945"/>
                    </a:cubicBezTo>
                    <a:cubicBezTo>
                      <a:pt x="22690" y="4014"/>
                      <a:pt x="22637" y="4099"/>
                      <a:pt x="22660" y="4171"/>
                    </a:cubicBezTo>
                    <a:cubicBezTo>
                      <a:pt x="22667" y="4188"/>
                      <a:pt x="22677" y="4207"/>
                      <a:pt x="22687" y="4224"/>
                    </a:cubicBezTo>
                    <a:cubicBezTo>
                      <a:pt x="22693" y="4237"/>
                      <a:pt x="22703" y="4250"/>
                      <a:pt x="22709" y="4263"/>
                    </a:cubicBezTo>
                    <a:cubicBezTo>
                      <a:pt x="22791" y="4437"/>
                      <a:pt x="22713" y="4627"/>
                      <a:pt x="22621" y="4794"/>
                    </a:cubicBezTo>
                    <a:cubicBezTo>
                      <a:pt x="22539" y="4941"/>
                      <a:pt x="22467" y="5098"/>
                      <a:pt x="22519" y="5233"/>
                    </a:cubicBezTo>
                    <a:cubicBezTo>
                      <a:pt x="22562" y="5331"/>
                      <a:pt x="22660" y="5393"/>
                      <a:pt x="22739" y="5426"/>
                    </a:cubicBezTo>
                    <a:cubicBezTo>
                      <a:pt x="22788" y="5446"/>
                      <a:pt x="22841" y="5465"/>
                      <a:pt x="22893" y="5478"/>
                    </a:cubicBezTo>
                    <a:cubicBezTo>
                      <a:pt x="22949" y="5495"/>
                      <a:pt x="23004" y="5515"/>
                      <a:pt x="23057" y="5534"/>
                    </a:cubicBezTo>
                    <a:cubicBezTo>
                      <a:pt x="23080" y="5544"/>
                      <a:pt x="23099" y="5554"/>
                      <a:pt x="23119" y="5564"/>
                    </a:cubicBezTo>
                    <a:cubicBezTo>
                      <a:pt x="23175" y="5593"/>
                      <a:pt x="23230" y="5613"/>
                      <a:pt x="23293" y="5623"/>
                    </a:cubicBezTo>
                    <a:cubicBezTo>
                      <a:pt x="23300" y="5623"/>
                      <a:pt x="23307" y="5623"/>
                      <a:pt x="23314" y="5623"/>
                    </a:cubicBezTo>
                    <a:cubicBezTo>
                      <a:pt x="23389" y="5623"/>
                      <a:pt x="23468" y="5593"/>
                      <a:pt x="23551" y="5560"/>
                    </a:cubicBezTo>
                    <a:cubicBezTo>
                      <a:pt x="23635" y="5526"/>
                      <a:pt x="23721" y="5491"/>
                      <a:pt x="23810" y="5491"/>
                    </a:cubicBezTo>
                    <a:cubicBezTo>
                      <a:pt x="23847" y="5491"/>
                      <a:pt x="23884" y="5497"/>
                      <a:pt x="23922" y="5511"/>
                    </a:cubicBezTo>
                    <a:cubicBezTo>
                      <a:pt x="24056" y="5560"/>
                      <a:pt x="24115" y="5691"/>
                      <a:pt x="24171" y="5816"/>
                    </a:cubicBezTo>
                    <a:cubicBezTo>
                      <a:pt x="24200" y="5895"/>
                      <a:pt x="24243" y="5970"/>
                      <a:pt x="24295" y="6032"/>
                    </a:cubicBezTo>
                    <a:cubicBezTo>
                      <a:pt x="24347" y="6081"/>
                      <a:pt x="24410" y="6117"/>
                      <a:pt x="24472" y="6147"/>
                    </a:cubicBezTo>
                    <a:cubicBezTo>
                      <a:pt x="24557" y="6183"/>
                      <a:pt x="24632" y="6235"/>
                      <a:pt x="24695" y="6304"/>
                    </a:cubicBezTo>
                    <a:cubicBezTo>
                      <a:pt x="24724" y="6340"/>
                      <a:pt x="24747" y="6379"/>
                      <a:pt x="24770" y="6422"/>
                    </a:cubicBezTo>
                    <a:cubicBezTo>
                      <a:pt x="24803" y="6487"/>
                      <a:pt x="24832" y="6543"/>
                      <a:pt x="24888" y="6566"/>
                    </a:cubicBezTo>
                    <a:cubicBezTo>
                      <a:pt x="24904" y="6573"/>
                      <a:pt x="24917" y="6589"/>
                      <a:pt x="24917" y="6609"/>
                    </a:cubicBezTo>
                    <a:cubicBezTo>
                      <a:pt x="24927" y="6786"/>
                      <a:pt x="24731" y="6881"/>
                      <a:pt x="24564" y="6907"/>
                    </a:cubicBezTo>
                    <a:cubicBezTo>
                      <a:pt x="24469" y="6919"/>
                      <a:pt x="24375" y="6925"/>
                      <a:pt x="24280" y="6925"/>
                    </a:cubicBezTo>
                    <a:cubicBezTo>
                      <a:pt x="24227" y="6925"/>
                      <a:pt x="24174" y="6923"/>
                      <a:pt x="24121" y="6920"/>
                    </a:cubicBezTo>
                    <a:cubicBezTo>
                      <a:pt x="24050" y="6917"/>
                      <a:pt x="23980" y="6914"/>
                      <a:pt x="23912" y="6914"/>
                    </a:cubicBezTo>
                    <a:cubicBezTo>
                      <a:pt x="23687" y="6914"/>
                      <a:pt x="23481" y="6945"/>
                      <a:pt x="23325" y="7103"/>
                    </a:cubicBezTo>
                    <a:lnTo>
                      <a:pt x="23316" y="7113"/>
                    </a:lnTo>
                    <a:cubicBezTo>
                      <a:pt x="23296" y="7139"/>
                      <a:pt x="23266" y="7159"/>
                      <a:pt x="23234" y="7175"/>
                    </a:cubicBezTo>
                    <a:cubicBezTo>
                      <a:pt x="23214" y="7183"/>
                      <a:pt x="23195" y="7186"/>
                      <a:pt x="23176" y="7186"/>
                    </a:cubicBezTo>
                    <a:cubicBezTo>
                      <a:pt x="23131" y="7186"/>
                      <a:pt x="23086" y="7168"/>
                      <a:pt x="23047" y="7149"/>
                    </a:cubicBezTo>
                    <a:cubicBezTo>
                      <a:pt x="23008" y="7133"/>
                      <a:pt x="22982" y="7124"/>
                      <a:pt x="22961" y="7124"/>
                    </a:cubicBezTo>
                    <a:cubicBezTo>
                      <a:pt x="22952" y="7124"/>
                      <a:pt x="22944" y="7126"/>
                      <a:pt x="22936" y="7130"/>
                    </a:cubicBezTo>
                    <a:cubicBezTo>
                      <a:pt x="22909" y="7143"/>
                      <a:pt x="22896" y="7189"/>
                      <a:pt x="22886" y="7228"/>
                    </a:cubicBezTo>
                    <a:lnTo>
                      <a:pt x="22801" y="7595"/>
                    </a:lnTo>
                    <a:cubicBezTo>
                      <a:pt x="22785" y="7703"/>
                      <a:pt x="22726" y="7801"/>
                      <a:pt x="22637" y="7867"/>
                    </a:cubicBezTo>
                    <a:lnTo>
                      <a:pt x="22487" y="7998"/>
                    </a:lnTo>
                    <a:cubicBezTo>
                      <a:pt x="22432" y="8046"/>
                      <a:pt x="22379" y="8071"/>
                      <a:pt x="22333" y="8071"/>
                    </a:cubicBezTo>
                    <a:cubicBezTo>
                      <a:pt x="22311" y="8071"/>
                      <a:pt x="22290" y="8065"/>
                      <a:pt x="22271" y="8053"/>
                    </a:cubicBezTo>
                    <a:cubicBezTo>
                      <a:pt x="22241" y="8034"/>
                      <a:pt x="22218" y="8011"/>
                      <a:pt x="22205" y="7981"/>
                    </a:cubicBezTo>
                    <a:cubicBezTo>
                      <a:pt x="22198" y="7968"/>
                      <a:pt x="22189" y="7955"/>
                      <a:pt x="22179" y="7945"/>
                    </a:cubicBezTo>
                    <a:cubicBezTo>
                      <a:pt x="22162" y="7932"/>
                      <a:pt x="22139" y="7926"/>
                      <a:pt x="22117" y="7922"/>
                    </a:cubicBezTo>
                    <a:cubicBezTo>
                      <a:pt x="22074" y="7916"/>
                      <a:pt x="22030" y="7913"/>
                      <a:pt x="21988" y="7913"/>
                    </a:cubicBezTo>
                    <a:cubicBezTo>
                      <a:pt x="21832" y="7913"/>
                      <a:pt x="21680" y="7955"/>
                      <a:pt x="21547" y="8037"/>
                    </a:cubicBezTo>
                    <a:cubicBezTo>
                      <a:pt x="21465" y="8089"/>
                      <a:pt x="21389" y="8148"/>
                      <a:pt x="21321" y="8214"/>
                    </a:cubicBezTo>
                    <a:cubicBezTo>
                      <a:pt x="21203" y="8315"/>
                      <a:pt x="21081" y="8424"/>
                      <a:pt x="20927" y="8473"/>
                    </a:cubicBezTo>
                    <a:cubicBezTo>
                      <a:pt x="20853" y="8497"/>
                      <a:pt x="20778" y="8506"/>
                      <a:pt x="20702" y="8506"/>
                    </a:cubicBezTo>
                    <a:cubicBezTo>
                      <a:pt x="20575" y="8506"/>
                      <a:pt x="20447" y="8480"/>
                      <a:pt x="20321" y="8453"/>
                    </a:cubicBezTo>
                    <a:cubicBezTo>
                      <a:pt x="20194" y="8426"/>
                      <a:pt x="20073" y="8401"/>
                      <a:pt x="19956" y="8401"/>
                    </a:cubicBezTo>
                    <a:cubicBezTo>
                      <a:pt x="19901" y="8401"/>
                      <a:pt x="19847" y="8407"/>
                      <a:pt x="19794" y="8420"/>
                    </a:cubicBezTo>
                    <a:cubicBezTo>
                      <a:pt x="19676" y="8450"/>
                      <a:pt x="19565" y="8545"/>
                      <a:pt x="19578" y="8646"/>
                    </a:cubicBezTo>
                    <a:cubicBezTo>
                      <a:pt x="19588" y="8686"/>
                      <a:pt x="19601" y="8722"/>
                      <a:pt x="19620" y="8758"/>
                    </a:cubicBezTo>
                    <a:cubicBezTo>
                      <a:pt x="19650" y="8817"/>
                      <a:pt x="19686" y="8885"/>
                      <a:pt x="19666" y="8961"/>
                    </a:cubicBezTo>
                    <a:cubicBezTo>
                      <a:pt x="19643" y="9066"/>
                      <a:pt x="19538" y="9118"/>
                      <a:pt x="19453" y="9128"/>
                    </a:cubicBezTo>
                    <a:cubicBezTo>
                      <a:pt x="19422" y="9133"/>
                      <a:pt x="19389" y="9136"/>
                      <a:pt x="19356" y="9136"/>
                    </a:cubicBezTo>
                    <a:cubicBezTo>
                      <a:pt x="19344" y="9136"/>
                      <a:pt x="19331" y="9135"/>
                      <a:pt x="19319" y="9134"/>
                    </a:cubicBezTo>
                    <a:cubicBezTo>
                      <a:pt x="19303" y="9133"/>
                      <a:pt x="19286" y="9132"/>
                      <a:pt x="19270" y="9132"/>
                    </a:cubicBezTo>
                    <a:cubicBezTo>
                      <a:pt x="19254" y="9132"/>
                      <a:pt x="19239" y="9133"/>
                      <a:pt x="19224" y="9134"/>
                    </a:cubicBezTo>
                    <a:cubicBezTo>
                      <a:pt x="19027" y="9148"/>
                      <a:pt x="18867" y="9298"/>
                      <a:pt x="18713" y="9446"/>
                    </a:cubicBezTo>
                    <a:lnTo>
                      <a:pt x="18677" y="9478"/>
                    </a:lnTo>
                    <a:cubicBezTo>
                      <a:pt x="18218" y="9908"/>
                      <a:pt x="17730" y="10143"/>
                      <a:pt x="17268" y="10156"/>
                    </a:cubicBezTo>
                    <a:cubicBezTo>
                      <a:pt x="17244" y="10157"/>
                      <a:pt x="17221" y="10158"/>
                      <a:pt x="17197" y="10158"/>
                    </a:cubicBezTo>
                    <a:cubicBezTo>
                      <a:pt x="17140" y="10158"/>
                      <a:pt x="17085" y="10156"/>
                      <a:pt x="17029" y="10153"/>
                    </a:cubicBezTo>
                    <a:cubicBezTo>
                      <a:pt x="16973" y="10149"/>
                      <a:pt x="16918" y="10148"/>
                      <a:pt x="16863" y="10148"/>
                    </a:cubicBezTo>
                    <a:cubicBezTo>
                      <a:pt x="16824" y="10148"/>
                      <a:pt x="16785" y="10149"/>
                      <a:pt x="16747" y="10150"/>
                    </a:cubicBezTo>
                    <a:cubicBezTo>
                      <a:pt x="16662" y="10160"/>
                      <a:pt x="16584" y="10183"/>
                      <a:pt x="16508" y="10219"/>
                    </a:cubicBezTo>
                    <a:cubicBezTo>
                      <a:pt x="16479" y="10232"/>
                      <a:pt x="16446" y="10245"/>
                      <a:pt x="16413" y="10255"/>
                    </a:cubicBezTo>
                    <a:cubicBezTo>
                      <a:pt x="16338" y="10284"/>
                      <a:pt x="16263" y="10310"/>
                      <a:pt x="16190" y="10337"/>
                    </a:cubicBezTo>
                    <a:cubicBezTo>
                      <a:pt x="15964" y="10412"/>
                      <a:pt x="15745" y="10500"/>
                      <a:pt x="15535" y="10605"/>
                    </a:cubicBezTo>
                    <a:cubicBezTo>
                      <a:pt x="15260" y="10746"/>
                      <a:pt x="14949" y="10890"/>
                      <a:pt x="14625" y="10890"/>
                    </a:cubicBezTo>
                    <a:cubicBezTo>
                      <a:pt x="14562" y="10890"/>
                      <a:pt x="14500" y="10887"/>
                      <a:pt x="14441" y="10874"/>
                    </a:cubicBezTo>
                    <a:cubicBezTo>
                      <a:pt x="14156" y="10821"/>
                      <a:pt x="13888" y="10638"/>
                      <a:pt x="13635" y="10327"/>
                    </a:cubicBezTo>
                    <a:lnTo>
                      <a:pt x="13625" y="10317"/>
                    </a:lnTo>
                    <a:cubicBezTo>
                      <a:pt x="13589" y="10268"/>
                      <a:pt x="13547" y="10225"/>
                      <a:pt x="13498" y="10193"/>
                    </a:cubicBezTo>
                    <a:cubicBezTo>
                      <a:pt x="13455" y="10169"/>
                      <a:pt x="13405" y="10162"/>
                      <a:pt x="13348" y="10162"/>
                    </a:cubicBezTo>
                    <a:cubicBezTo>
                      <a:pt x="13318" y="10162"/>
                      <a:pt x="13286" y="10164"/>
                      <a:pt x="13252" y="10166"/>
                    </a:cubicBezTo>
                    <a:lnTo>
                      <a:pt x="12702" y="10206"/>
                    </a:lnTo>
                    <a:cubicBezTo>
                      <a:pt x="12648" y="10209"/>
                      <a:pt x="12587" y="10213"/>
                      <a:pt x="12523" y="10213"/>
                    </a:cubicBezTo>
                    <a:cubicBezTo>
                      <a:pt x="12393" y="10213"/>
                      <a:pt x="12250" y="10196"/>
                      <a:pt x="12132" y="10124"/>
                    </a:cubicBezTo>
                    <a:cubicBezTo>
                      <a:pt x="12096" y="10101"/>
                      <a:pt x="12060" y="10075"/>
                      <a:pt x="12027" y="10045"/>
                    </a:cubicBezTo>
                    <a:cubicBezTo>
                      <a:pt x="11961" y="9993"/>
                      <a:pt x="11902" y="9947"/>
                      <a:pt x="11834" y="9940"/>
                    </a:cubicBezTo>
                    <a:cubicBezTo>
                      <a:pt x="11827" y="9940"/>
                      <a:pt x="11821" y="9939"/>
                      <a:pt x="11815" y="9939"/>
                    </a:cubicBezTo>
                    <a:cubicBezTo>
                      <a:pt x="11730" y="9939"/>
                      <a:pt x="11651" y="10000"/>
                      <a:pt x="11571" y="10061"/>
                    </a:cubicBezTo>
                    <a:lnTo>
                      <a:pt x="11529" y="10091"/>
                    </a:lnTo>
                    <a:cubicBezTo>
                      <a:pt x="11311" y="10246"/>
                      <a:pt x="11053" y="10331"/>
                      <a:pt x="10787" y="10331"/>
                    </a:cubicBezTo>
                    <a:cubicBezTo>
                      <a:pt x="10772" y="10331"/>
                      <a:pt x="10757" y="10331"/>
                      <a:pt x="10743" y="10330"/>
                    </a:cubicBezTo>
                    <a:cubicBezTo>
                      <a:pt x="10661" y="10330"/>
                      <a:pt x="10320" y="10314"/>
                      <a:pt x="10153" y="10179"/>
                    </a:cubicBezTo>
                    <a:cubicBezTo>
                      <a:pt x="10055" y="10507"/>
                      <a:pt x="9835" y="10785"/>
                      <a:pt x="9544" y="10959"/>
                    </a:cubicBezTo>
                    <a:cubicBezTo>
                      <a:pt x="9449" y="11008"/>
                      <a:pt x="9354" y="11054"/>
                      <a:pt x="9255" y="11093"/>
                    </a:cubicBezTo>
                    <a:cubicBezTo>
                      <a:pt x="9006" y="11195"/>
                      <a:pt x="8774" y="11293"/>
                      <a:pt x="8689" y="11516"/>
                    </a:cubicBezTo>
                    <a:cubicBezTo>
                      <a:pt x="8610" y="11719"/>
                      <a:pt x="8692" y="11945"/>
                      <a:pt x="8771" y="12161"/>
                    </a:cubicBezTo>
                    <a:cubicBezTo>
                      <a:pt x="8787" y="12207"/>
                      <a:pt x="8803" y="12253"/>
                      <a:pt x="8816" y="12296"/>
                    </a:cubicBezTo>
                    <a:cubicBezTo>
                      <a:pt x="8852" y="12381"/>
                      <a:pt x="8859" y="12469"/>
                      <a:pt x="8843" y="12558"/>
                    </a:cubicBezTo>
                    <a:cubicBezTo>
                      <a:pt x="8797" y="12738"/>
                      <a:pt x="8597" y="12807"/>
                      <a:pt x="8427" y="12849"/>
                    </a:cubicBezTo>
                    <a:lnTo>
                      <a:pt x="7568" y="13059"/>
                    </a:lnTo>
                    <a:cubicBezTo>
                      <a:pt x="7405" y="13098"/>
                      <a:pt x="7234" y="13147"/>
                      <a:pt x="7165" y="13282"/>
                    </a:cubicBezTo>
                    <a:cubicBezTo>
                      <a:pt x="7093" y="13416"/>
                      <a:pt x="7152" y="13577"/>
                      <a:pt x="7218" y="13744"/>
                    </a:cubicBezTo>
                    <a:cubicBezTo>
                      <a:pt x="7267" y="13862"/>
                      <a:pt x="7313" y="13983"/>
                      <a:pt x="7319" y="14107"/>
                    </a:cubicBezTo>
                    <a:cubicBezTo>
                      <a:pt x="7319" y="14183"/>
                      <a:pt x="7313" y="14258"/>
                      <a:pt x="7300" y="14330"/>
                    </a:cubicBezTo>
                    <a:cubicBezTo>
                      <a:pt x="7280" y="14454"/>
                      <a:pt x="7260" y="14572"/>
                      <a:pt x="7323" y="14664"/>
                    </a:cubicBezTo>
                    <a:cubicBezTo>
                      <a:pt x="7355" y="14710"/>
                      <a:pt x="7395" y="14749"/>
                      <a:pt x="7437" y="14785"/>
                    </a:cubicBezTo>
                    <a:cubicBezTo>
                      <a:pt x="7529" y="14867"/>
                      <a:pt x="7634" y="14956"/>
                      <a:pt x="7588" y="15087"/>
                    </a:cubicBezTo>
                    <a:cubicBezTo>
                      <a:pt x="7581" y="15103"/>
                      <a:pt x="7572" y="15113"/>
                      <a:pt x="7562" y="15116"/>
                    </a:cubicBezTo>
                    <a:cubicBezTo>
                      <a:pt x="7405" y="15188"/>
                      <a:pt x="7241" y="15260"/>
                      <a:pt x="7064" y="15280"/>
                    </a:cubicBezTo>
                    <a:cubicBezTo>
                      <a:pt x="7038" y="15282"/>
                      <a:pt x="7012" y="15284"/>
                      <a:pt x="6986" y="15284"/>
                    </a:cubicBezTo>
                    <a:cubicBezTo>
                      <a:pt x="6811" y="15284"/>
                      <a:pt x="6653" y="15225"/>
                      <a:pt x="6553" y="15119"/>
                    </a:cubicBezTo>
                    <a:cubicBezTo>
                      <a:pt x="6546" y="15113"/>
                      <a:pt x="6540" y="15106"/>
                      <a:pt x="6533" y="15100"/>
                    </a:cubicBezTo>
                    <a:cubicBezTo>
                      <a:pt x="6495" y="15058"/>
                      <a:pt x="6467" y="15030"/>
                      <a:pt x="6440" y="15030"/>
                    </a:cubicBezTo>
                    <a:cubicBezTo>
                      <a:pt x="6437" y="15030"/>
                      <a:pt x="6434" y="15030"/>
                      <a:pt x="6432" y="15031"/>
                    </a:cubicBezTo>
                    <a:cubicBezTo>
                      <a:pt x="6415" y="15034"/>
                      <a:pt x="6402" y="15044"/>
                      <a:pt x="6389" y="15054"/>
                    </a:cubicBezTo>
                    <a:lnTo>
                      <a:pt x="6376" y="15061"/>
                    </a:lnTo>
                    <a:cubicBezTo>
                      <a:pt x="6279" y="15124"/>
                      <a:pt x="6173" y="15144"/>
                      <a:pt x="6065" y="15144"/>
                    </a:cubicBezTo>
                    <a:cubicBezTo>
                      <a:pt x="5954" y="15144"/>
                      <a:pt x="5840" y="15123"/>
                      <a:pt x="5727" y="15103"/>
                    </a:cubicBezTo>
                    <a:cubicBezTo>
                      <a:pt x="5629" y="15080"/>
                      <a:pt x="5531" y="15067"/>
                      <a:pt x="5429" y="15061"/>
                    </a:cubicBezTo>
                    <a:cubicBezTo>
                      <a:pt x="5419" y="15060"/>
                      <a:pt x="5409" y="15060"/>
                      <a:pt x="5399" y="15060"/>
                    </a:cubicBezTo>
                    <a:cubicBezTo>
                      <a:pt x="5226" y="15060"/>
                      <a:pt x="5050" y="15112"/>
                      <a:pt x="4885" y="15162"/>
                    </a:cubicBezTo>
                    <a:cubicBezTo>
                      <a:pt x="4777" y="15195"/>
                      <a:pt x="4653" y="15234"/>
                      <a:pt x="4568" y="15309"/>
                    </a:cubicBezTo>
                    <a:cubicBezTo>
                      <a:pt x="4551" y="15329"/>
                      <a:pt x="4532" y="15349"/>
                      <a:pt x="4515" y="15368"/>
                    </a:cubicBezTo>
                    <a:cubicBezTo>
                      <a:pt x="4479" y="15411"/>
                      <a:pt x="4437" y="15450"/>
                      <a:pt x="4387" y="15480"/>
                    </a:cubicBezTo>
                    <a:cubicBezTo>
                      <a:pt x="4338" y="15507"/>
                      <a:pt x="4286" y="15516"/>
                      <a:pt x="4234" y="15516"/>
                    </a:cubicBezTo>
                    <a:cubicBezTo>
                      <a:pt x="4180" y="15516"/>
                      <a:pt x="4125" y="15506"/>
                      <a:pt x="4070" y="15496"/>
                    </a:cubicBezTo>
                    <a:cubicBezTo>
                      <a:pt x="4021" y="15485"/>
                      <a:pt x="3972" y="15479"/>
                      <a:pt x="3923" y="15479"/>
                    </a:cubicBezTo>
                    <a:cubicBezTo>
                      <a:pt x="3913" y="15479"/>
                      <a:pt x="3903" y="15479"/>
                      <a:pt x="3893" y="15480"/>
                    </a:cubicBezTo>
                    <a:cubicBezTo>
                      <a:pt x="3814" y="15493"/>
                      <a:pt x="3739" y="15516"/>
                      <a:pt x="3670" y="15555"/>
                    </a:cubicBezTo>
                    <a:cubicBezTo>
                      <a:pt x="3581" y="15595"/>
                      <a:pt x="3489" y="15638"/>
                      <a:pt x="3387" y="15638"/>
                    </a:cubicBezTo>
                    <a:cubicBezTo>
                      <a:pt x="3380" y="15638"/>
                      <a:pt x="3373" y="15637"/>
                      <a:pt x="3365" y="15637"/>
                    </a:cubicBezTo>
                    <a:cubicBezTo>
                      <a:pt x="3300" y="15631"/>
                      <a:pt x="3238" y="15614"/>
                      <a:pt x="3179" y="15588"/>
                    </a:cubicBezTo>
                    <a:lnTo>
                      <a:pt x="3143" y="15575"/>
                    </a:lnTo>
                    <a:cubicBezTo>
                      <a:pt x="2994" y="15520"/>
                      <a:pt x="2839" y="15493"/>
                      <a:pt x="2683" y="15493"/>
                    </a:cubicBezTo>
                    <a:cubicBezTo>
                      <a:pt x="2512" y="15493"/>
                      <a:pt x="2341" y="15526"/>
                      <a:pt x="2179" y="15591"/>
                    </a:cubicBezTo>
                    <a:cubicBezTo>
                      <a:pt x="2147" y="15608"/>
                      <a:pt x="2111" y="15621"/>
                      <a:pt x="2075" y="15637"/>
                    </a:cubicBezTo>
                    <a:cubicBezTo>
                      <a:pt x="1957" y="15693"/>
                      <a:pt x="1832" y="15748"/>
                      <a:pt x="1698" y="15748"/>
                    </a:cubicBezTo>
                    <a:lnTo>
                      <a:pt x="1655" y="15748"/>
                    </a:lnTo>
                    <a:cubicBezTo>
                      <a:pt x="1590" y="15742"/>
                      <a:pt x="1524" y="15726"/>
                      <a:pt x="1459" y="15706"/>
                    </a:cubicBezTo>
                    <a:cubicBezTo>
                      <a:pt x="1383" y="15684"/>
                      <a:pt x="1303" y="15661"/>
                      <a:pt x="1232" y="15661"/>
                    </a:cubicBezTo>
                    <a:cubicBezTo>
                      <a:pt x="1220" y="15661"/>
                      <a:pt x="1208" y="15662"/>
                      <a:pt x="1197" y="15663"/>
                    </a:cubicBezTo>
                    <a:cubicBezTo>
                      <a:pt x="1213" y="15807"/>
                      <a:pt x="1167" y="15952"/>
                      <a:pt x="1075" y="16060"/>
                    </a:cubicBezTo>
                    <a:cubicBezTo>
                      <a:pt x="1046" y="16089"/>
                      <a:pt x="1017" y="16119"/>
                      <a:pt x="987" y="16145"/>
                    </a:cubicBezTo>
                    <a:cubicBezTo>
                      <a:pt x="925" y="16204"/>
                      <a:pt x="866" y="16259"/>
                      <a:pt x="853" y="16328"/>
                    </a:cubicBezTo>
                    <a:cubicBezTo>
                      <a:pt x="846" y="16368"/>
                      <a:pt x="846" y="16404"/>
                      <a:pt x="849" y="16443"/>
                    </a:cubicBezTo>
                    <a:cubicBezTo>
                      <a:pt x="853" y="16512"/>
                      <a:pt x="859" y="16590"/>
                      <a:pt x="810" y="16656"/>
                    </a:cubicBezTo>
                    <a:cubicBezTo>
                      <a:pt x="762" y="16722"/>
                      <a:pt x="695" y="16740"/>
                      <a:pt x="623" y="16740"/>
                    </a:cubicBezTo>
                    <a:cubicBezTo>
                      <a:pt x="577" y="16740"/>
                      <a:pt x="529" y="16732"/>
                      <a:pt x="483" y="16725"/>
                    </a:cubicBezTo>
                    <a:cubicBezTo>
                      <a:pt x="439" y="16719"/>
                      <a:pt x="397" y="16713"/>
                      <a:pt x="359" y="16713"/>
                    </a:cubicBezTo>
                    <a:cubicBezTo>
                      <a:pt x="314" y="16713"/>
                      <a:pt x="275" y="16721"/>
                      <a:pt x="247" y="16748"/>
                    </a:cubicBezTo>
                    <a:cubicBezTo>
                      <a:pt x="178" y="16813"/>
                      <a:pt x="230" y="16931"/>
                      <a:pt x="306" y="17078"/>
                    </a:cubicBezTo>
                    <a:lnTo>
                      <a:pt x="325" y="17115"/>
                    </a:lnTo>
                    <a:cubicBezTo>
                      <a:pt x="453" y="17373"/>
                      <a:pt x="433" y="17681"/>
                      <a:pt x="279" y="17924"/>
                    </a:cubicBezTo>
                    <a:cubicBezTo>
                      <a:pt x="273" y="17933"/>
                      <a:pt x="263" y="17943"/>
                      <a:pt x="250" y="17943"/>
                    </a:cubicBezTo>
                    <a:cubicBezTo>
                      <a:pt x="239" y="17946"/>
                      <a:pt x="228" y="17948"/>
                      <a:pt x="219" y="17948"/>
                    </a:cubicBezTo>
                    <a:cubicBezTo>
                      <a:pt x="157" y="17948"/>
                      <a:pt x="124" y="17891"/>
                      <a:pt x="96" y="17852"/>
                    </a:cubicBezTo>
                    <a:cubicBezTo>
                      <a:pt x="80" y="17822"/>
                      <a:pt x="60" y="17793"/>
                      <a:pt x="44" y="17789"/>
                    </a:cubicBezTo>
                    <a:cubicBezTo>
                      <a:pt x="37" y="17789"/>
                      <a:pt x="34" y="17789"/>
                      <a:pt x="30" y="17793"/>
                    </a:cubicBezTo>
                    <a:cubicBezTo>
                      <a:pt x="11" y="17825"/>
                      <a:pt x="1" y="17865"/>
                      <a:pt x="8" y="17904"/>
                    </a:cubicBezTo>
                    <a:lnTo>
                      <a:pt x="53" y="18566"/>
                    </a:lnTo>
                    <a:cubicBezTo>
                      <a:pt x="53" y="18585"/>
                      <a:pt x="57" y="18602"/>
                      <a:pt x="63" y="18621"/>
                    </a:cubicBezTo>
                    <a:cubicBezTo>
                      <a:pt x="74" y="18648"/>
                      <a:pt x="106" y="18657"/>
                      <a:pt x="148" y="18657"/>
                    </a:cubicBezTo>
                    <a:cubicBezTo>
                      <a:pt x="180" y="18657"/>
                      <a:pt x="219" y="18651"/>
                      <a:pt x="260" y="18644"/>
                    </a:cubicBezTo>
                    <a:lnTo>
                      <a:pt x="270" y="18644"/>
                    </a:lnTo>
                    <a:cubicBezTo>
                      <a:pt x="302" y="18640"/>
                      <a:pt x="333" y="18638"/>
                      <a:pt x="364" y="18638"/>
                    </a:cubicBezTo>
                    <a:cubicBezTo>
                      <a:pt x="759" y="18638"/>
                      <a:pt x="1092" y="18969"/>
                      <a:pt x="1305" y="19257"/>
                    </a:cubicBezTo>
                    <a:cubicBezTo>
                      <a:pt x="1331" y="19300"/>
                      <a:pt x="1370" y="19339"/>
                      <a:pt x="1413" y="19368"/>
                    </a:cubicBezTo>
                    <a:cubicBezTo>
                      <a:pt x="1437" y="19379"/>
                      <a:pt x="1462" y="19384"/>
                      <a:pt x="1488" y="19384"/>
                    </a:cubicBezTo>
                    <a:cubicBezTo>
                      <a:pt x="1542" y="19384"/>
                      <a:pt x="1600" y="19365"/>
                      <a:pt x="1662" y="19345"/>
                    </a:cubicBezTo>
                    <a:cubicBezTo>
                      <a:pt x="1685" y="19336"/>
                      <a:pt x="1708" y="19329"/>
                      <a:pt x="1731" y="19322"/>
                    </a:cubicBezTo>
                    <a:cubicBezTo>
                      <a:pt x="1800" y="19303"/>
                      <a:pt x="1871" y="19294"/>
                      <a:pt x="1942" y="19294"/>
                    </a:cubicBezTo>
                    <a:cubicBezTo>
                      <a:pt x="2115" y="19294"/>
                      <a:pt x="2287" y="19350"/>
                      <a:pt x="2428" y="19457"/>
                    </a:cubicBezTo>
                    <a:cubicBezTo>
                      <a:pt x="2461" y="19486"/>
                      <a:pt x="2491" y="19512"/>
                      <a:pt x="2523" y="19542"/>
                    </a:cubicBezTo>
                    <a:cubicBezTo>
                      <a:pt x="2559" y="19578"/>
                      <a:pt x="2599" y="19611"/>
                      <a:pt x="2641" y="19640"/>
                    </a:cubicBezTo>
                    <a:cubicBezTo>
                      <a:pt x="2740" y="19709"/>
                      <a:pt x="2864" y="19742"/>
                      <a:pt x="2982" y="19771"/>
                    </a:cubicBezTo>
                    <a:lnTo>
                      <a:pt x="3202" y="19827"/>
                    </a:lnTo>
                    <a:cubicBezTo>
                      <a:pt x="3369" y="19873"/>
                      <a:pt x="3559" y="19919"/>
                      <a:pt x="3719" y="20024"/>
                    </a:cubicBezTo>
                    <a:cubicBezTo>
                      <a:pt x="3840" y="20102"/>
                      <a:pt x="3939" y="20217"/>
                      <a:pt x="3994" y="20354"/>
                    </a:cubicBezTo>
                    <a:cubicBezTo>
                      <a:pt x="4001" y="20371"/>
                      <a:pt x="4011" y="20387"/>
                      <a:pt x="4017" y="20400"/>
                    </a:cubicBezTo>
                    <a:cubicBezTo>
                      <a:pt x="4053" y="20489"/>
                      <a:pt x="4079" y="20548"/>
                      <a:pt x="4171" y="20571"/>
                    </a:cubicBezTo>
                    <a:cubicBezTo>
                      <a:pt x="4214" y="20580"/>
                      <a:pt x="4263" y="20587"/>
                      <a:pt x="4309" y="20587"/>
                    </a:cubicBezTo>
                    <a:cubicBezTo>
                      <a:pt x="4368" y="20587"/>
                      <a:pt x="4427" y="20597"/>
                      <a:pt x="4486" y="20613"/>
                    </a:cubicBezTo>
                    <a:cubicBezTo>
                      <a:pt x="4538" y="20630"/>
                      <a:pt x="4587" y="20652"/>
                      <a:pt x="4636" y="20682"/>
                    </a:cubicBezTo>
                    <a:cubicBezTo>
                      <a:pt x="4649" y="20692"/>
                      <a:pt x="4666" y="20702"/>
                      <a:pt x="4682" y="20708"/>
                    </a:cubicBezTo>
                    <a:cubicBezTo>
                      <a:pt x="4822" y="20782"/>
                      <a:pt x="4976" y="20820"/>
                      <a:pt x="5130" y="20820"/>
                    </a:cubicBezTo>
                    <a:cubicBezTo>
                      <a:pt x="5248" y="20820"/>
                      <a:pt x="5366" y="20798"/>
                      <a:pt x="5478" y="20754"/>
                    </a:cubicBezTo>
                    <a:lnTo>
                      <a:pt x="5495" y="20747"/>
                    </a:lnTo>
                    <a:cubicBezTo>
                      <a:pt x="5549" y="20726"/>
                      <a:pt x="5613" y="20700"/>
                      <a:pt x="5677" y="20700"/>
                    </a:cubicBezTo>
                    <a:cubicBezTo>
                      <a:pt x="5709" y="20700"/>
                      <a:pt x="5742" y="20707"/>
                      <a:pt x="5773" y="20725"/>
                    </a:cubicBezTo>
                    <a:cubicBezTo>
                      <a:pt x="5826" y="20757"/>
                      <a:pt x="5865" y="20810"/>
                      <a:pt x="5888" y="20869"/>
                    </a:cubicBezTo>
                    <a:cubicBezTo>
                      <a:pt x="5898" y="20885"/>
                      <a:pt x="5904" y="20901"/>
                      <a:pt x="5914" y="20915"/>
                    </a:cubicBezTo>
                    <a:cubicBezTo>
                      <a:pt x="5930" y="20944"/>
                      <a:pt x="5957" y="20967"/>
                      <a:pt x="5989" y="20974"/>
                    </a:cubicBezTo>
                    <a:cubicBezTo>
                      <a:pt x="5991" y="20975"/>
                      <a:pt x="5993" y="20976"/>
                      <a:pt x="5994" y="20976"/>
                    </a:cubicBezTo>
                    <a:cubicBezTo>
                      <a:pt x="5996" y="20976"/>
                      <a:pt x="5998" y="20975"/>
                      <a:pt x="5999" y="20974"/>
                    </a:cubicBezTo>
                    <a:cubicBezTo>
                      <a:pt x="6029" y="20810"/>
                      <a:pt x="6173" y="20685"/>
                      <a:pt x="6340" y="20682"/>
                    </a:cubicBezTo>
                    <a:cubicBezTo>
                      <a:pt x="6425" y="20685"/>
                      <a:pt x="6504" y="20708"/>
                      <a:pt x="6579" y="20744"/>
                    </a:cubicBezTo>
                    <a:cubicBezTo>
                      <a:pt x="6638" y="20774"/>
                      <a:pt x="6703" y="20790"/>
                      <a:pt x="6769" y="20797"/>
                    </a:cubicBezTo>
                    <a:cubicBezTo>
                      <a:pt x="6798" y="20797"/>
                      <a:pt x="6828" y="20797"/>
                      <a:pt x="6857" y="20793"/>
                    </a:cubicBezTo>
                    <a:cubicBezTo>
                      <a:pt x="6882" y="20789"/>
                      <a:pt x="6907" y="20786"/>
                      <a:pt x="6932" y="20786"/>
                    </a:cubicBezTo>
                    <a:cubicBezTo>
                      <a:pt x="6962" y="20786"/>
                      <a:pt x="6991" y="20790"/>
                      <a:pt x="7021" y="20797"/>
                    </a:cubicBezTo>
                    <a:cubicBezTo>
                      <a:pt x="7103" y="20820"/>
                      <a:pt x="7159" y="20879"/>
                      <a:pt x="7215" y="20934"/>
                    </a:cubicBezTo>
                    <a:cubicBezTo>
                      <a:pt x="7247" y="20974"/>
                      <a:pt x="7283" y="21006"/>
                      <a:pt x="7326" y="21032"/>
                    </a:cubicBezTo>
                    <a:cubicBezTo>
                      <a:pt x="7364" y="21053"/>
                      <a:pt x="7405" y="21062"/>
                      <a:pt x="7446" y="21062"/>
                    </a:cubicBezTo>
                    <a:cubicBezTo>
                      <a:pt x="7556" y="21062"/>
                      <a:pt x="7670" y="21003"/>
                      <a:pt x="7739" y="20960"/>
                    </a:cubicBezTo>
                    <a:cubicBezTo>
                      <a:pt x="7765" y="20944"/>
                      <a:pt x="7791" y="20928"/>
                      <a:pt x="7817" y="20908"/>
                    </a:cubicBezTo>
                    <a:cubicBezTo>
                      <a:pt x="7935" y="20833"/>
                      <a:pt x="8056" y="20751"/>
                      <a:pt x="8201" y="20738"/>
                    </a:cubicBezTo>
                    <a:cubicBezTo>
                      <a:pt x="8227" y="20734"/>
                      <a:pt x="8250" y="20734"/>
                      <a:pt x="8276" y="20734"/>
                    </a:cubicBezTo>
                    <a:cubicBezTo>
                      <a:pt x="8286" y="20736"/>
                      <a:pt x="8297" y="20736"/>
                      <a:pt x="8307" y="20736"/>
                    </a:cubicBezTo>
                    <a:cubicBezTo>
                      <a:pt x="8348" y="20736"/>
                      <a:pt x="8387" y="20726"/>
                      <a:pt x="8427" y="20705"/>
                    </a:cubicBezTo>
                    <a:cubicBezTo>
                      <a:pt x="8469" y="20672"/>
                      <a:pt x="8482" y="20610"/>
                      <a:pt x="8492" y="20538"/>
                    </a:cubicBezTo>
                    <a:cubicBezTo>
                      <a:pt x="8499" y="20472"/>
                      <a:pt x="8518" y="20407"/>
                      <a:pt x="8551" y="20351"/>
                    </a:cubicBezTo>
                    <a:cubicBezTo>
                      <a:pt x="8620" y="20243"/>
                      <a:pt x="8738" y="20217"/>
                      <a:pt x="8856" y="20191"/>
                    </a:cubicBezTo>
                    <a:cubicBezTo>
                      <a:pt x="8921" y="20181"/>
                      <a:pt x="8987" y="20161"/>
                      <a:pt x="9046" y="20132"/>
                    </a:cubicBezTo>
                    <a:cubicBezTo>
                      <a:pt x="9082" y="20105"/>
                      <a:pt x="9118" y="20079"/>
                      <a:pt x="9147" y="20050"/>
                    </a:cubicBezTo>
                    <a:cubicBezTo>
                      <a:pt x="9190" y="20007"/>
                      <a:pt x="9236" y="19971"/>
                      <a:pt x="9288" y="19942"/>
                    </a:cubicBezTo>
                    <a:cubicBezTo>
                      <a:pt x="9350" y="19911"/>
                      <a:pt x="9414" y="19901"/>
                      <a:pt x="9478" y="19901"/>
                    </a:cubicBezTo>
                    <a:cubicBezTo>
                      <a:pt x="9537" y="19901"/>
                      <a:pt x="9597" y="19909"/>
                      <a:pt x="9655" y="19919"/>
                    </a:cubicBezTo>
                    <a:cubicBezTo>
                      <a:pt x="9709" y="19930"/>
                      <a:pt x="9763" y="19935"/>
                      <a:pt x="9816" y="19935"/>
                    </a:cubicBezTo>
                    <a:cubicBezTo>
                      <a:pt x="9841" y="19935"/>
                      <a:pt x="9866" y="19934"/>
                      <a:pt x="9891" y="19932"/>
                    </a:cubicBezTo>
                    <a:cubicBezTo>
                      <a:pt x="9947" y="19922"/>
                      <a:pt x="9999" y="19906"/>
                      <a:pt x="10051" y="19883"/>
                    </a:cubicBezTo>
                    <a:cubicBezTo>
                      <a:pt x="10127" y="19854"/>
                      <a:pt x="10205" y="19822"/>
                      <a:pt x="10288" y="19822"/>
                    </a:cubicBezTo>
                    <a:cubicBezTo>
                      <a:pt x="10298" y="19822"/>
                      <a:pt x="10309" y="19823"/>
                      <a:pt x="10320" y="19824"/>
                    </a:cubicBezTo>
                    <a:cubicBezTo>
                      <a:pt x="10451" y="19837"/>
                      <a:pt x="10576" y="19932"/>
                      <a:pt x="10651" y="20079"/>
                    </a:cubicBezTo>
                    <a:cubicBezTo>
                      <a:pt x="10690" y="20161"/>
                      <a:pt x="10723" y="20246"/>
                      <a:pt x="10746" y="20331"/>
                    </a:cubicBezTo>
                    <a:cubicBezTo>
                      <a:pt x="10756" y="20374"/>
                      <a:pt x="10769" y="20410"/>
                      <a:pt x="10782" y="20449"/>
                    </a:cubicBezTo>
                    <a:cubicBezTo>
                      <a:pt x="10789" y="20479"/>
                      <a:pt x="10805" y="20502"/>
                      <a:pt x="10825" y="20521"/>
                    </a:cubicBezTo>
                    <a:cubicBezTo>
                      <a:pt x="10854" y="20538"/>
                      <a:pt x="10890" y="20544"/>
                      <a:pt x="10923" y="20544"/>
                    </a:cubicBezTo>
                    <a:cubicBezTo>
                      <a:pt x="10979" y="20548"/>
                      <a:pt x="11047" y="20551"/>
                      <a:pt x="11090" y="20603"/>
                    </a:cubicBezTo>
                    <a:cubicBezTo>
                      <a:pt x="11102" y="20607"/>
                      <a:pt x="11114" y="20608"/>
                      <a:pt x="11126" y="20608"/>
                    </a:cubicBezTo>
                    <a:cubicBezTo>
                      <a:pt x="11171" y="20608"/>
                      <a:pt x="11219" y="20587"/>
                      <a:pt x="11270" y="20564"/>
                    </a:cubicBezTo>
                    <a:cubicBezTo>
                      <a:pt x="11326" y="20537"/>
                      <a:pt x="11385" y="20511"/>
                      <a:pt x="11447" y="20511"/>
                    </a:cubicBezTo>
                    <a:cubicBezTo>
                      <a:pt x="11484" y="20511"/>
                      <a:pt x="11523" y="20520"/>
                      <a:pt x="11562" y="20544"/>
                    </a:cubicBezTo>
                    <a:cubicBezTo>
                      <a:pt x="11663" y="20613"/>
                      <a:pt x="11670" y="20741"/>
                      <a:pt x="11673" y="20852"/>
                    </a:cubicBezTo>
                    <a:cubicBezTo>
                      <a:pt x="11676" y="20934"/>
                      <a:pt x="11680" y="21010"/>
                      <a:pt x="11712" y="21065"/>
                    </a:cubicBezTo>
                    <a:cubicBezTo>
                      <a:pt x="11722" y="21075"/>
                      <a:pt x="11729" y="21088"/>
                      <a:pt x="11739" y="21098"/>
                    </a:cubicBezTo>
                    <a:cubicBezTo>
                      <a:pt x="11758" y="21118"/>
                      <a:pt x="11775" y="21144"/>
                      <a:pt x="11788" y="21167"/>
                    </a:cubicBezTo>
                    <a:cubicBezTo>
                      <a:pt x="11827" y="21255"/>
                      <a:pt x="11791" y="21347"/>
                      <a:pt x="11758" y="21426"/>
                    </a:cubicBezTo>
                    <a:cubicBezTo>
                      <a:pt x="11752" y="21445"/>
                      <a:pt x="11742" y="21465"/>
                      <a:pt x="11735" y="21485"/>
                    </a:cubicBezTo>
                    <a:cubicBezTo>
                      <a:pt x="11696" y="21599"/>
                      <a:pt x="11712" y="21724"/>
                      <a:pt x="11775" y="21829"/>
                    </a:cubicBezTo>
                    <a:cubicBezTo>
                      <a:pt x="11784" y="21845"/>
                      <a:pt x="11801" y="21865"/>
                      <a:pt x="11814" y="21884"/>
                    </a:cubicBezTo>
                    <a:cubicBezTo>
                      <a:pt x="11850" y="21927"/>
                      <a:pt x="11879" y="21976"/>
                      <a:pt x="11896" y="22028"/>
                    </a:cubicBezTo>
                    <a:cubicBezTo>
                      <a:pt x="11935" y="22156"/>
                      <a:pt x="11876" y="22300"/>
                      <a:pt x="11739" y="22428"/>
                    </a:cubicBezTo>
                    <a:cubicBezTo>
                      <a:pt x="11712" y="22454"/>
                      <a:pt x="11686" y="22477"/>
                      <a:pt x="11657" y="22500"/>
                    </a:cubicBezTo>
                    <a:cubicBezTo>
                      <a:pt x="11496" y="22598"/>
                      <a:pt x="11408" y="22782"/>
                      <a:pt x="11421" y="22969"/>
                    </a:cubicBezTo>
                    <a:lnTo>
                      <a:pt x="11391" y="23398"/>
                    </a:lnTo>
                    <a:cubicBezTo>
                      <a:pt x="11391" y="23404"/>
                      <a:pt x="11391" y="23411"/>
                      <a:pt x="11391" y="23421"/>
                    </a:cubicBezTo>
                    <a:cubicBezTo>
                      <a:pt x="11408" y="23411"/>
                      <a:pt x="11421" y="23398"/>
                      <a:pt x="11431" y="23385"/>
                    </a:cubicBezTo>
                    <a:cubicBezTo>
                      <a:pt x="11516" y="23274"/>
                      <a:pt x="11634" y="23155"/>
                      <a:pt x="11783" y="23155"/>
                    </a:cubicBezTo>
                    <a:cubicBezTo>
                      <a:pt x="11789" y="23155"/>
                      <a:pt x="11795" y="23155"/>
                      <a:pt x="11801" y="23155"/>
                    </a:cubicBezTo>
                    <a:cubicBezTo>
                      <a:pt x="11919" y="23165"/>
                      <a:pt x="12024" y="23254"/>
                      <a:pt x="12073" y="23385"/>
                    </a:cubicBezTo>
                    <a:cubicBezTo>
                      <a:pt x="12105" y="23493"/>
                      <a:pt x="12119" y="23604"/>
                      <a:pt x="12109" y="23719"/>
                    </a:cubicBezTo>
                    <a:lnTo>
                      <a:pt x="12099" y="24233"/>
                    </a:lnTo>
                    <a:cubicBezTo>
                      <a:pt x="12096" y="24259"/>
                      <a:pt x="12099" y="24285"/>
                      <a:pt x="12109" y="24312"/>
                    </a:cubicBezTo>
                    <a:cubicBezTo>
                      <a:pt x="12125" y="24351"/>
                      <a:pt x="12155" y="24358"/>
                      <a:pt x="12223" y="24361"/>
                    </a:cubicBezTo>
                    <a:cubicBezTo>
                      <a:pt x="12276" y="24361"/>
                      <a:pt x="12328" y="24377"/>
                      <a:pt x="12374" y="24407"/>
                    </a:cubicBezTo>
                    <a:cubicBezTo>
                      <a:pt x="12440" y="24466"/>
                      <a:pt x="12436" y="24570"/>
                      <a:pt x="12433" y="24659"/>
                    </a:cubicBezTo>
                    <a:lnTo>
                      <a:pt x="12433" y="24711"/>
                    </a:lnTo>
                    <a:lnTo>
                      <a:pt x="12433" y="24734"/>
                    </a:lnTo>
                    <a:cubicBezTo>
                      <a:pt x="12430" y="24751"/>
                      <a:pt x="12430" y="24767"/>
                      <a:pt x="12433" y="24783"/>
                    </a:cubicBezTo>
                    <a:cubicBezTo>
                      <a:pt x="12449" y="24783"/>
                      <a:pt x="12482" y="24783"/>
                      <a:pt x="12502" y="24780"/>
                    </a:cubicBezTo>
                    <a:cubicBezTo>
                      <a:pt x="12517" y="24779"/>
                      <a:pt x="12532" y="24778"/>
                      <a:pt x="12547" y="24778"/>
                    </a:cubicBezTo>
                    <a:cubicBezTo>
                      <a:pt x="12568" y="24778"/>
                      <a:pt x="12590" y="24780"/>
                      <a:pt x="12613" y="24783"/>
                    </a:cubicBezTo>
                    <a:cubicBezTo>
                      <a:pt x="12698" y="24806"/>
                      <a:pt x="12764" y="24872"/>
                      <a:pt x="12787" y="24957"/>
                    </a:cubicBezTo>
                    <a:cubicBezTo>
                      <a:pt x="12800" y="24954"/>
                      <a:pt x="12810" y="24947"/>
                      <a:pt x="12820" y="24937"/>
                    </a:cubicBezTo>
                    <a:cubicBezTo>
                      <a:pt x="12829" y="24931"/>
                      <a:pt x="12839" y="24921"/>
                      <a:pt x="12846" y="24911"/>
                    </a:cubicBezTo>
                    <a:cubicBezTo>
                      <a:pt x="12865" y="24885"/>
                      <a:pt x="12892" y="24862"/>
                      <a:pt x="12921" y="24842"/>
                    </a:cubicBezTo>
                    <a:cubicBezTo>
                      <a:pt x="12946" y="24830"/>
                      <a:pt x="12972" y="24824"/>
                      <a:pt x="12997" y="24824"/>
                    </a:cubicBezTo>
                    <a:cubicBezTo>
                      <a:pt x="13095" y="24824"/>
                      <a:pt x="13188" y="24912"/>
                      <a:pt x="13245" y="25019"/>
                    </a:cubicBezTo>
                    <a:cubicBezTo>
                      <a:pt x="13301" y="25127"/>
                      <a:pt x="13354" y="25183"/>
                      <a:pt x="13403" y="25190"/>
                    </a:cubicBezTo>
                    <a:cubicBezTo>
                      <a:pt x="13422" y="25118"/>
                      <a:pt x="13403" y="25032"/>
                      <a:pt x="13383" y="24950"/>
                    </a:cubicBezTo>
                    <a:lnTo>
                      <a:pt x="13376" y="24921"/>
                    </a:lnTo>
                    <a:cubicBezTo>
                      <a:pt x="13337" y="24754"/>
                      <a:pt x="13357" y="24636"/>
                      <a:pt x="13432" y="24557"/>
                    </a:cubicBezTo>
                    <a:cubicBezTo>
                      <a:pt x="13488" y="24498"/>
                      <a:pt x="13573" y="24469"/>
                      <a:pt x="13691" y="24469"/>
                    </a:cubicBezTo>
                    <a:cubicBezTo>
                      <a:pt x="13773" y="24469"/>
                      <a:pt x="13858" y="24482"/>
                      <a:pt x="13940" y="24505"/>
                    </a:cubicBezTo>
                    <a:cubicBezTo>
                      <a:pt x="13971" y="24398"/>
                      <a:pt x="14069" y="24324"/>
                      <a:pt x="14181" y="24324"/>
                    </a:cubicBezTo>
                    <a:cubicBezTo>
                      <a:pt x="14186" y="24324"/>
                      <a:pt x="14191" y="24325"/>
                      <a:pt x="14195" y="24325"/>
                    </a:cubicBezTo>
                    <a:cubicBezTo>
                      <a:pt x="14235" y="24331"/>
                      <a:pt x="14277" y="24344"/>
                      <a:pt x="14313" y="24361"/>
                    </a:cubicBezTo>
                    <a:cubicBezTo>
                      <a:pt x="14336" y="24371"/>
                      <a:pt x="14356" y="24380"/>
                      <a:pt x="14379" y="24387"/>
                    </a:cubicBezTo>
                    <a:cubicBezTo>
                      <a:pt x="14400" y="24393"/>
                      <a:pt x="14421" y="24395"/>
                      <a:pt x="14443" y="24395"/>
                    </a:cubicBezTo>
                    <a:cubicBezTo>
                      <a:pt x="14498" y="24395"/>
                      <a:pt x="14556" y="24380"/>
                      <a:pt x="14615" y="24364"/>
                    </a:cubicBezTo>
                    <a:cubicBezTo>
                      <a:pt x="14651" y="24354"/>
                      <a:pt x="14684" y="24348"/>
                      <a:pt x="14720" y="24341"/>
                    </a:cubicBezTo>
                    <a:cubicBezTo>
                      <a:pt x="14774" y="24330"/>
                      <a:pt x="14828" y="24326"/>
                      <a:pt x="14883" y="24326"/>
                    </a:cubicBezTo>
                    <a:cubicBezTo>
                      <a:pt x="14974" y="24326"/>
                      <a:pt x="15065" y="24337"/>
                      <a:pt x="15155" y="24348"/>
                    </a:cubicBezTo>
                    <a:lnTo>
                      <a:pt x="15267" y="24361"/>
                    </a:lnTo>
                    <a:cubicBezTo>
                      <a:pt x="15310" y="24366"/>
                      <a:pt x="15360" y="24370"/>
                      <a:pt x="15412" y="24370"/>
                    </a:cubicBezTo>
                    <a:cubicBezTo>
                      <a:pt x="15525" y="24370"/>
                      <a:pt x="15650" y="24351"/>
                      <a:pt x="15748" y="24279"/>
                    </a:cubicBezTo>
                    <a:cubicBezTo>
                      <a:pt x="15758" y="24272"/>
                      <a:pt x="15768" y="24263"/>
                      <a:pt x="15781" y="24256"/>
                    </a:cubicBezTo>
                    <a:cubicBezTo>
                      <a:pt x="15804" y="24236"/>
                      <a:pt x="15830" y="24217"/>
                      <a:pt x="15860" y="24200"/>
                    </a:cubicBezTo>
                    <a:cubicBezTo>
                      <a:pt x="15915" y="24177"/>
                      <a:pt x="15974" y="24164"/>
                      <a:pt x="16036" y="24161"/>
                    </a:cubicBezTo>
                    <a:lnTo>
                      <a:pt x="16364" y="24132"/>
                    </a:lnTo>
                    <a:cubicBezTo>
                      <a:pt x="16400" y="24129"/>
                      <a:pt x="16438" y="24127"/>
                      <a:pt x="16475" y="24127"/>
                    </a:cubicBezTo>
                    <a:cubicBezTo>
                      <a:pt x="16614" y="24127"/>
                      <a:pt x="16755" y="24154"/>
                      <a:pt x="16833" y="24272"/>
                    </a:cubicBezTo>
                    <a:cubicBezTo>
                      <a:pt x="16885" y="24351"/>
                      <a:pt x="16888" y="24446"/>
                      <a:pt x="16892" y="24538"/>
                    </a:cubicBezTo>
                    <a:cubicBezTo>
                      <a:pt x="16895" y="24639"/>
                      <a:pt x="16898" y="24724"/>
                      <a:pt x="16960" y="24770"/>
                    </a:cubicBezTo>
                    <a:cubicBezTo>
                      <a:pt x="16993" y="24793"/>
                      <a:pt x="17032" y="24806"/>
                      <a:pt x="17075" y="24813"/>
                    </a:cubicBezTo>
                    <a:lnTo>
                      <a:pt x="17091" y="24816"/>
                    </a:lnTo>
                    <a:cubicBezTo>
                      <a:pt x="17275" y="24862"/>
                      <a:pt x="17452" y="24941"/>
                      <a:pt x="17606" y="25052"/>
                    </a:cubicBezTo>
                    <a:cubicBezTo>
                      <a:pt x="17648" y="25082"/>
                      <a:pt x="17688" y="25118"/>
                      <a:pt x="17717" y="25160"/>
                    </a:cubicBezTo>
                    <a:cubicBezTo>
                      <a:pt x="17750" y="25222"/>
                      <a:pt x="17769" y="25291"/>
                      <a:pt x="17769" y="25363"/>
                    </a:cubicBezTo>
                    <a:cubicBezTo>
                      <a:pt x="17769" y="25363"/>
                      <a:pt x="17769" y="25367"/>
                      <a:pt x="17769" y="25370"/>
                    </a:cubicBezTo>
                    <a:cubicBezTo>
                      <a:pt x="17834" y="25383"/>
                      <a:pt x="17898" y="25398"/>
                      <a:pt x="17961" y="25398"/>
                    </a:cubicBezTo>
                    <a:cubicBezTo>
                      <a:pt x="17990" y="25398"/>
                      <a:pt x="18019" y="25395"/>
                      <a:pt x="18048" y="25386"/>
                    </a:cubicBezTo>
                    <a:cubicBezTo>
                      <a:pt x="18169" y="25350"/>
                      <a:pt x="18146" y="25157"/>
                      <a:pt x="18277" y="25137"/>
                    </a:cubicBezTo>
                    <a:cubicBezTo>
                      <a:pt x="18285" y="25136"/>
                      <a:pt x="18293" y="25135"/>
                      <a:pt x="18301" y="25135"/>
                    </a:cubicBezTo>
                    <a:cubicBezTo>
                      <a:pt x="18428" y="25135"/>
                      <a:pt x="18537" y="25291"/>
                      <a:pt x="18666" y="25291"/>
                    </a:cubicBezTo>
                    <a:cubicBezTo>
                      <a:pt x="18693" y="25291"/>
                      <a:pt x="18720" y="25284"/>
                      <a:pt x="18749" y="25268"/>
                    </a:cubicBezTo>
                    <a:cubicBezTo>
                      <a:pt x="18792" y="25380"/>
                      <a:pt x="18824" y="25514"/>
                      <a:pt x="18759" y="25615"/>
                    </a:cubicBezTo>
                    <a:cubicBezTo>
                      <a:pt x="18736" y="25642"/>
                      <a:pt x="18713" y="25671"/>
                      <a:pt x="18693" y="25704"/>
                    </a:cubicBezTo>
                    <a:cubicBezTo>
                      <a:pt x="18660" y="25779"/>
                      <a:pt x="18697" y="25864"/>
                      <a:pt x="18723" y="25943"/>
                    </a:cubicBezTo>
                    <a:cubicBezTo>
                      <a:pt x="18746" y="26022"/>
                      <a:pt x="18746" y="26127"/>
                      <a:pt x="18670" y="26163"/>
                    </a:cubicBezTo>
                    <a:cubicBezTo>
                      <a:pt x="18678" y="26183"/>
                      <a:pt x="18698" y="26192"/>
                      <a:pt x="18720" y="26192"/>
                    </a:cubicBezTo>
                    <a:cubicBezTo>
                      <a:pt x="18737" y="26192"/>
                      <a:pt x="18756" y="26186"/>
                      <a:pt x="18769" y="26176"/>
                    </a:cubicBezTo>
                    <a:cubicBezTo>
                      <a:pt x="18801" y="26153"/>
                      <a:pt x="18818" y="26113"/>
                      <a:pt x="18847" y="26090"/>
                    </a:cubicBezTo>
                    <a:cubicBezTo>
                      <a:pt x="18949" y="26009"/>
                      <a:pt x="19152" y="26084"/>
                      <a:pt x="19198" y="25959"/>
                    </a:cubicBezTo>
                    <a:cubicBezTo>
                      <a:pt x="19240" y="25851"/>
                      <a:pt x="19080" y="25769"/>
                      <a:pt x="19063" y="25652"/>
                    </a:cubicBezTo>
                    <a:cubicBezTo>
                      <a:pt x="19047" y="25537"/>
                      <a:pt x="19175" y="25363"/>
                      <a:pt x="19263" y="25334"/>
                    </a:cubicBezTo>
                    <a:cubicBezTo>
                      <a:pt x="19284" y="25327"/>
                      <a:pt x="19306" y="25325"/>
                      <a:pt x="19329" y="25325"/>
                    </a:cubicBezTo>
                    <a:cubicBezTo>
                      <a:pt x="19382" y="25325"/>
                      <a:pt x="19440" y="25338"/>
                      <a:pt x="19495" y="25338"/>
                    </a:cubicBezTo>
                    <a:cubicBezTo>
                      <a:pt x="19534" y="25338"/>
                      <a:pt x="19572" y="25331"/>
                      <a:pt x="19604" y="25308"/>
                    </a:cubicBezTo>
                    <a:cubicBezTo>
                      <a:pt x="19640" y="25275"/>
                      <a:pt x="19679" y="25249"/>
                      <a:pt x="19725" y="25229"/>
                    </a:cubicBezTo>
                    <a:cubicBezTo>
                      <a:pt x="19739" y="25225"/>
                      <a:pt x="19754" y="25224"/>
                      <a:pt x="19769" y="25224"/>
                    </a:cubicBezTo>
                    <a:cubicBezTo>
                      <a:pt x="19782" y="25224"/>
                      <a:pt x="19794" y="25225"/>
                      <a:pt x="19806" y="25225"/>
                    </a:cubicBezTo>
                    <a:cubicBezTo>
                      <a:pt x="19818" y="25225"/>
                      <a:pt x="19829" y="25224"/>
                      <a:pt x="19840" y="25222"/>
                    </a:cubicBezTo>
                    <a:cubicBezTo>
                      <a:pt x="19922" y="25203"/>
                      <a:pt x="19968" y="25101"/>
                      <a:pt x="20049" y="25082"/>
                    </a:cubicBezTo>
                    <a:cubicBezTo>
                      <a:pt x="20070" y="25079"/>
                      <a:pt x="20090" y="25077"/>
                      <a:pt x="20110" y="25077"/>
                    </a:cubicBezTo>
                    <a:cubicBezTo>
                      <a:pt x="20139" y="25077"/>
                      <a:pt x="20167" y="25080"/>
                      <a:pt x="20194" y="25088"/>
                    </a:cubicBezTo>
                    <a:cubicBezTo>
                      <a:pt x="20206" y="25090"/>
                      <a:pt x="20218" y="25090"/>
                      <a:pt x="20230" y="25090"/>
                    </a:cubicBezTo>
                    <a:cubicBezTo>
                      <a:pt x="20433" y="25090"/>
                      <a:pt x="20621" y="24889"/>
                      <a:pt x="20593" y="24688"/>
                    </a:cubicBezTo>
                    <a:cubicBezTo>
                      <a:pt x="20587" y="24626"/>
                      <a:pt x="20574" y="24551"/>
                      <a:pt x="20626" y="24521"/>
                    </a:cubicBezTo>
                    <a:cubicBezTo>
                      <a:pt x="20637" y="24515"/>
                      <a:pt x="20647" y="24512"/>
                      <a:pt x="20657" y="24512"/>
                    </a:cubicBezTo>
                    <a:cubicBezTo>
                      <a:pt x="20711" y="24512"/>
                      <a:pt x="20757" y="24589"/>
                      <a:pt x="20773" y="24652"/>
                    </a:cubicBezTo>
                    <a:cubicBezTo>
                      <a:pt x="20783" y="24658"/>
                      <a:pt x="20794" y="24661"/>
                      <a:pt x="20804" y="24661"/>
                    </a:cubicBezTo>
                    <a:cubicBezTo>
                      <a:pt x="20846" y="24661"/>
                      <a:pt x="20889" y="24618"/>
                      <a:pt x="20891" y="24574"/>
                    </a:cubicBezTo>
                    <a:cubicBezTo>
                      <a:pt x="20898" y="24515"/>
                      <a:pt x="20868" y="24462"/>
                      <a:pt x="20849" y="24410"/>
                    </a:cubicBezTo>
                    <a:cubicBezTo>
                      <a:pt x="20826" y="24354"/>
                      <a:pt x="20813" y="24289"/>
                      <a:pt x="20849" y="24246"/>
                    </a:cubicBezTo>
                    <a:cubicBezTo>
                      <a:pt x="20868" y="24219"/>
                      <a:pt x="20896" y="24208"/>
                      <a:pt x="20926" y="24208"/>
                    </a:cubicBezTo>
                    <a:cubicBezTo>
                      <a:pt x="20983" y="24208"/>
                      <a:pt x="21049" y="24249"/>
                      <a:pt x="21081" y="24305"/>
                    </a:cubicBezTo>
                    <a:cubicBezTo>
                      <a:pt x="21127" y="24387"/>
                      <a:pt x="21134" y="24489"/>
                      <a:pt x="21186" y="24567"/>
                    </a:cubicBezTo>
                    <a:cubicBezTo>
                      <a:pt x="21247" y="24657"/>
                      <a:pt x="21347" y="24691"/>
                      <a:pt x="21456" y="24691"/>
                    </a:cubicBezTo>
                    <a:cubicBezTo>
                      <a:pt x="21558" y="24691"/>
                      <a:pt x="21667" y="24661"/>
                      <a:pt x="21759" y="24616"/>
                    </a:cubicBezTo>
                    <a:cubicBezTo>
                      <a:pt x="21794" y="24599"/>
                      <a:pt x="21834" y="24580"/>
                      <a:pt x="21874" y="24580"/>
                    </a:cubicBezTo>
                    <a:cubicBezTo>
                      <a:pt x="21887" y="24580"/>
                      <a:pt x="21901" y="24582"/>
                      <a:pt x="21913" y="24587"/>
                    </a:cubicBezTo>
                    <a:cubicBezTo>
                      <a:pt x="21970" y="24611"/>
                      <a:pt x="22022" y="24692"/>
                      <a:pt x="22069" y="24692"/>
                    </a:cubicBezTo>
                    <a:cubicBezTo>
                      <a:pt x="22080" y="24692"/>
                      <a:pt x="22090" y="24688"/>
                      <a:pt x="22100" y="24679"/>
                    </a:cubicBezTo>
                    <a:cubicBezTo>
                      <a:pt x="22123" y="24656"/>
                      <a:pt x="22117" y="24610"/>
                      <a:pt x="22139" y="24584"/>
                    </a:cubicBezTo>
                    <a:cubicBezTo>
                      <a:pt x="22152" y="24569"/>
                      <a:pt x="22168" y="24564"/>
                      <a:pt x="22186" y="24564"/>
                    </a:cubicBezTo>
                    <a:cubicBezTo>
                      <a:pt x="22222" y="24564"/>
                      <a:pt x="22267" y="24584"/>
                      <a:pt x="22308" y="24584"/>
                    </a:cubicBezTo>
                    <a:cubicBezTo>
                      <a:pt x="22321" y="24584"/>
                      <a:pt x="22334" y="24582"/>
                      <a:pt x="22346" y="24577"/>
                    </a:cubicBezTo>
                    <a:cubicBezTo>
                      <a:pt x="22379" y="24564"/>
                      <a:pt x="22395" y="24525"/>
                      <a:pt x="22418" y="24495"/>
                    </a:cubicBezTo>
                    <a:cubicBezTo>
                      <a:pt x="22461" y="24444"/>
                      <a:pt x="22524" y="24431"/>
                      <a:pt x="22594" y="24431"/>
                    </a:cubicBezTo>
                    <a:cubicBezTo>
                      <a:pt x="22672" y="24431"/>
                      <a:pt x="22758" y="24447"/>
                      <a:pt x="22834" y="24447"/>
                    </a:cubicBezTo>
                    <a:cubicBezTo>
                      <a:pt x="22908" y="24447"/>
                      <a:pt x="22972" y="24431"/>
                      <a:pt x="23008" y="24367"/>
                    </a:cubicBezTo>
                    <a:cubicBezTo>
                      <a:pt x="23044" y="24305"/>
                      <a:pt x="23034" y="24210"/>
                      <a:pt x="23096" y="24168"/>
                    </a:cubicBezTo>
                    <a:cubicBezTo>
                      <a:pt x="23119" y="24151"/>
                      <a:pt x="23155" y="24148"/>
                      <a:pt x="23178" y="24125"/>
                    </a:cubicBezTo>
                    <a:cubicBezTo>
                      <a:pt x="23224" y="24069"/>
                      <a:pt x="23148" y="23958"/>
                      <a:pt x="23211" y="23919"/>
                    </a:cubicBezTo>
                    <a:cubicBezTo>
                      <a:pt x="23230" y="23911"/>
                      <a:pt x="23250" y="23908"/>
                      <a:pt x="23271" y="23908"/>
                    </a:cubicBezTo>
                    <a:cubicBezTo>
                      <a:pt x="23278" y="23908"/>
                      <a:pt x="23285" y="23908"/>
                      <a:pt x="23293" y="23909"/>
                    </a:cubicBezTo>
                    <a:cubicBezTo>
                      <a:pt x="23297" y="23909"/>
                      <a:pt x="23301" y="23909"/>
                      <a:pt x="23306" y="23909"/>
                    </a:cubicBezTo>
                    <a:cubicBezTo>
                      <a:pt x="23585" y="23909"/>
                      <a:pt x="23630" y="23495"/>
                      <a:pt x="23869" y="23408"/>
                    </a:cubicBezTo>
                    <a:cubicBezTo>
                      <a:pt x="23899" y="23398"/>
                      <a:pt x="23938" y="23385"/>
                      <a:pt x="23941" y="23352"/>
                    </a:cubicBezTo>
                    <a:cubicBezTo>
                      <a:pt x="23948" y="23322"/>
                      <a:pt x="23918" y="23299"/>
                      <a:pt x="23899" y="23280"/>
                    </a:cubicBezTo>
                    <a:cubicBezTo>
                      <a:pt x="23876" y="23260"/>
                      <a:pt x="23856" y="23224"/>
                      <a:pt x="23876" y="23201"/>
                    </a:cubicBezTo>
                    <a:lnTo>
                      <a:pt x="24193" y="23188"/>
                    </a:lnTo>
                    <a:cubicBezTo>
                      <a:pt x="24197" y="23188"/>
                      <a:pt x="24201" y="23189"/>
                      <a:pt x="24205" y="23189"/>
                    </a:cubicBezTo>
                    <a:cubicBezTo>
                      <a:pt x="24230" y="23189"/>
                      <a:pt x="24255" y="23179"/>
                      <a:pt x="24275" y="23159"/>
                    </a:cubicBezTo>
                    <a:cubicBezTo>
                      <a:pt x="24311" y="23103"/>
                      <a:pt x="24207" y="23028"/>
                      <a:pt x="24233" y="22969"/>
                    </a:cubicBezTo>
                    <a:cubicBezTo>
                      <a:pt x="24246" y="22941"/>
                      <a:pt x="24273" y="22935"/>
                      <a:pt x="24303" y="22935"/>
                    </a:cubicBezTo>
                    <a:cubicBezTo>
                      <a:pt x="24328" y="22935"/>
                      <a:pt x="24355" y="22939"/>
                      <a:pt x="24379" y="22939"/>
                    </a:cubicBezTo>
                    <a:cubicBezTo>
                      <a:pt x="24383" y="22939"/>
                      <a:pt x="24387" y="22939"/>
                      <a:pt x="24390" y="22939"/>
                    </a:cubicBezTo>
                    <a:cubicBezTo>
                      <a:pt x="24449" y="22929"/>
                      <a:pt x="24498" y="22896"/>
                      <a:pt x="24528" y="22844"/>
                    </a:cubicBezTo>
                    <a:cubicBezTo>
                      <a:pt x="24554" y="22795"/>
                      <a:pt x="24577" y="22743"/>
                      <a:pt x="24600" y="22690"/>
                    </a:cubicBezTo>
                    <a:cubicBezTo>
                      <a:pt x="24639" y="22605"/>
                      <a:pt x="24701" y="22533"/>
                      <a:pt x="24780" y="22480"/>
                    </a:cubicBezTo>
                    <a:cubicBezTo>
                      <a:pt x="24845" y="22431"/>
                      <a:pt x="24934" y="22382"/>
                      <a:pt x="24934" y="22300"/>
                    </a:cubicBezTo>
                    <a:cubicBezTo>
                      <a:pt x="24934" y="22251"/>
                      <a:pt x="24901" y="22209"/>
                      <a:pt x="24908" y="22163"/>
                    </a:cubicBezTo>
                    <a:cubicBezTo>
                      <a:pt x="24917" y="22091"/>
                      <a:pt x="25012" y="22048"/>
                      <a:pt x="25016" y="21973"/>
                    </a:cubicBezTo>
                    <a:cubicBezTo>
                      <a:pt x="25019" y="21874"/>
                      <a:pt x="24858" y="21812"/>
                      <a:pt x="24888" y="21717"/>
                    </a:cubicBezTo>
                    <a:cubicBezTo>
                      <a:pt x="24904" y="21675"/>
                      <a:pt x="24947" y="21645"/>
                      <a:pt x="24993" y="21642"/>
                    </a:cubicBezTo>
                    <a:cubicBezTo>
                      <a:pt x="25039" y="21642"/>
                      <a:pt x="25085" y="21629"/>
                      <a:pt x="25127" y="21612"/>
                    </a:cubicBezTo>
                    <a:cubicBezTo>
                      <a:pt x="25229" y="21550"/>
                      <a:pt x="25229" y="21367"/>
                      <a:pt x="25343" y="21350"/>
                    </a:cubicBezTo>
                    <a:cubicBezTo>
                      <a:pt x="25366" y="21350"/>
                      <a:pt x="25386" y="21347"/>
                      <a:pt x="25409" y="21340"/>
                    </a:cubicBezTo>
                    <a:cubicBezTo>
                      <a:pt x="25425" y="21327"/>
                      <a:pt x="25442" y="21308"/>
                      <a:pt x="25448" y="21285"/>
                    </a:cubicBezTo>
                    <a:cubicBezTo>
                      <a:pt x="25501" y="21173"/>
                      <a:pt x="25550" y="21046"/>
                      <a:pt x="25507" y="20931"/>
                    </a:cubicBezTo>
                    <a:cubicBezTo>
                      <a:pt x="25494" y="20908"/>
                      <a:pt x="25491" y="20882"/>
                      <a:pt x="25494" y="20856"/>
                    </a:cubicBezTo>
                    <a:cubicBezTo>
                      <a:pt x="25517" y="20800"/>
                      <a:pt x="25612" y="20836"/>
                      <a:pt x="25658" y="20797"/>
                    </a:cubicBezTo>
                    <a:cubicBezTo>
                      <a:pt x="25674" y="20784"/>
                      <a:pt x="25681" y="20757"/>
                      <a:pt x="25694" y="20741"/>
                    </a:cubicBezTo>
                    <a:cubicBezTo>
                      <a:pt x="25715" y="20716"/>
                      <a:pt x="25748" y="20709"/>
                      <a:pt x="25783" y="20709"/>
                    </a:cubicBezTo>
                    <a:cubicBezTo>
                      <a:pt x="25807" y="20709"/>
                      <a:pt x="25832" y="20712"/>
                      <a:pt x="25854" y="20715"/>
                    </a:cubicBezTo>
                    <a:cubicBezTo>
                      <a:pt x="25863" y="20716"/>
                      <a:pt x="25872" y="20717"/>
                      <a:pt x="25881" y="20717"/>
                    </a:cubicBezTo>
                    <a:cubicBezTo>
                      <a:pt x="25964" y="20717"/>
                      <a:pt x="26016" y="20660"/>
                      <a:pt x="25998" y="20571"/>
                    </a:cubicBezTo>
                    <a:cubicBezTo>
                      <a:pt x="25979" y="20469"/>
                      <a:pt x="25949" y="20351"/>
                      <a:pt x="26005" y="20259"/>
                    </a:cubicBezTo>
                    <a:cubicBezTo>
                      <a:pt x="26038" y="20214"/>
                      <a:pt x="26080" y="20174"/>
                      <a:pt x="26133" y="20145"/>
                    </a:cubicBezTo>
                    <a:cubicBezTo>
                      <a:pt x="26182" y="20119"/>
                      <a:pt x="26228" y="20082"/>
                      <a:pt x="26261" y="20033"/>
                    </a:cubicBezTo>
                    <a:cubicBezTo>
                      <a:pt x="26297" y="19987"/>
                      <a:pt x="26293" y="19922"/>
                      <a:pt x="26257" y="19876"/>
                    </a:cubicBezTo>
                    <a:cubicBezTo>
                      <a:pt x="26215" y="19873"/>
                      <a:pt x="26169" y="19863"/>
                      <a:pt x="26130" y="19843"/>
                    </a:cubicBezTo>
                    <a:cubicBezTo>
                      <a:pt x="26133" y="19801"/>
                      <a:pt x="26159" y="19761"/>
                      <a:pt x="26198" y="19745"/>
                    </a:cubicBezTo>
                    <a:cubicBezTo>
                      <a:pt x="26238" y="19729"/>
                      <a:pt x="26274" y="19709"/>
                      <a:pt x="26310" y="19683"/>
                    </a:cubicBezTo>
                    <a:cubicBezTo>
                      <a:pt x="26359" y="19640"/>
                      <a:pt x="26372" y="19571"/>
                      <a:pt x="26346" y="19512"/>
                    </a:cubicBezTo>
                    <a:cubicBezTo>
                      <a:pt x="26276" y="19467"/>
                      <a:pt x="26193" y="19451"/>
                      <a:pt x="26108" y="19451"/>
                    </a:cubicBezTo>
                    <a:cubicBezTo>
                      <a:pt x="26053" y="19451"/>
                      <a:pt x="25997" y="19458"/>
                      <a:pt x="25943" y="19467"/>
                    </a:cubicBezTo>
                    <a:cubicBezTo>
                      <a:pt x="25813" y="19492"/>
                      <a:pt x="25683" y="19536"/>
                      <a:pt x="25548" y="19536"/>
                    </a:cubicBezTo>
                    <a:cubicBezTo>
                      <a:pt x="25543" y="19536"/>
                      <a:pt x="25538" y="19536"/>
                      <a:pt x="25533" y="19535"/>
                    </a:cubicBezTo>
                    <a:cubicBezTo>
                      <a:pt x="25438" y="19532"/>
                      <a:pt x="25350" y="19499"/>
                      <a:pt x="25275" y="19440"/>
                    </a:cubicBezTo>
                    <a:cubicBezTo>
                      <a:pt x="25222" y="19401"/>
                      <a:pt x="25173" y="19342"/>
                      <a:pt x="25268" y="19313"/>
                    </a:cubicBezTo>
                    <a:cubicBezTo>
                      <a:pt x="25330" y="19300"/>
                      <a:pt x="25392" y="19293"/>
                      <a:pt x="25458" y="19290"/>
                    </a:cubicBezTo>
                    <a:cubicBezTo>
                      <a:pt x="25651" y="19260"/>
                      <a:pt x="25835" y="19185"/>
                      <a:pt x="25989" y="19067"/>
                    </a:cubicBezTo>
                    <a:cubicBezTo>
                      <a:pt x="26021" y="19047"/>
                      <a:pt x="26044" y="19018"/>
                      <a:pt x="26057" y="18985"/>
                    </a:cubicBezTo>
                    <a:cubicBezTo>
                      <a:pt x="26064" y="18942"/>
                      <a:pt x="26044" y="18900"/>
                      <a:pt x="26064" y="18861"/>
                    </a:cubicBezTo>
                    <a:cubicBezTo>
                      <a:pt x="26074" y="18847"/>
                      <a:pt x="26087" y="18838"/>
                      <a:pt x="26100" y="18825"/>
                    </a:cubicBezTo>
                    <a:cubicBezTo>
                      <a:pt x="26143" y="18772"/>
                      <a:pt x="26107" y="18690"/>
                      <a:pt x="26057" y="18638"/>
                    </a:cubicBezTo>
                    <a:cubicBezTo>
                      <a:pt x="26012" y="18592"/>
                      <a:pt x="25959" y="18553"/>
                      <a:pt x="25897" y="18523"/>
                    </a:cubicBezTo>
                    <a:cubicBezTo>
                      <a:pt x="25845" y="18500"/>
                      <a:pt x="25789" y="18484"/>
                      <a:pt x="25740" y="18454"/>
                    </a:cubicBezTo>
                    <a:cubicBezTo>
                      <a:pt x="25684" y="18428"/>
                      <a:pt x="25648" y="18379"/>
                      <a:pt x="25638" y="18320"/>
                    </a:cubicBezTo>
                    <a:cubicBezTo>
                      <a:pt x="25660" y="18309"/>
                      <a:pt x="25683" y="18305"/>
                      <a:pt x="25707" y="18305"/>
                    </a:cubicBezTo>
                    <a:cubicBezTo>
                      <a:pt x="25764" y="18305"/>
                      <a:pt x="25825" y="18331"/>
                      <a:pt x="25881" y="18356"/>
                    </a:cubicBezTo>
                    <a:lnTo>
                      <a:pt x="25989" y="18405"/>
                    </a:lnTo>
                    <a:cubicBezTo>
                      <a:pt x="26035" y="18431"/>
                      <a:pt x="26087" y="18448"/>
                      <a:pt x="26139" y="18451"/>
                    </a:cubicBezTo>
                    <a:cubicBezTo>
                      <a:pt x="26143" y="18451"/>
                      <a:pt x="26146" y="18451"/>
                      <a:pt x="26149" y="18451"/>
                    </a:cubicBezTo>
                    <a:cubicBezTo>
                      <a:pt x="26195" y="18451"/>
                      <a:pt x="26261" y="18431"/>
                      <a:pt x="26261" y="18382"/>
                    </a:cubicBezTo>
                    <a:cubicBezTo>
                      <a:pt x="26261" y="18340"/>
                      <a:pt x="26175" y="18261"/>
                      <a:pt x="26143" y="18232"/>
                    </a:cubicBezTo>
                    <a:cubicBezTo>
                      <a:pt x="26113" y="18202"/>
                      <a:pt x="26071" y="18182"/>
                      <a:pt x="26035" y="18153"/>
                    </a:cubicBezTo>
                    <a:cubicBezTo>
                      <a:pt x="25907" y="18058"/>
                      <a:pt x="25851" y="17897"/>
                      <a:pt x="25812" y="17743"/>
                    </a:cubicBezTo>
                    <a:cubicBezTo>
                      <a:pt x="25805" y="17704"/>
                      <a:pt x="25789" y="17668"/>
                      <a:pt x="25759" y="17639"/>
                    </a:cubicBezTo>
                    <a:cubicBezTo>
                      <a:pt x="25729" y="17614"/>
                      <a:pt x="25688" y="17611"/>
                      <a:pt x="25647" y="17611"/>
                    </a:cubicBezTo>
                    <a:cubicBezTo>
                      <a:pt x="25635" y="17611"/>
                      <a:pt x="25623" y="17611"/>
                      <a:pt x="25612" y="17611"/>
                    </a:cubicBezTo>
                    <a:cubicBezTo>
                      <a:pt x="25567" y="17611"/>
                      <a:pt x="25524" y="17608"/>
                      <a:pt x="25497" y="17576"/>
                    </a:cubicBezTo>
                    <a:cubicBezTo>
                      <a:pt x="25478" y="17550"/>
                      <a:pt x="25468" y="17524"/>
                      <a:pt x="25465" y="17495"/>
                    </a:cubicBezTo>
                    <a:cubicBezTo>
                      <a:pt x="25428" y="17305"/>
                      <a:pt x="25425" y="17111"/>
                      <a:pt x="25448" y="16921"/>
                    </a:cubicBezTo>
                    <a:cubicBezTo>
                      <a:pt x="25455" y="16882"/>
                      <a:pt x="25458" y="16846"/>
                      <a:pt x="25451" y="16807"/>
                    </a:cubicBezTo>
                    <a:cubicBezTo>
                      <a:pt x="25428" y="16672"/>
                      <a:pt x="25252" y="16597"/>
                      <a:pt x="25245" y="16459"/>
                    </a:cubicBezTo>
                    <a:cubicBezTo>
                      <a:pt x="25238" y="16387"/>
                      <a:pt x="25284" y="16296"/>
                      <a:pt x="25225" y="16250"/>
                    </a:cubicBezTo>
                    <a:cubicBezTo>
                      <a:pt x="25210" y="16236"/>
                      <a:pt x="25194" y="16231"/>
                      <a:pt x="25177" y="16231"/>
                    </a:cubicBezTo>
                    <a:cubicBezTo>
                      <a:pt x="25151" y="16231"/>
                      <a:pt x="25124" y="16243"/>
                      <a:pt x="25098" y="16253"/>
                    </a:cubicBezTo>
                    <a:cubicBezTo>
                      <a:pt x="25065" y="16266"/>
                      <a:pt x="25042" y="16276"/>
                      <a:pt x="25017" y="16276"/>
                    </a:cubicBezTo>
                    <a:cubicBezTo>
                      <a:pt x="24996" y="16276"/>
                      <a:pt x="24975" y="16269"/>
                      <a:pt x="24947" y="16250"/>
                    </a:cubicBezTo>
                    <a:cubicBezTo>
                      <a:pt x="24908" y="16217"/>
                      <a:pt x="24862" y="16194"/>
                      <a:pt x="24813" y="16174"/>
                    </a:cubicBezTo>
                    <a:cubicBezTo>
                      <a:pt x="24804" y="16174"/>
                      <a:pt x="24796" y="16174"/>
                      <a:pt x="24787" y="16174"/>
                    </a:cubicBezTo>
                    <a:cubicBezTo>
                      <a:pt x="24743" y="16174"/>
                      <a:pt x="24700" y="16181"/>
                      <a:pt x="24659" y="16197"/>
                    </a:cubicBezTo>
                    <a:cubicBezTo>
                      <a:pt x="24642" y="16200"/>
                      <a:pt x="24624" y="16203"/>
                      <a:pt x="24606" y="16203"/>
                    </a:cubicBezTo>
                    <a:cubicBezTo>
                      <a:pt x="24569" y="16203"/>
                      <a:pt x="24532" y="16193"/>
                      <a:pt x="24508" y="16164"/>
                    </a:cubicBezTo>
                    <a:cubicBezTo>
                      <a:pt x="24465" y="16109"/>
                      <a:pt x="24505" y="16027"/>
                      <a:pt x="24544" y="15968"/>
                    </a:cubicBezTo>
                    <a:lnTo>
                      <a:pt x="24796" y="15585"/>
                    </a:lnTo>
                    <a:cubicBezTo>
                      <a:pt x="24816" y="15545"/>
                      <a:pt x="24849" y="15513"/>
                      <a:pt x="24888" y="15490"/>
                    </a:cubicBezTo>
                    <a:cubicBezTo>
                      <a:pt x="24947" y="15460"/>
                      <a:pt x="25026" y="15473"/>
                      <a:pt x="25071" y="15427"/>
                    </a:cubicBezTo>
                    <a:cubicBezTo>
                      <a:pt x="25140" y="15349"/>
                      <a:pt x="25042" y="15211"/>
                      <a:pt x="25107" y="15126"/>
                    </a:cubicBezTo>
                    <a:cubicBezTo>
                      <a:pt x="25137" y="15087"/>
                      <a:pt x="25193" y="15077"/>
                      <a:pt x="25242" y="15067"/>
                    </a:cubicBezTo>
                    <a:cubicBezTo>
                      <a:pt x="25356" y="15041"/>
                      <a:pt x="25468" y="15002"/>
                      <a:pt x="25576" y="14949"/>
                    </a:cubicBezTo>
                    <a:cubicBezTo>
                      <a:pt x="25671" y="14910"/>
                      <a:pt x="25779" y="14854"/>
                      <a:pt x="25802" y="14753"/>
                    </a:cubicBezTo>
                    <a:cubicBezTo>
                      <a:pt x="25818" y="14674"/>
                      <a:pt x="25789" y="14572"/>
                      <a:pt x="25858" y="14530"/>
                    </a:cubicBezTo>
                    <a:cubicBezTo>
                      <a:pt x="25874" y="14519"/>
                      <a:pt x="25891" y="14515"/>
                      <a:pt x="25909" y="14515"/>
                    </a:cubicBezTo>
                    <a:cubicBezTo>
                      <a:pt x="25970" y="14515"/>
                      <a:pt x="26040" y="14561"/>
                      <a:pt x="26099" y="14561"/>
                    </a:cubicBezTo>
                    <a:cubicBezTo>
                      <a:pt x="26117" y="14561"/>
                      <a:pt x="26134" y="14557"/>
                      <a:pt x="26149" y="14546"/>
                    </a:cubicBezTo>
                    <a:cubicBezTo>
                      <a:pt x="26175" y="14527"/>
                      <a:pt x="26192" y="14497"/>
                      <a:pt x="26218" y="14481"/>
                    </a:cubicBezTo>
                    <a:cubicBezTo>
                      <a:pt x="26228" y="14476"/>
                      <a:pt x="26239" y="14473"/>
                      <a:pt x="26250" y="14473"/>
                    </a:cubicBezTo>
                    <a:cubicBezTo>
                      <a:pt x="26293" y="14473"/>
                      <a:pt x="26339" y="14511"/>
                      <a:pt x="26379" y="14540"/>
                    </a:cubicBezTo>
                    <a:cubicBezTo>
                      <a:pt x="26416" y="14566"/>
                      <a:pt x="26465" y="14583"/>
                      <a:pt x="26511" y="14583"/>
                    </a:cubicBezTo>
                    <a:cubicBezTo>
                      <a:pt x="26550" y="14583"/>
                      <a:pt x="26587" y="14571"/>
                      <a:pt x="26614" y="14543"/>
                    </a:cubicBezTo>
                    <a:cubicBezTo>
                      <a:pt x="26654" y="14494"/>
                      <a:pt x="26660" y="14428"/>
                      <a:pt x="26637" y="14373"/>
                    </a:cubicBezTo>
                    <a:cubicBezTo>
                      <a:pt x="26611" y="14317"/>
                      <a:pt x="26575" y="14264"/>
                      <a:pt x="26529" y="14225"/>
                    </a:cubicBezTo>
                    <a:cubicBezTo>
                      <a:pt x="26487" y="14173"/>
                      <a:pt x="26431" y="14130"/>
                      <a:pt x="26369" y="14101"/>
                    </a:cubicBezTo>
                    <a:cubicBezTo>
                      <a:pt x="26337" y="14088"/>
                      <a:pt x="26305" y="14083"/>
                      <a:pt x="26271" y="14083"/>
                    </a:cubicBezTo>
                    <a:cubicBezTo>
                      <a:pt x="26198" y="14083"/>
                      <a:pt x="26122" y="14106"/>
                      <a:pt x="26051" y="14124"/>
                    </a:cubicBezTo>
                    <a:cubicBezTo>
                      <a:pt x="25998" y="14138"/>
                      <a:pt x="25942" y="14150"/>
                      <a:pt x="25888" y="14150"/>
                    </a:cubicBezTo>
                    <a:cubicBezTo>
                      <a:pt x="25833" y="14150"/>
                      <a:pt x="25781" y="14138"/>
                      <a:pt x="25736" y="14107"/>
                    </a:cubicBezTo>
                    <a:cubicBezTo>
                      <a:pt x="25684" y="14071"/>
                      <a:pt x="25651" y="14012"/>
                      <a:pt x="25609" y="13963"/>
                    </a:cubicBezTo>
                    <a:cubicBezTo>
                      <a:pt x="25537" y="13895"/>
                      <a:pt x="25445" y="13861"/>
                      <a:pt x="25354" y="13861"/>
                    </a:cubicBezTo>
                    <a:cubicBezTo>
                      <a:pt x="25259" y="13861"/>
                      <a:pt x="25166" y="13897"/>
                      <a:pt x="25094" y="13970"/>
                    </a:cubicBezTo>
                    <a:cubicBezTo>
                      <a:pt x="25068" y="13999"/>
                      <a:pt x="25048" y="14035"/>
                      <a:pt x="25019" y="14065"/>
                    </a:cubicBezTo>
                    <a:cubicBezTo>
                      <a:pt x="24950" y="14137"/>
                      <a:pt x="24852" y="14173"/>
                      <a:pt x="24754" y="14202"/>
                    </a:cubicBezTo>
                    <a:cubicBezTo>
                      <a:pt x="24698" y="14222"/>
                      <a:pt x="24637" y="14239"/>
                      <a:pt x="24578" y="14239"/>
                    </a:cubicBezTo>
                    <a:cubicBezTo>
                      <a:pt x="24556" y="14239"/>
                      <a:pt x="24535" y="14237"/>
                      <a:pt x="24515" y="14232"/>
                    </a:cubicBezTo>
                    <a:cubicBezTo>
                      <a:pt x="24400" y="14202"/>
                      <a:pt x="24341" y="14101"/>
                      <a:pt x="24252" y="14035"/>
                    </a:cubicBezTo>
                    <a:cubicBezTo>
                      <a:pt x="24216" y="14009"/>
                      <a:pt x="24171" y="13996"/>
                      <a:pt x="24141" y="13960"/>
                    </a:cubicBezTo>
                    <a:cubicBezTo>
                      <a:pt x="24095" y="13904"/>
                      <a:pt x="24118" y="13832"/>
                      <a:pt x="24098" y="13767"/>
                    </a:cubicBezTo>
                    <a:cubicBezTo>
                      <a:pt x="24046" y="13563"/>
                      <a:pt x="23682" y="13577"/>
                      <a:pt x="23633" y="13370"/>
                    </a:cubicBezTo>
                    <a:cubicBezTo>
                      <a:pt x="23627" y="13324"/>
                      <a:pt x="23630" y="13275"/>
                      <a:pt x="23646" y="13229"/>
                    </a:cubicBezTo>
                    <a:cubicBezTo>
                      <a:pt x="23673" y="13121"/>
                      <a:pt x="23712" y="13016"/>
                      <a:pt x="23764" y="12918"/>
                    </a:cubicBezTo>
                    <a:cubicBezTo>
                      <a:pt x="23811" y="12828"/>
                      <a:pt x="23891" y="12733"/>
                      <a:pt x="23986" y="12733"/>
                    </a:cubicBezTo>
                    <a:cubicBezTo>
                      <a:pt x="23998" y="12733"/>
                      <a:pt x="24010" y="12735"/>
                      <a:pt x="24023" y="12738"/>
                    </a:cubicBezTo>
                    <a:cubicBezTo>
                      <a:pt x="24066" y="12748"/>
                      <a:pt x="24105" y="12777"/>
                      <a:pt x="24148" y="12784"/>
                    </a:cubicBezTo>
                    <a:cubicBezTo>
                      <a:pt x="24153" y="12784"/>
                      <a:pt x="24158" y="12785"/>
                      <a:pt x="24162" y="12785"/>
                    </a:cubicBezTo>
                    <a:cubicBezTo>
                      <a:pt x="24238" y="12785"/>
                      <a:pt x="24303" y="12718"/>
                      <a:pt x="24377" y="12712"/>
                    </a:cubicBezTo>
                    <a:cubicBezTo>
                      <a:pt x="24380" y="12712"/>
                      <a:pt x="24382" y="12712"/>
                      <a:pt x="24385" y="12712"/>
                    </a:cubicBezTo>
                    <a:cubicBezTo>
                      <a:pt x="24428" y="12712"/>
                      <a:pt x="24475" y="12726"/>
                      <a:pt x="24516" y="12726"/>
                    </a:cubicBezTo>
                    <a:cubicBezTo>
                      <a:pt x="24545" y="12726"/>
                      <a:pt x="24570" y="12719"/>
                      <a:pt x="24590" y="12695"/>
                    </a:cubicBezTo>
                    <a:cubicBezTo>
                      <a:pt x="24606" y="12669"/>
                      <a:pt x="24619" y="12640"/>
                      <a:pt x="24623" y="12610"/>
                    </a:cubicBezTo>
                    <a:cubicBezTo>
                      <a:pt x="24652" y="12545"/>
                      <a:pt x="24698" y="12492"/>
                      <a:pt x="24757" y="12456"/>
                    </a:cubicBezTo>
                    <a:cubicBezTo>
                      <a:pt x="24898" y="12348"/>
                      <a:pt x="25052" y="12256"/>
                      <a:pt x="25212" y="12181"/>
                    </a:cubicBezTo>
                    <a:cubicBezTo>
                      <a:pt x="25261" y="12155"/>
                      <a:pt x="25314" y="12132"/>
                      <a:pt x="25333" y="12079"/>
                    </a:cubicBezTo>
                    <a:cubicBezTo>
                      <a:pt x="25370" y="12004"/>
                      <a:pt x="25324" y="11883"/>
                      <a:pt x="25399" y="11850"/>
                    </a:cubicBezTo>
                    <a:cubicBezTo>
                      <a:pt x="25425" y="11844"/>
                      <a:pt x="25455" y="11840"/>
                      <a:pt x="25481" y="11837"/>
                    </a:cubicBezTo>
                    <a:cubicBezTo>
                      <a:pt x="25543" y="11821"/>
                      <a:pt x="25566" y="11749"/>
                      <a:pt x="25592" y="11690"/>
                    </a:cubicBezTo>
                    <a:cubicBezTo>
                      <a:pt x="25664" y="11542"/>
                      <a:pt x="25812" y="11444"/>
                      <a:pt x="25976" y="11434"/>
                    </a:cubicBezTo>
                    <a:cubicBezTo>
                      <a:pt x="25978" y="11434"/>
                      <a:pt x="25980" y="11434"/>
                      <a:pt x="25983" y="11434"/>
                    </a:cubicBezTo>
                    <a:cubicBezTo>
                      <a:pt x="26057" y="11434"/>
                      <a:pt x="26152" y="11482"/>
                      <a:pt x="26130" y="11555"/>
                    </a:cubicBezTo>
                    <a:cubicBezTo>
                      <a:pt x="26120" y="11595"/>
                      <a:pt x="26074" y="11624"/>
                      <a:pt x="26074" y="11667"/>
                    </a:cubicBezTo>
                    <a:cubicBezTo>
                      <a:pt x="26074" y="11726"/>
                      <a:pt x="26159" y="11739"/>
                      <a:pt x="26195" y="11788"/>
                    </a:cubicBezTo>
                    <a:cubicBezTo>
                      <a:pt x="26241" y="11850"/>
                      <a:pt x="26175" y="11939"/>
                      <a:pt x="26107" y="11975"/>
                    </a:cubicBezTo>
                    <a:cubicBezTo>
                      <a:pt x="26038" y="12011"/>
                      <a:pt x="25949" y="12034"/>
                      <a:pt x="25913" y="12106"/>
                    </a:cubicBezTo>
                    <a:cubicBezTo>
                      <a:pt x="25881" y="12168"/>
                      <a:pt x="25900" y="12247"/>
                      <a:pt x="25871" y="12312"/>
                    </a:cubicBezTo>
                    <a:cubicBezTo>
                      <a:pt x="25858" y="12338"/>
                      <a:pt x="25845" y="12368"/>
                      <a:pt x="25831" y="12394"/>
                    </a:cubicBezTo>
                    <a:cubicBezTo>
                      <a:pt x="25802" y="12495"/>
                      <a:pt x="25933" y="12600"/>
                      <a:pt x="25890" y="12699"/>
                    </a:cubicBezTo>
                    <a:cubicBezTo>
                      <a:pt x="25871" y="12744"/>
                      <a:pt x="25818" y="12767"/>
                      <a:pt x="25789" y="12807"/>
                    </a:cubicBezTo>
                    <a:cubicBezTo>
                      <a:pt x="25736" y="12885"/>
                      <a:pt x="25792" y="13000"/>
                      <a:pt x="25881" y="13036"/>
                    </a:cubicBezTo>
                    <a:cubicBezTo>
                      <a:pt x="25909" y="13048"/>
                      <a:pt x="25938" y="13053"/>
                      <a:pt x="25969" y="13053"/>
                    </a:cubicBezTo>
                    <a:cubicBezTo>
                      <a:pt x="26031" y="13053"/>
                      <a:pt x="26095" y="13032"/>
                      <a:pt x="26152" y="13003"/>
                    </a:cubicBezTo>
                    <a:cubicBezTo>
                      <a:pt x="26188" y="12984"/>
                      <a:pt x="26228" y="12964"/>
                      <a:pt x="26267" y="12951"/>
                    </a:cubicBezTo>
                    <a:cubicBezTo>
                      <a:pt x="26333" y="12931"/>
                      <a:pt x="26405" y="12938"/>
                      <a:pt x="26470" y="12931"/>
                    </a:cubicBezTo>
                    <a:cubicBezTo>
                      <a:pt x="26631" y="12915"/>
                      <a:pt x="26772" y="12826"/>
                      <a:pt x="26850" y="12685"/>
                    </a:cubicBezTo>
                    <a:cubicBezTo>
                      <a:pt x="26867" y="12653"/>
                      <a:pt x="26886" y="12623"/>
                      <a:pt x="26912" y="12600"/>
                    </a:cubicBezTo>
                    <a:cubicBezTo>
                      <a:pt x="26962" y="12564"/>
                      <a:pt x="27030" y="12571"/>
                      <a:pt x="27083" y="12541"/>
                    </a:cubicBezTo>
                    <a:cubicBezTo>
                      <a:pt x="27145" y="12499"/>
                      <a:pt x="27168" y="12407"/>
                      <a:pt x="27240" y="12397"/>
                    </a:cubicBezTo>
                    <a:lnTo>
                      <a:pt x="27260" y="12397"/>
                    </a:lnTo>
                    <a:cubicBezTo>
                      <a:pt x="27325" y="12263"/>
                      <a:pt x="27417" y="12142"/>
                      <a:pt x="27525" y="12034"/>
                    </a:cubicBezTo>
                    <a:cubicBezTo>
                      <a:pt x="27741" y="11821"/>
                      <a:pt x="28016" y="11677"/>
                      <a:pt x="28236" y="11575"/>
                    </a:cubicBezTo>
                    <a:lnTo>
                      <a:pt x="28259" y="11565"/>
                    </a:lnTo>
                    <a:cubicBezTo>
                      <a:pt x="28354" y="11526"/>
                      <a:pt x="28442" y="11473"/>
                      <a:pt x="28524" y="11408"/>
                    </a:cubicBezTo>
                    <a:cubicBezTo>
                      <a:pt x="28580" y="11352"/>
                      <a:pt x="28629" y="11287"/>
                      <a:pt x="28672" y="11221"/>
                    </a:cubicBezTo>
                    <a:cubicBezTo>
                      <a:pt x="28711" y="11156"/>
                      <a:pt x="28757" y="11097"/>
                      <a:pt x="28809" y="11041"/>
                    </a:cubicBezTo>
                    <a:cubicBezTo>
                      <a:pt x="28888" y="10959"/>
                      <a:pt x="28993" y="10910"/>
                      <a:pt x="29107" y="10903"/>
                    </a:cubicBezTo>
                    <a:cubicBezTo>
                      <a:pt x="29176" y="10903"/>
                      <a:pt x="29245" y="10930"/>
                      <a:pt x="29294" y="10979"/>
                    </a:cubicBezTo>
                    <a:cubicBezTo>
                      <a:pt x="29317" y="11002"/>
                      <a:pt x="29337" y="11031"/>
                      <a:pt x="29356" y="11061"/>
                    </a:cubicBezTo>
                    <a:cubicBezTo>
                      <a:pt x="29369" y="11093"/>
                      <a:pt x="29396" y="11120"/>
                      <a:pt x="29425" y="11143"/>
                    </a:cubicBezTo>
                    <a:cubicBezTo>
                      <a:pt x="29439" y="11150"/>
                      <a:pt x="29455" y="11152"/>
                      <a:pt x="29472" y="11152"/>
                    </a:cubicBezTo>
                    <a:cubicBezTo>
                      <a:pt x="29502" y="11152"/>
                      <a:pt x="29537" y="11143"/>
                      <a:pt x="29572" y="11133"/>
                    </a:cubicBezTo>
                    <a:cubicBezTo>
                      <a:pt x="29638" y="11116"/>
                      <a:pt x="29753" y="11070"/>
                      <a:pt x="29756" y="10992"/>
                    </a:cubicBezTo>
                    <a:cubicBezTo>
                      <a:pt x="29753" y="10949"/>
                      <a:pt x="29740" y="10910"/>
                      <a:pt x="29717" y="10877"/>
                    </a:cubicBezTo>
                    <a:cubicBezTo>
                      <a:pt x="29681" y="10825"/>
                      <a:pt x="29661" y="10766"/>
                      <a:pt x="29661" y="10704"/>
                    </a:cubicBezTo>
                    <a:cubicBezTo>
                      <a:pt x="29671" y="10592"/>
                      <a:pt x="29779" y="10520"/>
                      <a:pt x="29880" y="10497"/>
                    </a:cubicBezTo>
                    <a:cubicBezTo>
                      <a:pt x="29916" y="10487"/>
                      <a:pt x="29953" y="10484"/>
                      <a:pt x="29992" y="10481"/>
                    </a:cubicBezTo>
                    <a:cubicBezTo>
                      <a:pt x="30038" y="10478"/>
                      <a:pt x="30084" y="10468"/>
                      <a:pt x="30129" y="10455"/>
                    </a:cubicBezTo>
                    <a:cubicBezTo>
                      <a:pt x="30201" y="10422"/>
                      <a:pt x="30264" y="10379"/>
                      <a:pt x="30316" y="10320"/>
                    </a:cubicBezTo>
                    <a:cubicBezTo>
                      <a:pt x="30391" y="10251"/>
                      <a:pt x="30467" y="10179"/>
                      <a:pt x="30575" y="10156"/>
                    </a:cubicBezTo>
                    <a:cubicBezTo>
                      <a:pt x="30585" y="10156"/>
                      <a:pt x="30598" y="10153"/>
                      <a:pt x="30608" y="10150"/>
                    </a:cubicBezTo>
                    <a:cubicBezTo>
                      <a:pt x="30627" y="10150"/>
                      <a:pt x="30644" y="10147"/>
                      <a:pt x="30663" y="10140"/>
                    </a:cubicBezTo>
                    <a:cubicBezTo>
                      <a:pt x="30706" y="10117"/>
                      <a:pt x="30729" y="10058"/>
                      <a:pt x="30749" y="9996"/>
                    </a:cubicBezTo>
                    <a:cubicBezTo>
                      <a:pt x="30781" y="9914"/>
                      <a:pt x="30814" y="9819"/>
                      <a:pt x="30912" y="9793"/>
                    </a:cubicBezTo>
                    <a:cubicBezTo>
                      <a:pt x="30925" y="9790"/>
                      <a:pt x="30937" y="9789"/>
                      <a:pt x="30949" y="9789"/>
                    </a:cubicBezTo>
                    <a:cubicBezTo>
                      <a:pt x="31036" y="9789"/>
                      <a:pt x="31111" y="9856"/>
                      <a:pt x="31148" y="9930"/>
                    </a:cubicBezTo>
                    <a:cubicBezTo>
                      <a:pt x="31165" y="9970"/>
                      <a:pt x="31178" y="10012"/>
                      <a:pt x="31188" y="10052"/>
                    </a:cubicBezTo>
                    <a:cubicBezTo>
                      <a:pt x="31194" y="10084"/>
                      <a:pt x="31204" y="10114"/>
                      <a:pt x="31217" y="10143"/>
                    </a:cubicBezTo>
                    <a:cubicBezTo>
                      <a:pt x="31260" y="10248"/>
                      <a:pt x="31351" y="10320"/>
                      <a:pt x="31450" y="10396"/>
                    </a:cubicBezTo>
                    <a:lnTo>
                      <a:pt x="31479" y="10422"/>
                    </a:lnTo>
                    <a:cubicBezTo>
                      <a:pt x="31584" y="10320"/>
                      <a:pt x="31594" y="10274"/>
                      <a:pt x="31531" y="10104"/>
                    </a:cubicBezTo>
                    <a:cubicBezTo>
                      <a:pt x="31410" y="9767"/>
                      <a:pt x="31846" y="9904"/>
                      <a:pt x="31761" y="9645"/>
                    </a:cubicBezTo>
                    <a:cubicBezTo>
                      <a:pt x="31731" y="9554"/>
                      <a:pt x="31607" y="9498"/>
                      <a:pt x="31617" y="9400"/>
                    </a:cubicBezTo>
                    <a:cubicBezTo>
                      <a:pt x="31626" y="9334"/>
                      <a:pt x="31692" y="9298"/>
                      <a:pt x="31741" y="9252"/>
                    </a:cubicBezTo>
                    <a:cubicBezTo>
                      <a:pt x="31836" y="9164"/>
                      <a:pt x="31859" y="9016"/>
                      <a:pt x="31833" y="8885"/>
                    </a:cubicBezTo>
                    <a:cubicBezTo>
                      <a:pt x="31810" y="8754"/>
                      <a:pt x="31744" y="8640"/>
                      <a:pt x="31682" y="8519"/>
                    </a:cubicBezTo>
                    <a:cubicBezTo>
                      <a:pt x="31649" y="8456"/>
                      <a:pt x="31620" y="8384"/>
                      <a:pt x="31646" y="8319"/>
                    </a:cubicBezTo>
                    <a:cubicBezTo>
                      <a:pt x="31663" y="8286"/>
                      <a:pt x="31685" y="8260"/>
                      <a:pt x="31712" y="8237"/>
                    </a:cubicBezTo>
                    <a:cubicBezTo>
                      <a:pt x="31810" y="8135"/>
                      <a:pt x="31928" y="8057"/>
                      <a:pt x="32059" y="8001"/>
                    </a:cubicBezTo>
                    <a:cubicBezTo>
                      <a:pt x="32114" y="7982"/>
                      <a:pt x="32173" y="7972"/>
                      <a:pt x="32231" y="7972"/>
                    </a:cubicBezTo>
                    <a:cubicBezTo>
                      <a:pt x="32315" y="7972"/>
                      <a:pt x="32396" y="7993"/>
                      <a:pt x="32462" y="8044"/>
                    </a:cubicBezTo>
                    <a:cubicBezTo>
                      <a:pt x="32540" y="8102"/>
                      <a:pt x="32596" y="8201"/>
                      <a:pt x="32694" y="8227"/>
                    </a:cubicBezTo>
                    <a:cubicBezTo>
                      <a:pt x="32709" y="8231"/>
                      <a:pt x="32723" y="8232"/>
                      <a:pt x="32737" y="8232"/>
                    </a:cubicBezTo>
                    <a:cubicBezTo>
                      <a:pt x="32851" y="8232"/>
                      <a:pt x="32955" y="8118"/>
                      <a:pt x="32996" y="8004"/>
                    </a:cubicBezTo>
                    <a:cubicBezTo>
                      <a:pt x="33042" y="7873"/>
                      <a:pt x="33045" y="7729"/>
                      <a:pt x="33117" y="7611"/>
                    </a:cubicBezTo>
                    <a:cubicBezTo>
                      <a:pt x="33199" y="7487"/>
                      <a:pt x="33346" y="7415"/>
                      <a:pt x="33418" y="7284"/>
                    </a:cubicBezTo>
                    <a:cubicBezTo>
                      <a:pt x="33494" y="7152"/>
                      <a:pt x="33481" y="7002"/>
                      <a:pt x="33487" y="6854"/>
                    </a:cubicBezTo>
                    <a:cubicBezTo>
                      <a:pt x="33494" y="6707"/>
                      <a:pt x="33533" y="6540"/>
                      <a:pt x="33664" y="6474"/>
                    </a:cubicBezTo>
                    <a:cubicBezTo>
                      <a:pt x="33631" y="6124"/>
                      <a:pt x="33815" y="5819"/>
                      <a:pt x="33913" y="5495"/>
                    </a:cubicBezTo>
                    <a:cubicBezTo>
                      <a:pt x="33952" y="5390"/>
                      <a:pt x="34041" y="5157"/>
                      <a:pt x="33936" y="5079"/>
                    </a:cubicBezTo>
                    <a:cubicBezTo>
                      <a:pt x="33911" y="5061"/>
                      <a:pt x="33883" y="5054"/>
                      <a:pt x="33853" y="5054"/>
                    </a:cubicBezTo>
                    <a:cubicBezTo>
                      <a:pt x="33750" y="5054"/>
                      <a:pt x="33626" y="5138"/>
                      <a:pt x="33563" y="5171"/>
                    </a:cubicBezTo>
                    <a:cubicBezTo>
                      <a:pt x="33441" y="5246"/>
                      <a:pt x="33307" y="5298"/>
                      <a:pt x="33169" y="5334"/>
                    </a:cubicBezTo>
                    <a:cubicBezTo>
                      <a:pt x="33029" y="5364"/>
                      <a:pt x="32861" y="5367"/>
                      <a:pt x="32783" y="5485"/>
                    </a:cubicBezTo>
                    <a:cubicBezTo>
                      <a:pt x="32757" y="5534"/>
                      <a:pt x="32737" y="5583"/>
                      <a:pt x="32721" y="5632"/>
                    </a:cubicBezTo>
                    <a:cubicBezTo>
                      <a:pt x="32658" y="5760"/>
                      <a:pt x="32518" y="5836"/>
                      <a:pt x="32377" y="5858"/>
                    </a:cubicBezTo>
                    <a:cubicBezTo>
                      <a:pt x="32342" y="5863"/>
                      <a:pt x="32308" y="5865"/>
                      <a:pt x="32273" y="5865"/>
                    </a:cubicBezTo>
                    <a:cubicBezTo>
                      <a:pt x="32166" y="5865"/>
                      <a:pt x="32057" y="5846"/>
                      <a:pt x="31951" y="5826"/>
                    </a:cubicBezTo>
                    <a:cubicBezTo>
                      <a:pt x="31869" y="5809"/>
                      <a:pt x="31787" y="5793"/>
                      <a:pt x="31725" y="5734"/>
                    </a:cubicBezTo>
                    <a:cubicBezTo>
                      <a:pt x="31666" y="5678"/>
                      <a:pt x="31643" y="5593"/>
                      <a:pt x="31623" y="5515"/>
                    </a:cubicBezTo>
                    <a:cubicBezTo>
                      <a:pt x="31587" y="5357"/>
                      <a:pt x="31548" y="5200"/>
                      <a:pt x="31509" y="5043"/>
                    </a:cubicBezTo>
                    <a:cubicBezTo>
                      <a:pt x="31502" y="4997"/>
                      <a:pt x="31486" y="4954"/>
                      <a:pt x="31459" y="4915"/>
                    </a:cubicBezTo>
                    <a:cubicBezTo>
                      <a:pt x="31378" y="4800"/>
                      <a:pt x="31201" y="4800"/>
                      <a:pt x="31109" y="4696"/>
                    </a:cubicBezTo>
                    <a:cubicBezTo>
                      <a:pt x="30971" y="4535"/>
                      <a:pt x="31096" y="4227"/>
                      <a:pt x="30916" y="4122"/>
                    </a:cubicBezTo>
                    <a:cubicBezTo>
                      <a:pt x="30878" y="4100"/>
                      <a:pt x="30837" y="4094"/>
                      <a:pt x="30794" y="4094"/>
                    </a:cubicBezTo>
                    <a:cubicBezTo>
                      <a:pt x="30737" y="4094"/>
                      <a:pt x="30678" y="4105"/>
                      <a:pt x="30620" y="4105"/>
                    </a:cubicBezTo>
                    <a:cubicBezTo>
                      <a:pt x="30599" y="4105"/>
                      <a:pt x="30579" y="4103"/>
                      <a:pt x="30559" y="4099"/>
                    </a:cubicBezTo>
                    <a:cubicBezTo>
                      <a:pt x="30401" y="4070"/>
                      <a:pt x="30293" y="3899"/>
                      <a:pt x="30133" y="3883"/>
                    </a:cubicBezTo>
                    <a:cubicBezTo>
                      <a:pt x="30125" y="3882"/>
                      <a:pt x="30117" y="3882"/>
                      <a:pt x="30109" y="3882"/>
                    </a:cubicBezTo>
                    <a:cubicBezTo>
                      <a:pt x="30062" y="3882"/>
                      <a:pt x="30015" y="3893"/>
                      <a:pt x="29969" y="3893"/>
                    </a:cubicBezTo>
                    <a:cubicBezTo>
                      <a:pt x="29955" y="3893"/>
                      <a:pt x="29940" y="3892"/>
                      <a:pt x="29926" y="3890"/>
                    </a:cubicBezTo>
                    <a:cubicBezTo>
                      <a:pt x="29782" y="3863"/>
                      <a:pt x="29717" y="3687"/>
                      <a:pt x="29710" y="3539"/>
                    </a:cubicBezTo>
                    <a:cubicBezTo>
                      <a:pt x="29707" y="3392"/>
                      <a:pt x="29726" y="3228"/>
                      <a:pt x="29641" y="3107"/>
                    </a:cubicBezTo>
                    <a:cubicBezTo>
                      <a:pt x="29546" y="2963"/>
                      <a:pt x="29327" y="2907"/>
                      <a:pt x="29291" y="2737"/>
                    </a:cubicBezTo>
                    <a:cubicBezTo>
                      <a:pt x="29219" y="2412"/>
                      <a:pt x="29360" y="2108"/>
                      <a:pt x="29156" y="1846"/>
                    </a:cubicBezTo>
                    <a:cubicBezTo>
                      <a:pt x="29091" y="1757"/>
                      <a:pt x="28989" y="1701"/>
                      <a:pt x="28930" y="1610"/>
                    </a:cubicBezTo>
                    <a:cubicBezTo>
                      <a:pt x="28842" y="1465"/>
                      <a:pt x="28885" y="1269"/>
                      <a:pt x="28803" y="1118"/>
                    </a:cubicBezTo>
                    <a:cubicBezTo>
                      <a:pt x="28721" y="968"/>
                      <a:pt x="28547" y="909"/>
                      <a:pt x="28432" y="791"/>
                    </a:cubicBezTo>
                    <a:cubicBezTo>
                      <a:pt x="28344" y="699"/>
                      <a:pt x="28285" y="571"/>
                      <a:pt x="28164" y="529"/>
                    </a:cubicBezTo>
                    <a:cubicBezTo>
                      <a:pt x="28098" y="506"/>
                      <a:pt x="28026" y="515"/>
                      <a:pt x="27961" y="499"/>
                    </a:cubicBezTo>
                    <a:cubicBezTo>
                      <a:pt x="27764" y="447"/>
                      <a:pt x="27672" y="208"/>
                      <a:pt x="27482" y="139"/>
                    </a:cubicBezTo>
                    <a:cubicBezTo>
                      <a:pt x="27438" y="123"/>
                      <a:pt x="27393" y="118"/>
                      <a:pt x="27347" y="118"/>
                    </a:cubicBezTo>
                    <a:cubicBezTo>
                      <a:pt x="27251" y="118"/>
                      <a:pt x="27153" y="141"/>
                      <a:pt x="27058" y="141"/>
                    </a:cubicBezTo>
                    <a:cubicBezTo>
                      <a:pt x="27043" y="141"/>
                      <a:pt x="27029" y="140"/>
                      <a:pt x="27014" y="139"/>
                    </a:cubicBezTo>
                    <a:cubicBezTo>
                      <a:pt x="26932" y="126"/>
                      <a:pt x="26857" y="106"/>
                      <a:pt x="26781" y="77"/>
                    </a:cubicBezTo>
                    <a:cubicBezTo>
                      <a:pt x="26640" y="31"/>
                      <a:pt x="26485" y="0"/>
                      <a:pt x="26336" y="0"/>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4779447" y="2773848"/>
                <a:ext cx="348732" cy="790668"/>
              </a:xfrm>
              <a:custGeom>
                <a:avLst/>
                <a:gdLst/>
                <a:ahLst/>
                <a:cxnLst/>
                <a:rect l="l" t="t" r="r" b="b"/>
                <a:pathLst>
                  <a:path w="5400" h="11449" extrusionOk="0">
                    <a:moveTo>
                      <a:pt x="3760" y="1"/>
                    </a:moveTo>
                    <a:cubicBezTo>
                      <a:pt x="3722" y="1"/>
                      <a:pt x="3679" y="19"/>
                      <a:pt x="3624" y="45"/>
                    </a:cubicBezTo>
                    <a:cubicBezTo>
                      <a:pt x="3608" y="51"/>
                      <a:pt x="3588" y="61"/>
                      <a:pt x="3568" y="68"/>
                    </a:cubicBezTo>
                    <a:cubicBezTo>
                      <a:pt x="3529" y="179"/>
                      <a:pt x="3460" y="274"/>
                      <a:pt x="3368" y="346"/>
                    </a:cubicBezTo>
                    <a:lnTo>
                      <a:pt x="3355" y="353"/>
                    </a:lnTo>
                    <a:cubicBezTo>
                      <a:pt x="3342" y="363"/>
                      <a:pt x="3329" y="376"/>
                      <a:pt x="3319" y="389"/>
                    </a:cubicBezTo>
                    <a:cubicBezTo>
                      <a:pt x="3306" y="415"/>
                      <a:pt x="3303" y="448"/>
                      <a:pt x="3306" y="481"/>
                    </a:cubicBezTo>
                    <a:cubicBezTo>
                      <a:pt x="3306" y="504"/>
                      <a:pt x="3306" y="526"/>
                      <a:pt x="3306" y="549"/>
                    </a:cubicBezTo>
                    <a:cubicBezTo>
                      <a:pt x="3290" y="664"/>
                      <a:pt x="3211" y="762"/>
                      <a:pt x="3103" y="805"/>
                    </a:cubicBezTo>
                    <a:cubicBezTo>
                      <a:pt x="3024" y="834"/>
                      <a:pt x="2938" y="850"/>
                      <a:pt x="2854" y="850"/>
                    </a:cubicBezTo>
                    <a:cubicBezTo>
                      <a:pt x="2834" y="850"/>
                      <a:pt x="2815" y="849"/>
                      <a:pt x="2795" y="848"/>
                    </a:cubicBezTo>
                    <a:lnTo>
                      <a:pt x="2779" y="848"/>
                    </a:lnTo>
                    <a:cubicBezTo>
                      <a:pt x="2765" y="848"/>
                      <a:pt x="2751" y="847"/>
                      <a:pt x="2738" y="847"/>
                    </a:cubicBezTo>
                    <a:cubicBezTo>
                      <a:pt x="2686" y="847"/>
                      <a:pt x="2638" y="850"/>
                      <a:pt x="2599" y="870"/>
                    </a:cubicBezTo>
                    <a:cubicBezTo>
                      <a:pt x="2559" y="897"/>
                      <a:pt x="2527" y="933"/>
                      <a:pt x="2504" y="972"/>
                    </a:cubicBezTo>
                    <a:cubicBezTo>
                      <a:pt x="2490" y="988"/>
                      <a:pt x="2477" y="1005"/>
                      <a:pt x="2464" y="1021"/>
                    </a:cubicBezTo>
                    <a:cubicBezTo>
                      <a:pt x="2399" y="1093"/>
                      <a:pt x="2327" y="1155"/>
                      <a:pt x="2245" y="1208"/>
                    </a:cubicBezTo>
                    <a:cubicBezTo>
                      <a:pt x="2225" y="1224"/>
                      <a:pt x="2202" y="1237"/>
                      <a:pt x="2186" y="1250"/>
                    </a:cubicBezTo>
                    <a:cubicBezTo>
                      <a:pt x="2107" y="1306"/>
                      <a:pt x="2012" y="1385"/>
                      <a:pt x="1979" y="1486"/>
                    </a:cubicBezTo>
                    <a:cubicBezTo>
                      <a:pt x="1966" y="1529"/>
                      <a:pt x="1953" y="1565"/>
                      <a:pt x="1943" y="1601"/>
                    </a:cubicBezTo>
                    <a:cubicBezTo>
                      <a:pt x="1930" y="1644"/>
                      <a:pt x="1920" y="1686"/>
                      <a:pt x="1904" y="1739"/>
                    </a:cubicBezTo>
                    <a:cubicBezTo>
                      <a:pt x="1878" y="1794"/>
                      <a:pt x="1842" y="1847"/>
                      <a:pt x="1793" y="1889"/>
                    </a:cubicBezTo>
                    <a:cubicBezTo>
                      <a:pt x="1767" y="1912"/>
                      <a:pt x="1744" y="1938"/>
                      <a:pt x="1724" y="1968"/>
                    </a:cubicBezTo>
                    <a:cubicBezTo>
                      <a:pt x="1668" y="2050"/>
                      <a:pt x="1681" y="2158"/>
                      <a:pt x="1691" y="2273"/>
                    </a:cubicBezTo>
                    <a:cubicBezTo>
                      <a:pt x="1704" y="2377"/>
                      <a:pt x="1714" y="2482"/>
                      <a:pt x="1678" y="2584"/>
                    </a:cubicBezTo>
                    <a:cubicBezTo>
                      <a:pt x="1649" y="2656"/>
                      <a:pt x="1606" y="2725"/>
                      <a:pt x="1554" y="2780"/>
                    </a:cubicBezTo>
                    <a:cubicBezTo>
                      <a:pt x="1524" y="2816"/>
                      <a:pt x="1495" y="2856"/>
                      <a:pt x="1472" y="2895"/>
                    </a:cubicBezTo>
                    <a:cubicBezTo>
                      <a:pt x="1465" y="2908"/>
                      <a:pt x="1459" y="2921"/>
                      <a:pt x="1452" y="2934"/>
                    </a:cubicBezTo>
                    <a:cubicBezTo>
                      <a:pt x="1423" y="2990"/>
                      <a:pt x="1386" y="3055"/>
                      <a:pt x="1318" y="3085"/>
                    </a:cubicBezTo>
                    <a:cubicBezTo>
                      <a:pt x="1289" y="3096"/>
                      <a:pt x="1259" y="3101"/>
                      <a:pt x="1229" y="3101"/>
                    </a:cubicBezTo>
                    <a:cubicBezTo>
                      <a:pt x="1215" y="3101"/>
                      <a:pt x="1201" y="3100"/>
                      <a:pt x="1187" y="3098"/>
                    </a:cubicBezTo>
                    <a:lnTo>
                      <a:pt x="1124" y="3098"/>
                    </a:lnTo>
                    <a:cubicBezTo>
                      <a:pt x="1062" y="3114"/>
                      <a:pt x="1010" y="3157"/>
                      <a:pt x="984" y="3216"/>
                    </a:cubicBezTo>
                    <a:cubicBezTo>
                      <a:pt x="954" y="3285"/>
                      <a:pt x="934" y="3357"/>
                      <a:pt x="928" y="3432"/>
                    </a:cubicBezTo>
                    <a:lnTo>
                      <a:pt x="879" y="3773"/>
                    </a:lnTo>
                    <a:cubicBezTo>
                      <a:pt x="879" y="3881"/>
                      <a:pt x="826" y="3979"/>
                      <a:pt x="738" y="4045"/>
                    </a:cubicBezTo>
                    <a:cubicBezTo>
                      <a:pt x="718" y="4061"/>
                      <a:pt x="699" y="4078"/>
                      <a:pt x="682" y="4101"/>
                    </a:cubicBezTo>
                    <a:cubicBezTo>
                      <a:pt x="663" y="4130"/>
                      <a:pt x="649" y="4166"/>
                      <a:pt x="643" y="4205"/>
                    </a:cubicBezTo>
                    <a:cubicBezTo>
                      <a:pt x="633" y="4245"/>
                      <a:pt x="620" y="4284"/>
                      <a:pt x="600" y="4323"/>
                    </a:cubicBezTo>
                    <a:cubicBezTo>
                      <a:pt x="587" y="4346"/>
                      <a:pt x="571" y="4366"/>
                      <a:pt x="554" y="4386"/>
                    </a:cubicBezTo>
                    <a:cubicBezTo>
                      <a:pt x="535" y="4408"/>
                      <a:pt x="522" y="4431"/>
                      <a:pt x="509" y="4458"/>
                    </a:cubicBezTo>
                    <a:cubicBezTo>
                      <a:pt x="502" y="4484"/>
                      <a:pt x="499" y="4510"/>
                      <a:pt x="499" y="4536"/>
                    </a:cubicBezTo>
                    <a:cubicBezTo>
                      <a:pt x="502" y="4592"/>
                      <a:pt x="482" y="4648"/>
                      <a:pt x="450" y="4693"/>
                    </a:cubicBezTo>
                    <a:cubicBezTo>
                      <a:pt x="410" y="4733"/>
                      <a:pt x="357" y="4756"/>
                      <a:pt x="301" y="4756"/>
                    </a:cubicBezTo>
                    <a:cubicBezTo>
                      <a:pt x="289" y="4756"/>
                      <a:pt x="276" y="4755"/>
                      <a:pt x="263" y="4752"/>
                    </a:cubicBezTo>
                    <a:cubicBezTo>
                      <a:pt x="246" y="4749"/>
                      <a:pt x="227" y="4746"/>
                      <a:pt x="207" y="4743"/>
                    </a:cubicBezTo>
                    <a:cubicBezTo>
                      <a:pt x="186" y="4738"/>
                      <a:pt x="164" y="4735"/>
                      <a:pt x="142" y="4735"/>
                    </a:cubicBezTo>
                    <a:cubicBezTo>
                      <a:pt x="135" y="4735"/>
                      <a:pt x="127" y="4735"/>
                      <a:pt x="119" y="4736"/>
                    </a:cubicBezTo>
                    <a:cubicBezTo>
                      <a:pt x="76" y="4739"/>
                      <a:pt x="34" y="4759"/>
                      <a:pt x="1" y="4792"/>
                    </a:cubicBezTo>
                    <a:cubicBezTo>
                      <a:pt x="47" y="4854"/>
                      <a:pt x="86" y="4916"/>
                      <a:pt x="76" y="4992"/>
                    </a:cubicBezTo>
                    <a:cubicBezTo>
                      <a:pt x="138" y="5109"/>
                      <a:pt x="158" y="5214"/>
                      <a:pt x="220" y="5332"/>
                    </a:cubicBezTo>
                    <a:cubicBezTo>
                      <a:pt x="237" y="5365"/>
                      <a:pt x="256" y="5394"/>
                      <a:pt x="279" y="5417"/>
                    </a:cubicBezTo>
                    <a:cubicBezTo>
                      <a:pt x="315" y="5444"/>
                      <a:pt x="358" y="5463"/>
                      <a:pt x="404" y="5473"/>
                    </a:cubicBezTo>
                    <a:cubicBezTo>
                      <a:pt x="584" y="5532"/>
                      <a:pt x="751" y="5630"/>
                      <a:pt x="915" y="5729"/>
                    </a:cubicBezTo>
                    <a:cubicBezTo>
                      <a:pt x="1046" y="5807"/>
                      <a:pt x="1193" y="5909"/>
                      <a:pt x="1203" y="6063"/>
                    </a:cubicBezTo>
                    <a:cubicBezTo>
                      <a:pt x="1206" y="6118"/>
                      <a:pt x="1187" y="6174"/>
                      <a:pt x="1196" y="6230"/>
                    </a:cubicBezTo>
                    <a:cubicBezTo>
                      <a:pt x="1210" y="6289"/>
                      <a:pt x="1236" y="6341"/>
                      <a:pt x="1275" y="6387"/>
                    </a:cubicBezTo>
                    <a:cubicBezTo>
                      <a:pt x="1426" y="6610"/>
                      <a:pt x="1547" y="6865"/>
                      <a:pt x="1576" y="7137"/>
                    </a:cubicBezTo>
                    <a:cubicBezTo>
                      <a:pt x="1603" y="7406"/>
                      <a:pt x="1534" y="7694"/>
                      <a:pt x="1354" y="7897"/>
                    </a:cubicBezTo>
                    <a:cubicBezTo>
                      <a:pt x="1255" y="8009"/>
                      <a:pt x="1115" y="8133"/>
                      <a:pt x="1164" y="8271"/>
                    </a:cubicBezTo>
                    <a:cubicBezTo>
                      <a:pt x="1373" y="8274"/>
                      <a:pt x="1583" y="8290"/>
                      <a:pt x="1793" y="8320"/>
                    </a:cubicBezTo>
                    <a:cubicBezTo>
                      <a:pt x="1830" y="8324"/>
                      <a:pt x="1868" y="8329"/>
                      <a:pt x="1905" y="8329"/>
                    </a:cubicBezTo>
                    <a:cubicBezTo>
                      <a:pt x="1950" y="8329"/>
                      <a:pt x="1993" y="8322"/>
                      <a:pt x="2029" y="8297"/>
                    </a:cubicBezTo>
                    <a:cubicBezTo>
                      <a:pt x="2061" y="8271"/>
                      <a:pt x="2094" y="8241"/>
                      <a:pt x="2124" y="8212"/>
                    </a:cubicBezTo>
                    <a:cubicBezTo>
                      <a:pt x="2199" y="8150"/>
                      <a:pt x="2307" y="8140"/>
                      <a:pt x="2402" y="8127"/>
                    </a:cubicBezTo>
                    <a:cubicBezTo>
                      <a:pt x="2585" y="8097"/>
                      <a:pt x="2756" y="8032"/>
                      <a:pt x="2913" y="7933"/>
                    </a:cubicBezTo>
                    <a:cubicBezTo>
                      <a:pt x="2956" y="7910"/>
                      <a:pt x="2992" y="7878"/>
                      <a:pt x="3021" y="7835"/>
                    </a:cubicBezTo>
                    <a:cubicBezTo>
                      <a:pt x="3070" y="7747"/>
                      <a:pt x="3054" y="7609"/>
                      <a:pt x="3149" y="7573"/>
                    </a:cubicBezTo>
                    <a:cubicBezTo>
                      <a:pt x="3160" y="7569"/>
                      <a:pt x="3171" y="7567"/>
                      <a:pt x="3182" y="7567"/>
                    </a:cubicBezTo>
                    <a:cubicBezTo>
                      <a:pt x="3258" y="7567"/>
                      <a:pt x="3317" y="7663"/>
                      <a:pt x="3349" y="7747"/>
                    </a:cubicBezTo>
                    <a:cubicBezTo>
                      <a:pt x="3414" y="7914"/>
                      <a:pt x="3477" y="8091"/>
                      <a:pt x="3493" y="8271"/>
                    </a:cubicBezTo>
                    <a:cubicBezTo>
                      <a:pt x="3499" y="8366"/>
                      <a:pt x="3493" y="8464"/>
                      <a:pt x="3522" y="8552"/>
                    </a:cubicBezTo>
                    <a:cubicBezTo>
                      <a:pt x="3549" y="8608"/>
                      <a:pt x="3575" y="8664"/>
                      <a:pt x="3604" y="8716"/>
                    </a:cubicBezTo>
                    <a:cubicBezTo>
                      <a:pt x="3735" y="8995"/>
                      <a:pt x="3653" y="9381"/>
                      <a:pt x="3893" y="9575"/>
                    </a:cubicBezTo>
                    <a:cubicBezTo>
                      <a:pt x="3910" y="9570"/>
                      <a:pt x="3928" y="9568"/>
                      <a:pt x="3946" y="9568"/>
                    </a:cubicBezTo>
                    <a:cubicBezTo>
                      <a:pt x="4054" y="9568"/>
                      <a:pt x="4160" y="9647"/>
                      <a:pt x="4214" y="9745"/>
                    </a:cubicBezTo>
                    <a:cubicBezTo>
                      <a:pt x="4250" y="9814"/>
                      <a:pt x="4253" y="9882"/>
                      <a:pt x="4269" y="9955"/>
                    </a:cubicBezTo>
                    <a:cubicBezTo>
                      <a:pt x="4282" y="10014"/>
                      <a:pt x="4305" y="10066"/>
                      <a:pt x="4338" y="10118"/>
                    </a:cubicBezTo>
                    <a:cubicBezTo>
                      <a:pt x="4374" y="10187"/>
                      <a:pt x="4315" y="10262"/>
                      <a:pt x="4302" y="10338"/>
                    </a:cubicBezTo>
                    <a:cubicBezTo>
                      <a:pt x="4279" y="10449"/>
                      <a:pt x="4354" y="10554"/>
                      <a:pt x="4361" y="10662"/>
                    </a:cubicBezTo>
                    <a:cubicBezTo>
                      <a:pt x="4371" y="10764"/>
                      <a:pt x="4322" y="10862"/>
                      <a:pt x="4325" y="10964"/>
                    </a:cubicBezTo>
                    <a:cubicBezTo>
                      <a:pt x="4332" y="11065"/>
                      <a:pt x="4390" y="11170"/>
                      <a:pt x="4377" y="11271"/>
                    </a:cubicBezTo>
                    <a:cubicBezTo>
                      <a:pt x="4364" y="11334"/>
                      <a:pt x="4341" y="11393"/>
                      <a:pt x="4315" y="11448"/>
                    </a:cubicBezTo>
                    <a:cubicBezTo>
                      <a:pt x="4368" y="11416"/>
                      <a:pt x="4413" y="11373"/>
                      <a:pt x="4456" y="11327"/>
                    </a:cubicBezTo>
                    <a:cubicBezTo>
                      <a:pt x="4505" y="11262"/>
                      <a:pt x="4522" y="11176"/>
                      <a:pt x="4538" y="11085"/>
                    </a:cubicBezTo>
                    <a:cubicBezTo>
                      <a:pt x="4544" y="11052"/>
                      <a:pt x="4548" y="11023"/>
                      <a:pt x="4558" y="10990"/>
                    </a:cubicBezTo>
                    <a:cubicBezTo>
                      <a:pt x="4564" y="10960"/>
                      <a:pt x="4574" y="10921"/>
                      <a:pt x="4587" y="10885"/>
                    </a:cubicBezTo>
                    <a:cubicBezTo>
                      <a:pt x="4620" y="10767"/>
                      <a:pt x="4653" y="10656"/>
                      <a:pt x="4613" y="10557"/>
                    </a:cubicBezTo>
                    <a:cubicBezTo>
                      <a:pt x="4597" y="10531"/>
                      <a:pt x="4580" y="10502"/>
                      <a:pt x="4561" y="10475"/>
                    </a:cubicBezTo>
                    <a:cubicBezTo>
                      <a:pt x="4535" y="10439"/>
                      <a:pt x="4512" y="10400"/>
                      <a:pt x="4495" y="10357"/>
                    </a:cubicBezTo>
                    <a:cubicBezTo>
                      <a:pt x="4466" y="10269"/>
                      <a:pt x="4482" y="10184"/>
                      <a:pt x="4495" y="10102"/>
                    </a:cubicBezTo>
                    <a:cubicBezTo>
                      <a:pt x="4502" y="10069"/>
                      <a:pt x="4508" y="10040"/>
                      <a:pt x="4512" y="10007"/>
                    </a:cubicBezTo>
                    <a:cubicBezTo>
                      <a:pt x="4515" y="9925"/>
                      <a:pt x="4505" y="9846"/>
                      <a:pt x="4482" y="9771"/>
                    </a:cubicBezTo>
                    <a:lnTo>
                      <a:pt x="4469" y="9709"/>
                    </a:lnTo>
                    <a:cubicBezTo>
                      <a:pt x="4427" y="9519"/>
                      <a:pt x="4384" y="9299"/>
                      <a:pt x="4256" y="9136"/>
                    </a:cubicBezTo>
                    <a:cubicBezTo>
                      <a:pt x="4214" y="9083"/>
                      <a:pt x="4164" y="9031"/>
                      <a:pt x="4115" y="8985"/>
                    </a:cubicBezTo>
                    <a:cubicBezTo>
                      <a:pt x="3991" y="8864"/>
                      <a:pt x="3860" y="8736"/>
                      <a:pt x="3860" y="8552"/>
                    </a:cubicBezTo>
                    <a:cubicBezTo>
                      <a:pt x="3860" y="8444"/>
                      <a:pt x="3909" y="8349"/>
                      <a:pt x="3955" y="8258"/>
                    </a:cubicBezTo>
                    <a:cubicBezTo>
                      <a:pt x="3988" y="8202"/>
                      <a:pt x="4014" y="8140"/>
                      <a:pt x="4033" y="8077"/>
                    </a:cubicBezTo>
                    <a:cubicBezTo>
                      <a:pt x="4069" y="7937"/>
                      <a:pt x="4024" y="7789"/>
                      <a:pt x="3974" y="7632"/>
                    </a:cubicBezTo>
                    <a:cubicBezTo>
                      <a:pt x="3955" y="7573"/>
                      <a:pt x="3935" y="7511"/>
                      <a:pt x="3922" y="7445"/>
                    </a:cubicBezTo>
                    <a:cubicBezTo>
                      <a:pt x="3915" y="7422"/>
                      <a:pt x="3912" y="7396"/>
                      <a:pt x="3906" y="7373"/>
                    </a:cubicBezTo>
                    <a:cubicBezTo>
                      <a:pt x="3899" y="7317"/>
                      <a:pt x="3883" y="7262"/>
                      <a:pt x="3866" y="7209"/>
                    </a:cubicBezTo>
                    <a:cubicBezTo>
                      <a:pt x="3837" y="7147"/>
                      <a:pt x="3801" y="7088"/>
                      <a:pt x="3762" y="7036"/>
                    </a:cubicBezTo>
                    <a:cubicBezTo>
                      <a:pt x="3748" y="7016"/>
                      <a:pt x="3735" y="6996"/>
                      <a:pt x="3719" y="6977"/>
                    </a:cubicBezTo>
                    <a:cubicBezTo>
                      <a:pt x="3634" y="6849"/>
                      <a:pt x="3568" y="6708"/>
                      <a:pt x="3526" y="6561"/>
                    </a:cubicBezTo>
                    <a:cubicBezTo>
                      <a:pt x="3503" y="6485"/>
                      <a:pt x="3480" y="6374"/>
                      <a:pt x="3542" y="6289"/>
                    </a:cubicBezTo>
                    <a:cubicBezTo>
                      <a:pt x="3562" y="6263"/>
                      <a:pt x="3585" y="6240"/>
                      <a:pt x="3614" y="6220"/>
                    </a:cubicBezTo>
                    <a:cubicBezTo>
                      <a:pt x="3634" y="6207"/>
                      <a:pt x="3650" y="6191"/>
                      <a:pt x="3667" y="6171"/>
                    </a:cubicBezTo>
                    <a:cubicBezTo>
                      <a:pt x="3689" y="6135"/>
                      <a:pt x="3689" y="6086"/>
                      <a:pt x="3686" y="6027"/>
                    </a:cubicBezTo>
                    <a:cubicBezTo>
                      <a:pt x="3683" y="5991"/>
                      <a:pt x="3686" y="5955"/>
                      <a:pt x="3689" y="5915"/>
                    </a:cubicBezTo>
                    <a:cubicBezTo>
                      <a:pt x="3712" y="5755"/>
                      <a:pt x="3850" y="5650"/>
                      <a:pt x="3961" y="5588"/>
                    </a:cubicBezTo>
                    <a:cubicBezTo>
                      <a:pt x="4001" y="5568"/>
                      <a:pt x="4037" y="5552"/>
                      <a:pt x="4076" y="5532"/>
                    </a:cubicBezTo>
                    <a:cubicBezTo>
                      <a:pt x="4155" y="5499"/>
                      <a:pt x="4230" y="5457"/>
                      <a:pt x="4295" y="5404"/>
                    </a:cubicBezTo>
                    <a:cubicBezTo>
                      <a:pt x="4332" y="5372"/>
                      <a:pt x="4368" y="5336"/>
                      <a:pt x="4397" y="5299"/>
                    </a:cubicBezTo>
                    <a:cubicBezTo>
                      <a:pt x="4459" y="5227"/>
                      <a:pt x="4525" y="5155"/>
                      <a:pt x="4617" y="5116"/>
                    </a:cubicBezTo>
                    <a:cubicBezTo>
                      <a:pt x="4680" y="5097"/>
                      <a:pt x="4745" y="5086"/>
                      <a:pt x="4811" y="5086"/>
                    </a:cubicBezTo>
                    <a:cubicBezTo>
                      <a:pt x="4833" y="5086"/>
                      <a:pt x="4856" y="5087"/>
                      <a:pt x="4879" y="5090"/>
                    </a:cubicBezTo>
                    <a:cubicBezTo>
                      <a:pt x="4898" y="5091"/>
                      <a:pt x="4918" y="5091"/>
                      <a:pt x="4937" y="5091"/>
                    </a:cubicBezTo>
                    <a:cubicBezTo>
                      <a:pt x="5004" y="5091"/>
                      <a:pt x="5067" y="5084"/>
                      <a:pt x="5118" y="5054"/>
                    </a:cubicBezTo>
                    <a:cubicBezTo>
                      <a:pt x="5206" y="5005"/>
                      <a:pt x="5242" y="4897"/>
                      <a:pt x="5278" y="4779"/>
                    </a:cubicBezTo>
                    <a:lnTo>
                      <a:pt x="5399" y="4366"/>
                    </a:lnTo>
                    <a:cubicBezTo>
                      <a:pt x="5370" y="4337"/>
                      <a:pt x="5339" y="4315"/>
                      <a:pt x="5309" y="4315"/>
                    </a:cubicBezTo>
                    <a:cubicBezTo>
                      <a:pt x="5299" y="4315"/>
                      <a:pt x="5288" y="4317"/>
                      <a:pt x="5278" y="4323"/>
                    </a:cubicBezTo>
                    <a:cubicBezTo>
                      <a:pt x="5259" y="4333"/>
                      <a:pt x="5242" y="4349"/>
                      <a:pt x="5229" y="4366"/>
                    </a:cubicBezTo>
                    <a:cubicBezTo>
                      <a:pt x="5219" y="4379"/>
                      <a:pt x="5209" y="4389"/>
                      <a:pt x="5196" y="4402"/>
                    </a:cubicBezTo>
                    <a:cubicBezTo>
                      <a:pt x="5168" y="4429"/>
                      <a:pt x="5127" y="4448"/>
                      <a:pt x="5088" y="4448"/>
                    </a:cubicBezTo>
                    <a:cubicBezTo>
                      <a:pt x="5064" y="4448"/>
                      <a:pt x="5040" y="4441"/>
                      <a:pt x="5019" y="4425"/>
                    </a:cubicBezTo>
                    <a:cubicBezTo>
                      <a:pt x="5006" y="4415"/>
                      <a:pt x="5000" y="4402"/>
                      <a:pt x="5000" y="4386"/>
                    </a:cubicBezTo>
                    <a:cubicBezTo>
                      <a:pt x="5000" y="4330"/>
                      <a:pt x="4944" y="4284"/>
                      <a:pt x="4895" y="4271"/>
                    </a:cubicBezTo>
                    <a:cubicBezTo>
                      <a:pt x="4882" y="4269"/>
                      <a:pt x="4869" y="4268"/>
                      <a:pt x="4856" y="4268"/>
                    </a:cubicBezTo>
                    <a:cubicBezTo>
                      <a:pt x="4843" y="4268"/>
                      <a:pt x="4829" y="4269"/>
                      <a:pt x="4816" y="4271"/>
                    </a:cubicBezTo>
                    <a:cubicBezTo>
                      <a:pt x="4795" y="4272"/>
                      <a:pt x="4775" y="4273"/>
                      <a:pt x="4756" y="4273"/>
                    </a:cubicBezTo>
                    <a:cubicBezTo>
                      <a:pt x="4720" y="4273"/>
                      <a:pt x="4692" y="4269"/>
                      <a:pt x="4672" y="4251"/>
                    </a:cubicBezTo>
                    <a:cubicBezTo>
                      <a:pt x="4639" y="4225"/>
                      <a:pt x="4639" y="4166"/>
                      <a:pt x="4639" y="4120"/>
                    </a:cubicBezTo>
                    <a:lnTo>
                      <a:pt x="4639" y="4104"/>
                    </a:lnTo>
                    <a:lnTo>
                      <a:pt x="4639" y="4042"/>
                    </a:lnTo>
                    <a:cubicBezTo>
                      <a:pt x="4639" y="3986"/>
                      <a:pt x="4646" y="3897"/>
                      <a:pt x="4617" y="3874"/>
                    </a:cubicBezTo>
                    <a:cubicBezTo>
                      <a:pt x="4591" y="3860"/>
                      <a:pt x="4563" y="3851"/>
                      <a:pt x="4534" y="3851"/>
                    </a:cubicBezTo>
                    <a:cubicBezTo>
                      <a:pt x="4530" y="3851"/>
                      <a:pt x="4526" y="3851"/>
                      <a:pt x="4522" y="3852"/>
                    </a:cubicBezTo>
                    <a:cubicBezTo>
                      <a:pt x="4456" y="3845"/>
                      <a:pt x="4364" y="3838"/>
                      <a:pt x="4322" y="3740"/>
                    </a:cubicBezTo>
                    <a:cubicBezTo>
                      <a:pt x="4309" y="3701"/>
                      <a:pt x="4305" y="3662"/>
                      <a:pt x="4309" y="3619"/>
                    </a:cubicBezTo>
                    <a:lnTo>
                      <a:pt x="4318" y="3105"/>
                    </a:lnTo>
                    <a:cubicBezTo>
                      <a:pt x="4325" y="3003"/>
                      <a:pt x="4315" y="2905"/>
                      <a:pt x="4286" y="2807"/>
                    </a:cubicBezTo>
                    <a:cubicBezTo>
                      <a:pt x="4259" y="2731"/>
                      <a:pt x="4191" y="2653"/>
                      <a:pt x="4102" y="2643"/>
                    </a:cubicBezTo>
                    <a:cubicBezTo>
                      <a:pt x="4099" y="2643"/>
                      <a:pt x="4095" y="2642"/>
                      <a:pt x="4092" y="2642"/>
                    </a:cubicBezTo>
                    <a:cubicBezTo>
                      <a:pt x="3985" y="2642"/>
                      <a:pt x="3893" y="2738"/>
                      <a:pt x="3820" y="2836"/>
                    </a:cubicBezTo>
                    <a:cubicBezTo>
                      <a:pt x="3791" y="2875"/>
                      <a:pt x="3745" y="2902"/>
                      <a:pt x="3696" y="2911"/>
                    </a:cubicBezTo>
                    <a:cubicBezTo>
                      <a:pt x="3670" y="2911"/>
                      <a:pt x="3644" y="2898"/>
                      <a:pt x="3627" y="2879"/>
                    </a:cubicBezTo>
                    <a:cubicBezTo>
                      <a:pt x="3604" y="2849"/>
                      <a:pt x="3594" y="2813"/>
                      <a:pt x="3601" y="2780"/>
                    </a:cubicBezTo>
                    <a:lnTo>
                      <a:pt x="3630" y="2351"/>
                    </a:lnTo>
                    <a:cubicBezTo>
                      <a:pt x="3617" y="2135"/>
                      <a:pt x="3722" y="1929"/>
                      <a:pt x="3902" y="1811"/>
                    </a:cubicBezTo>
                    <a:cubicBezTo>
                      <a:pt x="3929" y="1788"/>
                      <a:pt x="3955" y="1768"/>
                      <a:pt x="3978" y="1745"/>
                    </a:cubicBezTo>
                    <a:cubicBezTo>
                      <a:pt x="4030" y="1696"/>
                      <a:pt x="4145" y="1572"/>
                      <a:pt x="4109" y="1447"/>
                    </a:cubicBezTo>
                    <a:cubicBezTo>
                      <a:pt x="4092" y="1404"/>
                      <a:pt x="4069" y="1365"/>
                      <a:pt x="4043" y="1332"/>
                    </a:cubicBezTo>
                    <a:cubicBezTo>
                      <a:pt x="4027" y="1309"/>
                      <a:pt x="4014" y="1290"/>
                      <a:pt x="4001" y="1270"/>
                    </a:cubicBezTo>
                    <a:cubicBezTo>
                      <a:pt x="3922" y="1139"/>
                      <a:pt x="3906" y="982"/>
                      <a:pt x="3955" y="838"/>
                    </a:cubicBezTo>
                    <a:cubicBezTo>
                      <a:pt x="3961" y="818"/>
                      <a:pt x="3968" y="798"/>
                      <a:pt x="3978" y="775"/>
                    </a:cubicBezTo>
                    <a:cubicBezTo>
                      <a:pt x="4004" y="710"/>
                      <a:pt x="4030" y="648"/>
                      <a:pt x="4007" y="599"/>
                    </a:cubicBezTo>
                    <a:cubicBezTo>
                      <a:pt x="3997" y="579"/>
                      <a:pt x="3988" y="566"/>
                      <a:pt x="3974" y="549"/>
                    </a:cubicBezTo>
                    <a:cubicBezTo>
                      <a:pt x="3961" y="536"/>
                      <a:pt x="3952" y="523"/>
                      <a:pt x="3942" y="510"/>
                    </a:cubicBezTo>
                    <a:cubicBezTo>
                      <a:pt x="3893" y="431"/>
                      <a:pt x="3889" y="336"/>
                      <a:pt x="3886" y="245"/>
                    </a:cubicBezTo>
                    <a:cubicBezTo>
                      <a:pt x="3883" y="146"/>
                      <a:pt x="3879" y="61"/>
                      <a:pt x="3817" y="19"/>
                    </a:cubicBezTo>
                    <a:cubicBezTo>
                      <a:pt x="3799" y="6"/>
                      <a:pt x="3780" y="1"/>
                      <a:pt x="3760"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4625416" y="2859623"/>
                <a:ext cx="194515" cy="239776"/>
              </a:xfrm>
              <a:custGeom>
                <a:avLst/>
                <a:gdLst/>
                <a:ahLst/>
                <a:cxnLst/>
                <a:rect l="l" t="t" r="r" b="b"/>
                <a:pathLst>
                  <a:path w="3012" h="3472" extrusionOk="0">
                    <a:moveTo>
                      <a:pt x="339" y="1"/>
                    </a:moveTo>
                    <a:cubicBezTo>
                      <a:pt x="131" y="1"/>
                      <a:pt x="1" y="295"/>
                      <a:pt x="214" y="438"/>
                    </a:cubicBezTo>
                    <a:cubicBezTo>
                      <a:pt x="247" y="461"/>
                      <a:pt x="286" y="477"/>
                      <a:pt x="325" y="493"/>
                    </a:cubicBezTo>
                    <a:cubicBezTo>
                      <a:pt x="374" y="510"/>
                      <a:pt x="424" y="536"/>
                      <a:pt x="466" y="565"/>
                    </a:cubicBezTo>
                    <a:cubicBezTo>
                      <a:pt x="528" y="615"/>
                      <a:pt x="561" y="693"/>
                      <a:pt x="555" y="772"/>
                    </a:cubicBezTo>
                    <a:cubicBezTo>
                      <a:pt x="548" y="821"/>
                      <a:pt x="519" y="863"/>
                      <a:pt x="473" y="886"/>
                    </a:cubicBezTo>
                    <a:cubicBezTo>
                      <a:pt x="449" y="894"/>
                      <a:pt x="424" y="899"/>
                      <a:pt x="398" y="899"/>
                    </a:cubicBezTo>
                    <a:cubicBezTo>
                      <a:pt x="382" y="899"/>
                      <a:pt x="365" y="897"/>
                      <a:pt x="348" y="893"/>
                    </a:cubicBezTo>
                    <a:cubicBezTo>
                      <a:pt x="332" y="890"/>
                      <a:pt x="315" y="890"/>
                      <a:pt x="299" y="890"/>
                    </a:cubicBezTo>
                    <a:cubicBezTo>
                      <a:pt x="240" y="900"/>
                      <a:pt x="191" y="939"/>
                      <a:pt x="168" y="995"/>
                    </a:cubicBezTo>
                    <a:cubicBezTo>
                      <a:pt x="142" y="1057"/>
                      <a:pt x="129" y="1129"/>
                      <a:pt x="129" y="1198"/>
                    </a:cubicBezTo>
                    <a:cubicBezTo>
                      <a:pt x="125" y="1224"/>
                      <a:pt x="125" y="1250"/>
                      <a:pt x="132" y="1273"/>
                    </a:cubicBezTo>
                    <a:cubicBezTo>
                      <a:pt x="148" y="1306"/>
                      <a:pt x="175" y="1332"/>
                      <a:pt x="204" y="1352"/>
                    </a:cubicBezTo>
                    <a:cubicBezTo>
                      <a:pt x="224" y="1365"/>
                      <a:pt x="237" y="1378"/>
                      <a:pt x="253" y="1394"/>
                    </a:cubicBezTo>
                    <a:cubicBezTo>
                      <a:pt x="394" y="1525"/>
                      <a:pt x="394" y="1732"/>
                      <a:pt x="381" y="1915"/>
                    </a:cubicBezTo>
                    <a:cubicBezTo>
                      <a:pt x="384" y="1997"/>
                      <a:pt x="361" y="2076"/>
                      <a:pt x="322" y="2148"/>
                    </a:cubicBezTo>
                    <a:cubicBezTo>
                      <a:pt x="299" y="2177"/>
                      <a:pt x="276" y="2207"/>
                      <a:pt x="250" y="2230"/>
                    </a:cubicBezTo>
                    <a:cubicBezTo>
                      <a:pt x="197" y="2282"/>
                      <a:pt x="168" y="2315"/>
                      <a:pt x="175" y="2351"/>
                    </a:cubicBezTo>
                    <a:cubicBezTo>
                      <a:pt x="184" y="2387"/>
                      <a:pt x="220" y="2397"/>
                      <a:pt x="299" y="2416"/>
                    </a:cubicBezTo>
                    <a:cubicBezTo>
                      <a:pt x="351" y="2426"/>
                      <a:pt x="401" y="2446"/>
                      <a:pt x="446" y="2472"/>
                    </a:cubicBezTo>
                    <a:cubicBezTo>
                      <a:pt x="538" y="2534"/>
                      <a:pt x="558" y="2649"/>
                      <a:pt x="568" y="2747"/>
                    </a:cubicBezTo>
                    <a:cubicBezTo>
                      <a:pt x="584" y="2859"/>
                      <a:pt x="591" y="2970"/>
                      <a:pt x="594" y="3078"/>
                    </a:cubicBezTo>
                    <a:cubicBezTo>
                      <a:pt x="627" y="3117"/>
                      <a:pt x="669" y="3150"/>
                      <a:pt x="718" y="3166"/>
                    </a:cubicBezTo>
                    <a:cubicBezTo>
                      <a:pt x="747" y="3174"/>
                      <a:pt x="778" y="3179"/>
                      <a:pt x="810" y="3179"/>
                    </a:cubicBezTo>
                    <a:cubicBezTo>
                      <a:pt x="894" y="3179"/>
                      <a:pt x="977" y="3148"/>
                      <a:pt x="1003" y="3071"/>
                    </a:cubicBezTo>
                    <a:cubicBezTo>
                      <a:pt x="1010" y="3032"/>
                      <a:pt x="1013" y="2993"/>
                      <a:pt x="1016" y="2954"/>
                    </a:cubicBezTo>
                    <a:cubicBezTo>
                      <a:pt x="1023" y="2919"/>
                      <a:pt x="1047" y="2875"/>
                      <a:pt x="1085" y="2875"/>
                    </a:cubicBezTo>
                    <a:cubicBezTo>
                      <a:pt x="1086" y="2875"/>
                      <a:pt x="1087" y="2875"/>
                      <a:pt x="1089" y="2875"/>
                    </a:cubicBezTo>
                    <a:cubicBezTo>
                      <a:pt x="1177" y="2878"/>
                      <a:pt x="1141" y="3032"/>
                      <a:pt x="1203" y="3091"/>
                    </a:cubicBezTo>
                    <a:cubicBezTo>
                      <a:pt x="1218" y="3105"/>
                      <a:pt x="1237" y="3111"/>
                      <a:pt x="1257" y="3111"/>
                    </a:cubicBezTo>
                    <a:cubicBezTo>
                      <a:pt x="1295" y="3111"/>
                      <a:pt x="1337" y="3089"/>
                      <a:pt x="1360" y="3055"/>
                    </a:cubicBezTo>
                    <a:cubicBezTo>
                      <a:pt x="1387" y="3003"/>
                      <a:pt x="1403" y="2944"/>
                      <a:pt x="1403" y="2881"/>
                    </a:cubicBezTo>
                    <a:cubicBezTo>
                      <a:pt x="1406" y="2819"/>
                      <a:pt x="1429" y="2760"/>
                      <a:pt x="1475" y="2718"/>
                    </a:cubicBezTo>
                    <a:cubicBezTo>
                      <a:pt x="1503" y="2695"/>
                      <a:pt x="1535" y="2687"/>
                      <a:pt x="1569" y="2687"/>
                    </a:cubicBezTo>
                    <a:cubicBezTo>
                      <a:pt x="1660" y="2687"/>
                      <a:pt x="1769" y="2747"/>
                      <a:pt x="1864" y="2747"/>
                    </a:cubicBezTo>
                    <a:cubicBezTo>
                      <a:pt x="1894" y="2747"/>
                      <a:pt x="1923" y="2740"/>
                      <a:pt x="1950" y="2724"/>
                    </a:cubicBezTo>
                    <a:cubicBezTo>
                      <a:pt x="1998" y="2695"/>
                      <a:pt x="2033" y="2636"/>
                      <a:pt x="2090" y="2636"/>
                    </a:cubicBezTo>
                    <a:cubicBezTo>
                      <a:pt x="2091" y="2636"/>
                      <a:pt x="2093" y="2636"/>
                      <a:pt x="2094" y="2636"/>
                    </a:cubicBezTo>
                    <a:cubicBezTo>
                      <a:pt x="2137" y="2639"/>
                      <a:pt x="2166" y="2685"/>
                      <a:pt x="2186" y="2724"/>
                    </a:cubicBezTo>
                    <a:cubicBezTo>
                      <a:pt x="2245" y="2832"/>
                      <a:pt x="2304" y="2947"/>
                      <a:pt x="2294" y="3068"/>
                    </a:cubicBezTo>
                    <a:cubicBezTo>
                      <a:pt x="2288" y="3160"/>
                      <a:pt x="2245" y="3248"/>
                      <a:pt x="2258" y="3340"/>
                    </a:cubicBezTo>
                    <a:cubicBezTo>
                      <a:pt x="2271" y="3386"/>
                      <a:pt x="2291" y="3432"/>
                      <a:pt x="2320" y="3471"/>
                    </a:cubicBezTo>
                    <a:cubicBezTo>
                      <a:pt x="2369" y="3429"/>
                      <a:pt x="2428" y="3402"/>
                      <a:pt x="2494" y="3396"/>
                    </a:cubicBezTo>
                    <a:cubicBezTo>
                      <a:pt x="2503" y="3395"/>
                      <a:pt x="2512" y="3395"/>
                      <a:pt x="2521" y="3395"/>
                    </a:cubicBezTo>
                    <a:cubicBezTo>
                      <a:pt x="2549" y="3395"/>
                      <a:pt x="2578" y="3398"/>
                      <a:pt x="2605" y="3406"/>
                    </a:cubicBezTo>
                    <a:cubicBezTo>
                      <a:pt x="2622" y="3409"/>
                      <a:pt x="2638" y="3409"/>
                      <a:pt x="2654" y="3412"/>
                    </a:cubicBezTo>
                    <a:cubicBezTo>
                      <a:pt x="2662" y="3414"/>
                      <a:pt x="2669" y="3414"/>
                      <a:pt x="2677" y="3414"/>
                    </a:cubicBezTo>
                    <a:cubicBezTo>
                      <a:pt x="2705" y="3414"/>
                      <a:pt x="2733" y="3405"/>
                      <a:pt x="2756" y="3389"/>
                    </a:cubicBezTo>
                    <a:cubicBezTo>
                      <a:pt x="2772" y="3360"/>
                      <a:pt x="2779" y="3324"/>
                      <a:pt x="2779" y="3291"/>
                    </a:cubicBezTo>
                    <a:cubicBezTo>
                      <a:pt x="2779" y="3255"/>
                      <a:pt x="2785" y="3219"/>
                      <a:pt x="2795" y="3183"/>
                    </a:cubicBezTo>
                    <a:cubicBezTo>
                      <a:pt x="2808" y="3147"/>
                      <a:pt x="2831" y="3114"/>
                      <a:pt x="2858" y="3085"/>
                    </a:cubicBezTo>
                    <a:cubicBezTo>
                      <a:pt x="2871" y="3068"/>
                      <a:pt x="2880" y="3052"/>
                      <a:pt x="2894" y="3032"/>
                    </a:cubicBezTo>
                    <a:cubicBezTo>
                      <a:pt x="2907" y="3003"/>
                      <a:pt x="2920" y="2973"/>
                      <a:pt x="2926" y="2940"/>
                    </a:cubicBezTo>
                    <a:cubicBezTo>
                      <a:pt x="2936" y="2891"/>
                      <a:pt x="2956" y="2842"/>
                      <a:pt x="2982" y="2800"/>
                    </a:cubicBezTo>
                    <a:cubicBezTo>
                      <a:pt x="2992" y="2790"/>
                      <a:pt x="3002" y="2777"/>
                      <a:pt x="3011" y="2767"/>
                    </a:cubicBezTo>
                    <a:cubicBezTo>
                      <a:pt x="2966" y="2744"/>
                      <a:pt x="2913" y="2727"/>
                      <a:pt x="2864" y="2721"/>
                    </a:cubicBezTo>
                    <a:cubicBezTo>
                      <a:pt x="2785" y="2708"/>
                      <a:pt x="2700" y="2695"/>
                      <a:pt x="2635" y="2639"/>
                    </a:cubicBezTo>
                    <a:cubicBezTo>
                      <a:pt x="2556" y="2570"/>
                      <a:pt x="2527" y="2456"/>
                      <a:pt x="2546" y="2305"/>
                    </a:cubicBezTo>
                    <a:cubicBezTo>
                      <a:pt x="2553" y="2282"/>
                      <a:pt x="2556" y="2256"/>
                      <a:pt x="2559" y="2233"/>
                    </a:cubicBezTo>
                    <a:cubicBezTo>
                      <a:pt x="2576" y="2161"/>
                      <a:pt x="2582" y="2089"/>
                      <a:pt x="2569" y="2013"/>
                    </a:cubicBezTo>
                    <a:cubicBezTo>
                      <a:pt x="2559" y="1967"/>
                      <a:pt x="2527" y="1928"/>
                      <a:pt x="2484" y="1902"/>
                    </a:cubicBezTo>
                    <a:cubicBezTo>
                      <a:pt x="2471" y="1895"/>
                      <a:pt x="2451" y="1889"/>
                      <a:pt x="2435" y="1889"/>
                    </a:cubicBezTo>
                    <a:cubicBezTo>
                      <a:pt x="2404" y="1999"/>
                      <a:pt x="2306" y="2061"/>
                      <a:pt x="2207" y="2061"/>
                    </a:cubicBezTo>
                    <a:cubicBezTo>
                      <a:pt x="2141" y="2061"/>
                      <a:pt x="2074" y="2033"/>
                      <a:pt x="2025" y="1974"/>
                    </a:cubicBezTo>
                    <a:cubicBezTo>
                      <a:pt x="1930" y="1859"/>
                      <a:pt x="1973" y="1679"/>
                      <a:pt x="2068" y="1574"/>
                    </a:cubicBezTo>
                    <a:cubicBezTo>
                      <a:pt x="2147" y="1499"/>
                      <a:pt x="2238" y="1440"/>
                      <a:pt x="2340" y="1397"/>
                    </a:cubicBezTo>
                    <a:lnTo>
                      <a:pt x="2389" y="1371"/>
                    </a:lnTo>
                    <a:cubicBezTo>
                      <a:pt x="2481" y="1325"/>
                      <a:pt x="2589" y="1260"/>
                      <a:pt x="2635" y="1158"/>
                    </a:cubicBezTo>
                    <a:cubicBezTo>
                      <a:pt x="2654" y="1103"/>
                      <a:pt x="2658" y="1040"/>
                      <a:pt x="2638" y="985"/>
                    </a:cubicBezTo>
                    <a:cubicBezTo>
                      <a:pt x="2628" y="949"/>
                      <a:pt x="2605" y="916"/>
                      <a:pt x="2573" y="896"/>
                    </a:cubicBezTo>
                    <a:cubicBezTo>
                      <a:pt x="2553" y="887"/>
                      <a:pt x="2532" y="884"/>
                      <a:pt x="2510" y="884"/>
                    </a:cubicBezTo>
                    <a:cubicBezTo>
                      <a:pt x="2467" y="884"/>
                      <a:pt x="2419" y="896"/>
                      <a:pt x="2369" y="909"/>
                    </a:cubicBezTo>
                    <a:cubicBezTo>
                      <a:pt x="2320" y="922"/>
                      <a:pt x="2267" y="936"/>
                      <a:pt x="2216" y="936"/>
                    </a:cubicBezTo>
                    <a:cubicBezTo>
                      <a:pt x="2165" y="936"/>
                      <a:pt x="2116" y="922"/>
                      <a:pt x="2075" y="880"/>
                    </a:cubicBezTo>
                    <a:cubicBezTo>
                      <a:pt x="2058" y="867"/>
                      <a:pt x="2045" y="847"/>
                      <a:pt x="2032" y="831"/>
                    </a:cubicBezTo>
                    <a:cubicBezTo>
                      <a:pt x="2025" y="818"/>
                      <a:pt x="2016" y="808"/>
                      <a:pt x="2006" y="795"/>
                    </a:cubicBezTo>
                    <a:cubicBezTo>
                      <a:pt x="1989" y="777"/>
                      <a:pt x="1966" y="770"/>
                      <a:pt x="1938" y="770"/>
                    </a:cubicBezTo>
                    <a:cubicBezTo>
                      <a:pt x="1892" y="770"/>
                      <a:pt x="1833" y="790"/>
                      <a:pt x="1763" y="814"/>
                    </a:cubicBezTo>
                    <a:lnTo>
                      <a:pt x="1724" y="827"/>
                    </a:lnTo>
                    <a:cubicBezTo>
                      <a:pt x="1648" y="855"/>
                      <a:pt x="1569" y="868"/>
                      <a:pt x="1491" y="868"/>
                    </a:cubicBezTo>
                    <a:cubicBezTo>
                      <a:pt x="1389" y="868"/>
                      <a:pt x="1288" y="846"/>
                      <a:pt x="1193" y="801"/>
                    </a:cubicBezTo>
                    <a:cubicBezTo>
                      <a:pt x="1134" y="778"/>
                      <a:pt x="1089" y="739"/>
                      <a:pt x="1056" y="687"/>
                    </a:cubicBezTo>
                    <a:cubicBezTo>
                      <a:pt x="1007" y="598"/>
                      <a:pt x="1033" y="503"/>
                      <a:pt x="1056" y="418"/>
                    </a:cubicBezTo>
                    <a:cubicBezTo>
                      <a:pt x="1079" y="343"/>
                      <a:pt x="1098" y="274"/>
                      <a:pt x="1062" y="225"/>
                    </a:cubicBezTo>
                    <a:cubicBezTo>
                      <a:pt x="1030" y="179"/>
                      <a:pt x="964" y="172"/>
                      <a:pt x="859" y="172"/>
                    </a:cubicBezTo>
                    <a:cubicBezTo>
                      <a:pt x="848" y="173"/>
                      <a:pt x="836" y="173"/>
                      <a:pt x="825" y="173"/>
                    </a:cubicBezTo>
                    <a:cubicBezTo>
                      <a:pt x="769" y="173"/>
                      <a:pt x="714" y="166"/>
                      <a:pt x="659" y="153"/>
                    </a:cubicBezTo>
                    <a:cubicBezTo>
                      <a:pt x="614" y="133"/>
                      <a:pt x="571" y="110"/>
                      <a:pt x="532" y="81"/>
                    </a:cubicBezTo>
                    <a:cubicBezTo>
                      <a:pt x="505" y="61"/>
                      <a:pt x="479" y="41"/>
                      <a:pt x="450" y="28"/>
                    </a:cubicBezTo>
                    <a:cubicBezTo>
                      <a:pt x="411" y="9"/>
                      <a:pt x="374" y="1"/>
                      <a:pt x="339" y="1"/>
                    </a:cubicBezTo>
                    <a:close/>
                  </a:path>
                </a:pathLst>
              </a:custGeom>
              <a:solidFill>
                <a:schemeClr val="accent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8" name="Google Shape;1158;p26"/>
          <p:cNvGrpSpPr/>
          <p:nvPr/>
        </p:nvGrpSpPr>
        <p:grpSpPr>
          <a:xfrm>
            <a:off x="5442906" y="3458533"/>
            <a:ext cx="392721" cy="550941"/>
            <a:chOff x="6079014" y="3169423"/>
            <a:chExt cx="391820" cy="550941"/>
          </a:xfrm>
        </p:grpSpPr>
        <p:sp>
          <p:nvSpPr>
            <p:cNvPr id="1159" name="Google Shape;1159;p26"/>
            <p:cNvSpPr/>
            <p:nvPr/>
          </p:nvSpPr>
          <p:spPr>
            <a:xfrm>
              <a:off x="6160597" y="3639651"/>
              <a:ext cx="228674" cy="80713"/>
            </a:xfrm>
            <a:custGeom>
              <a:avLst/>
              <a:gdLst/>
              <a:ahLst/>
              <a:cxnLst/>
              <a:rect l="l" t="t" r="r" b="b"/>
              <a:pathLst>
                <a:path w="8508" h="3003" extrusionOk="0">
                  <a:moveTo>
                    <a:pt x="8507" y="1502"/>
                  </a:moveTo>
                  <a:cubicBezTo>
                    <a:pt x="8507" y="668"/>
                    <a:pt x="6572" y="1"/>
                    <a:pt x="4237" y="1"/>
                  </a:cubicBezTo>
                  <a:cubicBezTo>
                    <a:pt x="1902" y="1"/>
                    <a:pt x="1" y="668"/>
                    <a:pt x="1" y="1502"/>
                  </a:cubicBezTo>
                  <a:cubicBezTo>
                    <a:pt x="1" y="2336"/>
                    <a:pt x="1902" y="3003"/>
                    <a:pt x="4237" y="3003"/>
                  </a:cubicBezTo>
                  <a:cubicBezTo>
                    <a:pt x="6639" y="3003"/>
                    <a:pt x="8507" y="2302"/>
                    <a:pt x="8507" y="1502"/>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6079014" y="3169423"/>
              <a:ext cx="391820" cy="530777"/>
            </a:xfrm>
            <a:custGeom>
              <a:avLst/>
              <a:gdLst/>
              <a:ahLst/>
              <a:cxnLst/>
              <a:rect l="l" t="t" r="r" b="b"/>
              <a:pathLst>
                <a:path w="14578" h="19748" extrusionOk="0">
                  <a:moveTo>
                    <a:pt x="7272" y="0"/>
                  </a:moveTo>
                  <a:cubicBezTo>
                    <a:pt x="3269" y="0"/>
                    <a:pt x="0" y="3269"/>
                    <a:pt x="0" y="7306"/>
                  </a:cubicBezTo>
                  <a:cubicBezTo>
                    <a:pt x="0" y="13076"/>
                    <a:pt x="7272" y="19748"/>
                    <a:pt x="7272" y="19748"/>
                  </a:cubicBezTo>
                  <a:cubicBezTo>
                    <a:pt x="7272" y="19748"/>
                    <a:pt x="14578" y="13076"/>
                    <a:pt x="14578" y="7306"/>
                  </a:cubicBezTo>
                  <a:cubicBezTo>
                    <a:pt x="14578" y="3269"/>
                    <a:pt x="11342" y="0"/>
                    <a:pt x="7272" y="0"/>
                  </a:cubicBezTo>
                  <a:close/>
                  <a:moveTo>
                    <a:pt x="7272" y="12142"/>
                  </a:moveTo>
                  <a:cubicBezTo>
                    <a:pt x="4604" y="12142"/>
                    <a:pt x="2402" y="9974"/>
                    <a:pt x="2402" y="7272"/>
                  </a:cubicBezTo>
                  <a:cubicBezTo>
                    <a:pt x="2402" y="4604"/>
                    <a:pt x="4570" y="2402"/>
                    <a:pt x="7272" y="2402"/>
                  </a:cubicBezTo>
                  <a:cubicBezTo>
                    <a:pt x="9941" y="2402"/>
                    <a:pt x="12176" y="4570"/>
                    <a:pt x="12176" y="7272"/>
                  </a:cubicBezTo>
                  <a:cubicBezTo>
                    <a:pt x="12176" y="9974"/>
                    <a:pt x="10008" y="12142"/>
                    <a:pt x="7272" y="121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26"/>
          <p:cNvGrpSpPr/>
          <p:nvPr/>
        </p:nvGrpSpPr>
        <p:grpSpPr>
          <a:xfrm>
            <a:off x="4009371" y="3049206"/>
            <a:ext cx="392707" cy="569303"/>
            <a:chOff x="4597963" y="1740819"/>
            <a:chExt cx="392707" cy="569303"/>
          </a:xfrm>
        </p:grpSpPr>
        <p:sp>
          <p:nvSpPr>
            <p:cNvPr id="1162" name="Google Shape;1162;p26"/>
            <p:cNvSpPr/>
            <p:nvPr/>
          </p:nvSpPr>
          <p:spPr>
            <a:xfrm>
              <a:off x="4680448" y="2229408"/>
              <a:ext cx="228647" cy="80713"/>
            </a:xfrm>
            <a:custGeom>
              <a:avLst/>
              <a:gdLst/>
              <a:ahLst/>
              <a:cxnLst/>
              <a:rect l="l" t="t" r="r" b="b"/>
              <a:pathLst>
                <a:path w="8507" h="3003" extrusionOk="0">
                  <a:moveTo>
                    <a:pt x="8506" y="1502"/>
                  </a:moveTo>
                  <a:cubicBezTo>
                    <a:pt x="8506" y="668"/>
                    <a:pt x="6572" y="1"/>
                    <a:pt x="4237" y="1"/>
                  </a:cubicBezTo>
                  <a:cubicBezTo>
                    <a:pt x="1902" y="1"/>
                    <a:pt x="0" y="668"/>
                    <a:pt x="0" y="1502"/>
                  </a:cubicBezTo>
                  <a:cubicBezTo>
                    <a:pt x="0" y="2336"/>
                    <a:pt x="1902" y="3003"/>
                    <a:pt x="4237" y="3003"/>
                  </a:cubicBezTo>
                  <a:cubicBezTo>
                    <a:pt x="6572" y="3003"/>
                    <a:pt x="8506" y="2336"/>
                    <a:pt x="8506" y="1502"/>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4597963" y="1740819"/>
              <a:ext cx="392707" cy="530777"/>
            </a:xfrm>
            <a:custGeom>
              <a:avLst/>
              <a:gdLst/>
              <a:ahLst/>
              <a:cxnLst/>
              <a:rect l="l" t="t" r="r" b="b"/>
              <a:pathLst>
                <a:path w="14611" h="19748" extrusionOk="0">
                  <a:moveTo>
                    <a:pt x="7306" y="0"/>
                  </a:moveTo>
                  <a:cubicBezTo>
                    <a:pt x="3303" y="0"/>
                    <a:pt x="0" y="3269"/>
                    <a:pt x="0" y="7305"/>
                  </a:cubicBezTo>
                  <a:cubicBezTo>
                    <a:pt x="0" y="13076"/>
                    <a:pt x="7306" y="19748"/>
                    <a:pt x="7306" y="19748"/>
                  </a:cubicBezTo>
                  <a:cubicBezTo>
                    <a:pt x="7306" y="19748"/>
                    <a:pt x="14611" y="13076"/>
                    <a:pt x="14611" y="7305"/>
                  </a:cubicBezTo>
                  <a:cubicBezTo>
                    <a:pt x="14611" y="3269"/>
                    <a:pt x="11309" y="0"/>
                    <a:pt x="7306" y="0"/>
                  </a:cubicBezTo>
                  <a:close/>
                  <a:moveTo>
                    <a:pt x="7306" y="12142"/>
                  </a:moveTo>
                  <a:cubicBezTo>
                    <a:pt x="4637" y="12142"/>
                    <a:pt x="2436" y="9974"/>
                    <a:pt x="2436" y="7272"/>
                  </a:cubicBezTo>
                  <a:cubicBezTo>
                    <a:pt x="2436" y="4603"/>
                    <a:pt x="4604" y="2402"/>
                    <a:pt x="7306" y="2402"/>
                  </a:cubicBezTo>
                  <a:cubicBezTo>
                    <a:pt x="9974" y="2402"/>
                    <a:pt x="12176" y="4570"/>
                    <a:pt x="12176" y="7272"/>
                  </a:cubicBezTo>
                  <a:cubicBezTo>
                    <a:pt x="12176" y="9974"/>
                    <a:pt x="9974" y="12142"/>
                    <a:pt x="7306" y="121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26"/>
          <p:cNvGrpSpPr/>
          <p:nvPr/>
        </p:nvGrpSpPr>
        <p:grpSpPr>
          <a:xfrm>
            <a:off x="5042588" y="3983219"/>
            <a:ext cx="391820" cy="570217"/>
            <a:chOff x="3067582" y="1998108"/>
            <a:chExt cx="391820" cy="570217"/>
          </a:xfrm>
        </p:grpSpPr>
        <p:sp>
          <p:nvSpPr>
            <p:cNvPr id="1165" name="Google Shape;1165;p26"/>
            <p:cNvSpPr/>
            <p:nvPr/>
          </p:nvSpPr>
          <p:spPr>
            <a:xfrm>
              <a:off x="3150066" y="2487612"/>
              <a:ext cx="228647" cy="80713"/>
            </a:xfrm>
            <a:custGeom>
              <a:avLst/>
              <a:gdLst/>
              <a:ahLst/>
              <a:cxnLst/>
              <a:rect l="l" t="t" r="r" b="b"/>
              <a:pathLst>
                <a:path w="8507" h="3003" extrusionOk="0">
                  <a:moveTo>
                    <a:pt x="8507" y="1502"/>
                  </a:moveTo>
                  <a:cubicBezTo>
                    <a:pt x="8507" y="668"/>
                    <a:pt x="6605" y="1"/>
                    <a:pt x="4270" y="1"/>
                  </a:cubicBezTo>
                  <a:cubicBezTo>
                    <a:pt x="1935" y="1"/>
                    <a:pt x="1" y="668"/>
                    <a:pt x="1" y="1502"/>
                  </a:cubicBezTo>
                  <a:cubicBezTo>
                    <a:pt x="1" y="2336"/>
                    <a:pt x="1935" y="3003"/>
                    <a:pt x="4270" y="3003"/>
                  </a:cubicBezTo>
                  <a:cubicBezTo>
                    <a:pt x="6605" y="3003"/>
                    <a:pt x="8507" y="2336"/>
                    <a:pt x="8507" y="1502"/>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3067582" y="1998108"/>
              <a:ext cx="391820" cy="529890"/>
            </a:xfrm>
            <a:custGeom>
              <a:avLst/>
              <a:gdLst/>
              <a:ahLst/>
              <a:cxnLst/>
              <a:rect l="l" t="t" r="r" b="b"/>
              <a:pathLst>
                <a:path w="14578" h="19715" extrusionOk="0">
                  <a:moveTo>
                    <a:pt x="7306" y="1"/>
                  </a:moveTo>
                  <a:cubicBezTo>
                    <a:pt x="3303" y="1"/>
                    <a:pt x="1" y="3236"/>
                    <a:pt x="1" y="7273"/>
                  </a:cubicBezTo>
                  <a:cubicBezTo>
                    <a:pt x="1" y="13043"/>
                    <a:pt x="7306" y="19715"/>
                    <a:pt x="7306" y="19715"/>
                  </a:cubicBezTo>
                  <a:cubicBezTo>
                    <a:pt x="7306" y="19715"/>
                    <a:pt x="14578" y="13043"/>
                    <a:pt x="14578" y="7273"/>
                  </a:cubicBezTo>
                  <a:cubicBezTo>
                    <a:pt x="14578" y="3236"/>
                    <a:pt x="11342" y="1"/>
                    <a:pt x="7306" y="1"/>
                  </a:cubicBezTo>
                  <a:close/>
                  <a:moveTo>
                    <a:pt x="7306" y="12109"/>
                  </a:moveTo>
                  <a:cubicBezTo>
                    <a:pt x="4637" y="12109"/>
                    <a:pt x="2403" y="9941"/>
                    <a:pt x="2403" y="7239"/>
                  </a:cubicBezTo>
                  <a:cubicBezTo>
                    <a:pt x="2403" y="4571"/>
                    <a:pt x="4571" y="2369"/>
                    <a:pt x="7306" y="2369"/>
                  </a:cubicBezTo>
                  <a:cubicBezTo>
                    <a:pt x="9975" y="2369"/>
                    <a:pt x="12176" y="4537"/>
                    <a:pt x="12176" y="7239"/>
                  </a:cubicBezTo>
                  <a:cubicBezTo>
                    <a:pt x="12176" y="9941"/>
                    <a:pt x="10008" y="12109"/>
                    <a:pt x="7306" y="121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26"/>
          <p:cNvGrpSpPr/>
          <p:nvPr/>
        </p:nvGrpSpPr>
        <p:grpSpPr>
          <a:xfrm>
            <a:off x="5442930" y="2254540"/>
            <a:ext cx="392707" cy="570217"/>
            <a:chOff x="5772418" y="1936265"/>
            <a:chExt cx="392707" cy="570217"/>
          </a:xfrm>
        </p:grpSpPr>
        <p:sp>
          <p:nvSpPr>
            <p:cNvPr id="1168" name="Google Shape;1168;p26"/>
            <p:cNvSpPr/>
            <p:nvPr/>
          </p:nvSpPr>
          <p:spPr>
            <a:xfrm>
              <a:off x="5855789" y="2425769"/>
              <a:ext cx="228647" cy="80713"/>
            </a:xfrm>
            <a:custGeom>
              <a:avLst/>
              <a:gdLst/>
              <a:ahLst/>
              <a:cxnLst/>
              <a:rect l="l" t="t" r="r" b="b"/>
              <a:pathLst>
                <a:path w="8507" h="3003" extrusionOk="0">
                  <a:moveTo>
                    <a:pt x="8507" y="1501"/>
                  </a:moveTo>
                  <a:cubicBezTo>
                    <a:pt x="8507" y="667"/>
                    <a:pt x="6572" y="0"/>
                    <a:pt x="4237" y="0"/>
                  </a:cubicBezTo>
                  <a:cubicBezTo>
                    <a:pt x="1902" y="0"/>
                    <a:pt x="1" y="667"/>
                    <a:pt x="1" y="1501"/>
                  </a:cubicBezTo>
                  <a:cubicBezTo>
                    <a:pt x="1" y="2335"/>
                    <a:pt x="1902" y="3002"/>
                    <a:pt x="4237" y="3002"/>
                  </a:cubicBezTo>
                  <a:cubicBezTo>
                    <a:pt x="6572" y="3002"/>
                    <a:pt x="8507" y="2335"/>
                    <a:pt x="8507" y="1501"/>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5772418" y="1936265"/>
              <a:ext cx="392707" cy="529890"/>
            </a:xfrm>
            <a:custGeom>
              <a:avLst/>
              <a:gdLst/>
              <a:ahLst/>
              <a:cxnLst/>
              <a:rect l="l" t="t" r="r" b="b"/>
              <a:pathLst>
                <a:path w="14611" h="19715" extrusionOk="0">
                  <a:moveTo>
                    <a:pt x="7306" y="0"/>
                  </a:moveTo>
                  <a:cubicBezTo>
                    <a:pt x="3303" y="0"/>
                    <a:pt x="0" y="3236"/>
                    <a:pt x="0" y="7305"/>
                  </a:cubicBezTo>
                  <a:cubicBezTo>
                    <a:pt x="0" y="13043"/>
                    <a:pt x="7306" y="19714"/>
                    <a:pt x="7306" y="19714"/>
                  </a:cubicBezTo>
                  <a:cubicBezTo>
                    <a:pt x="7306" y="19714"/>
                    <a:pt x="14611" y="13076"/>
                    <a:pt x="14611" y="7305"/>
                  </a:cubicBezTo>
                  <a:cubicBezTo>
                    <a:pt x="14611" y="3302"/>
                    <a:pt x="11342" y="0"/>
                    <a:pt x="7306" y="0"/>
                  </a:cubicBezTo>
                  <a:close/>
                  <a:moveTo>
                    <a:pt x="7306" y="12175"/>
                  </a:moveTo>
                  <a:cubicBezTo>
                    <a:pt x="4637" y="12175"/>
                    <a:pt x="2435" y="10007"/>
                    <a:pt x="2435" y="7305"/>
                  </a:cubicBezTo>
                  <a:cubicBezTo>
                    <a:pt x="2435" y="4637"/>
                    <a:pt x="4604" y="2402"/>
                    <a:pt x="7306" y="2402"/>
                  </a:cubicBezTo>
                  <a:cubicBezTo>
                    <a:pt x="9974" y="2402"/>
                    <a:pt x="12176" y="4570"/>
                    <a:pt x="12176" y="7305"/>
                  </a:cubicBezTo>
                  <a:cubicBezTo>
                    <a:pt x="12176" y="9974"/>
                    <a:pt x="10007" y="12175"/>
                    <a:pt x="7306" y="121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6"/>
          <p:cNvGrpSpPr/>
          <p:nvPr/>
        </p:nvGrpSpPr>
        <p:grpSpPr>
          <a:xfrm>
            <a:off x="4055628" y="2316259"/>
            <a:ext cx="391820" cy="569330"/>
            <a:chOff x="3712191" y="2910784"/>
            <a:chExt cx="391820" cy="569330"/>
          </a:xfrm>
        </p:grpSpPr>
        <p:sp>
          <p:nvSpPr>
            <p:cNvPr id="1171" name="Google Shape;1171;p26"/>
            <p:cNvSpPr/>
            <p:nvPr/>
          </p:nvSpPr>
          <p:spPr>
            <a:xfrm>
              <a:off x="3793788" y="3399374"/>
              <a:ext cx="228647" cy="80740"/>
            </a:xfrm>
            <a:custGeom>
              <a:avLst/>
              <a:gdLst/>
              <a:ahLst/>
              <a:cxnLst/>
              <a:rect l="l" t="t" r="r" b="b"/>
              <a:pathLst>
                <a:path w="8507" h="3004" extrusionOk="0">
                  <a:moveTo>
                    <a:pt x="8506" y="1502"/>
                  </a:moveTo>
                  <a:cubicBezTo>
                    <a:pt x="8506" y="668"/>
                    <a:pt x="6571" y="1"/>
                    <a:pt x="4236" y="1"/>
                  </a:cubicBezTo>
                  <a:cubicBezTo>
                    <a:pt x="1901" y="1"/>
                    <a:pt x="0" y="668"/>
                    <a:pt x="0" y="1502"/>
                  </a:cubicBezTo>
                  <a:cubicBezTo>
                    <a:pt x="0" y="2336"/>
                    <a:pt x="1901" y="3003"/>
                    <a:pt x="4236" y="3003"/>
                  </a:cubicBezTo>
                  <a:cubicBezTo>
                    <a:pt x="6638" y="3003"/>
                    <a:pt x="8506" y="2336"/>
                    <a:pt x="8506" y="1502"/>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3712191" y="2910784"/>
              <a:ext cx="391820" cy="530777"/>
            </a:xfrm>
            <a:custGeom>
              <a:avLst/>
              <a:gdLst/>
              <a:ahLst/>
              <a:cxnLst/>
              <a:rect l="l" t="t" r="r" b="b"/>
              <a:pathLst>
                <a:path w="14578" h="19748" extrusionOk="0">
                  <a:moveTo>
                    <a:pt x="7272" y="0"/>
                  </a:moveTo>
                  <a:cubicBezTo>
                    <a:pt x="3270" y="0"/>
                    <a:pt x="1" y="3269"/>
                    <a:pt x="1" y="7306"/>
                  </a:cubicBezTo>
                  <a:cubicBezTo>
                    <a:pt x="1" y="13076"/>
                    <a:pt x="7272" y="19748"/>
                    <a:pt x="7272" y="19748"/>
                  </a:cubicBezTo>
                  <a:cubicBezTo>
                    <a:pt x="7272" y="19748"/>
                    <a:pt x="14578" y="13076"/>
                    <a:pt x="14578" y="7306"/>
                  </a:cubicBezTo>
                  <a:cubicBezTo>
                    <a:pt x="14578" y="3269"/>
                    <a:pt x="11342" y="0"/>
                    <a:pt x="7272" y="0"/>
                  </a:cubicBezTo>
                  <a:close/>
                  <a:moveTo>
                    <a:pt x="7272" y="12142"/>
                  </a:moveTo>
                  <a:cubicBezTo>
                    <a:pt x="4604" y="12142"/>
                    <a:pt x="2402" y="9974"/>
                    <a:pt x="2402" y="7272"/>
                  </a:cubicBezTo>
                  <a:cubicBezTo>
                    <a:pt x="2402" y="4604"/>
                    <a:pt x="4571" y="2402"/>
                    <a:pt x="7272" y="2402"/>
                  </a:cubicBezTo>
                  <a:cubicBezTo>
                    <a:pt x="9941" y="2402"/>
                    <a:pt x="12176" y="4570"/>
                    <a:pt x="12176" y="7272"/>
                  </a:cubicBezTo>
                  <a:cubicBezTo>
                    <a:pt x="12176" y="9974"/>
                    <a:pt x="10008" y="12142"/>
                    <a:pt x="7272" y="12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26"/>
          <p:cNvGrpSpPr/>
          <p:nvPr/>
        </p:nvGrpSpPr>
        <p:grpSpPr>
          <a:xfrm>
            <a:off x="4853267" y="2824654"/>
            <a:ext cx="391820" cy="571131"/>
            <a:chOff x="4752155" y="2821124"/>
            <a:chExt cx="391820" cy="571131"/>
          </a:xfrm>
        </p:grpSpPr>
        <p:sp>
          <p:nvSpPr>
            <p:cNvPr id="1174" name="Google Shape;1174;p26"/>
            <p:cNvSpPr/>
            <p:nvPr/>
          </p:nvSpPr>
          <p:spPr>
            <a:xfrm>
              <a:off x="4833752" y="3310628"/>
              <a:ext cx="228647" cy="81627"/>
            </a:xfrm>
            <a:custGeom>
              <a:avLst/>
              <a:gdLst/>
              <a:ahLst/>
              <a:cxnLst/>
              <a:rect l="l" t="t" r="r" b="b"/>
              <a:pathLst>
                <a:path w="8507" h="3037" extrusionOk="0">
                  <a:moveTo>
                    <a:pt x="8506" y="1502"/>
                  </a:moveTo>
                  <a:cubicBezTo>
                    <a:pt x="8506" y="668"/>
                    <a:pt x="6572" y="1"/>
                    <a:pt x="4237" y="1"/>
                  </a:cubicBezTo>
                  <a:cubicBezTo>
                    <a:pt x="1902" y="1"/>
                    <a:pt x="0" y="668"/>
                    <a:pt x="0" y="1502"/>
                  </a:cubicBezTo>
                  <a:cubicBezTo>
                    <a:pt x="0" y="2336"/>
                    <a:pt x="1902" y="3036"/>
                    <a:pt x="4237" y="3036"/>
                  </a:cubicBezTo>
                  <a:cubicBezTo>
                    <a:pt x="6572" y="3036"/>
                    <a:pt x="8506" y="2302"/>
                    <a:pt x="8506" y="1502"/>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4752155" y="2821124"/>
              <a:ext cx="391820" cy="530804"/>
            </a:xfrm>
            <a:custGeom>
              <a:avLst/>
              <a:gdLst/>
              <a:ahLst/>
              <a:cxnLst/>
              <a:rect l="l" t="t" r="r" b="b"/>
              <a:pathLst>
                <a:path w="14578" h="19749" extrusionOk="0">
                  <a:moveTo>
                    <a:pt x="7273" y="1"/>
                  </a:moveTo>
                  <a:cubicBezTo>
                    <a:pt x="3270" y="1"/>
                    <a:pt x="1" y="3270"/>
                    <a:pt x="1" y="7306"/>
                  </a:cubicBezTo>
                  <a:cubicBezTo>
                    <a:pt x="1" y="13077"/>
                    <a:pt x="7273" y="19748"/>
                    <a:pt x="7273" y="19748"/>
                  </a:cubicBezTo>
                  <a:cubicBezTo>
                    <a:pt x="7273" y="19748"/>
                    <a:pt x="14578" y="13077"/>
                    <a:pt x="14578" y="7306"/>
                  </a:cubicBezTo>
                  <a:cubicBezTo>
                    <a:pt x="14578" y="3270"/>
                    <a:pt x="11276" y="1"/>
                    <a:pt x="7273" y="1"/>
                  </a:cubicBezTo>
                  <a:close/>
                  <a:moveTo>
                    <a:pt x="7273" y="12143"/>
                  </a:moveTo>
                  <a:cubicBezTo>
                    <a:pt x="4604" y="12143"/>
                    <a:pt x="2403" y="9974"/>
                    <a:pt x="2403" y="7272"/>
                  </a:cubicBezTo>
                  <a:cubicBezTo>
                    <a:pt x="2403" y="4604"/>
                    <a:pt x="4571" y="2402"/>
                    <a:pt x="7273" y="2402"/>
                  </a:cubicBezTo>
                  <a:cubicBezTo>
                    <a:pt x="9941" y="2402"/>
                    <a:pt x="12143" y="4571"/>
                    <a:pt x="12143" y="7272"/>
                  </a:cubicBezTo>
                  <a:cubicBezTo>
                    <a:pt x="12143" y="9974"/>
                    <a:pt x="9941" y="12143"/>
                    <a:pt x="7273" y="121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A7474D-6C92-226A-A4B4-8CB681427A95}"/>
              </a:ext>
            </a:extLst>
          </p:cNvPr>
          <p:cNvSpPr txBox="1"/>
          <p:nvPr/>
        </p:nvSpPr>
        <p:spPr>
          <a:xfrm>
            <a:off x="146838" y="348544"/>
            <a:ext cx="8850324" cy="4370427"/>
          </a:xfrm>
          <a:prstGeom prst="rect">
            <a:avLst/>
          </a:prstGeom>
          <a:noFill/>
        </p:spPr>
        <p:txBody>
          <a:bodyPr wrap="square">
            <a:spAutoFit/>
          </a:bodyPr>
          <a:lstStyle/>
          <a:p>
            <a:r>
              <a:rPr lang="el-GR" dirty="0"/>
              <a:t> </a:t>
            </a:r>
            <a:r>
              <a:rPr lang="el-GR" sz="1200" dirty="0">
                <a:latin typeface="Neucha" panose="020B0604020202020204" charset="0"/>
              </a:rPr>
              <a:t>Όταν βυθίζεται ο κόσμος … Μπαγκλαντές σημείο 0…</a:t>
            </a:r>
            <a:endParaRPr lang="en-US" sz="1200" dirty="0">
              <a:latin typeface="Neucha" panose="020B0604020202020204" charset="0"/>
            </a:endParaRPr>
          </a:p>
          <a:p>
            <a:endParaRPr lang="en-US" sz="1200" dirty="0">
              <a:latin typeface="Neucha" panose="020B0604020202020204" charset="0"/>
            </a:endParaRPr>
          </a:p>
          <a:p>
            <a:r>
              <a:rPr lang="el-GR" sz="1200" dirty="0">
                <a:latin typeface="Neucha" panose="020B0604020202020204" charset="0"/>
              </a:rPr>
              <a:t> Οι επιστήμονες θεωρούν το Μπαγκλαντές, μια από τις πιο ευάλωτες χώρες στον κόσμο, ως το σημείο ’μηδέν’ της κλιματικής αλλαγής. Οι πάγοι λιώνουν, η στάθμη των θαλασσών ανεβαίνει κι αυτή η χώρα βυθίζεται. Στο Μπαγκλαντές, περίπου 20 εκατομμύρια άνθρωποι υπολογίζεται ότι πρόκειται να εγκαταλείψουν τις εστίες τους μέχρι το 2050 και να γίνουν περιβαλλοντικοί πρόσφυγες. Πρόκειται για έναν νέο και σχεδόν άγνωστο όρο που δείχνει όμως το πραγματικό πρόσωπο της κλιματικής αλλαγής. «Ακόμα και αν όλος ο κόσμος άρχιζε να μοιάζει ξαφνικά αγγελικά πλασμένος, η άνοδος της στάθμης της θάλασσας δεν σταματά. Η κλιματική αλλαγή έχει αρχίσει, είναι ήδη εδώ». Οι κάτοικοι του Μπαγκλαντές το γνωρίζουν πολύ καλά. Ένας στους 7 θα αναγκαστεί να εγκαταλείψει την κατοικία του μέχρι το 2050, σχεδόν 20 εκατομμύρια άνθρωποι. Καθώς ο χάρτης του κόσμου αρχίζει να αλλάζει, το μεγαλύτερο κύμα περιβαλλοντικών προσφύγων θα ξεκινήσει από εδώ. Η άνοδος της στάθμης της θάλασσας σε συνδυασμό με την άνοδο της θερμοκρασίας φέρνουν τη χώρα αντιμέτωπη με ακραία καιρικά φαινόμενα, πιο συχνά και απρόβλεπτα από ποτέ. Το 2009 ο Κυκλώνας </a:t>
            </a:r>
            <a:r>
              <a:rPr lang="el-GR" sz="1200" dirty="0" err="1">
                <a:latin typeface="Neucha" panose="020B0604020202020204" charset="0"/>
              </a:rPr>
              <a:t>Άιλα</a:t>
            </a:r>
            <a:r>
              <a:rPr lang="el-GR" sz="1200" dirty="0">
                <a:latin typeface="Neucha" panose="020B0604020202020204" charset="0"/>
              </a:rPr>
              <a:t> χτύπησε το Μπαγκλαντές και την Ινδία με ανυπολόγιστες συνέπειες στις ζωές των κατοίκων. Οι μικρές περιουσίες τους (βάρκες, εργαλεία) καταστράφηκαν και ό, τι απέμεινε από τα νοικοκυριά τους το χρησιμοποιούν τώρα για να επιβιώσουν στους πρόχειρους καταυλισμούς στους οποίους συνωστίζονται κατά χιλιάδες. Όσοι ζούσαν από τα χωράφια, δεν έχουν πια δουλειά και αναγκάζονται να μετακινηθούν σε μεγαλουπόλεις, ο πληθυσμός των οποίων αυξάνεται δραματικά. </a:t>
            </a:r>
            <a:endParaRPr lang="en-US" sz="1200" dirty="0">
              <a:latin typeface="Neucha" panose="020B0604020202020204" charset="0"/>
            </a:endParaRPr>
          </a:p>
          <a:p>
            <a:r>
              <a:rPr lang="el-GR" sz="1200" dirty="0">
                <a:latin typeface="Neucha" panose="020B0604020202020204" charset="0"/>
              </a:rPr>
              <a:t>Ο Διεθνής Οργανισμός για τη Μετανάστευση (ΙΟΜ) υπολογίζει ότι μέχρι το 2050 οι περιβαλλοντικοί πρόσφυγες θα ξεπεράσουν παγκοσμίως τα 250 εκατομμύρια… Κι όμως, το διεθνές δίκαιο δεν προστατεύει τους περιβαλλοντικούς πρόσφυγες. Ο όρος «Περιβαλλοντικός πρόσφυγας» δεν συμπεριλαμβάνεται στη Συνθήκη της Γενεύης για τους Πρόσφυγες του 1951. Ο αναπτυγμένος κόσμος που είναι υπεύθυνος και απολαμβάνει την ανάπτυξη πρέπει να φροντίσει αυτούς τους ανθρώπους, όποιο κι αν είναι το όνομα για αυτούς, πρόσφυγες ή κάτι άλλο... «Κανείς δε θα ξεφύγει από το πρόβλημα. Όπως σε μια βάρκα, ή όλοι μαζί θα καταφέρουμε να επιπλεύσουμε ή όλοι μαζί θα βυθιστούμε. Όταν χιλιάδες άνθρωποι αναγκαστούν να φύγουν από τις περιοχές τους, το ζήτημα δεν θα συγκρίνεται με την πυρηνική απειλή. Θα είναι ένας κόσμος διαφορετικός, κανείς δεν θα ζει σε ειρήνη»… </a:t>
            </a:r>
          </a:p>
        </p:txBody>
      </p:sp>
      <p:sp>
        <p:nvSpPr>
          <p:cNvPr id="4" name="TextBox 3">
            <a:extLst>
              <a:ext uri="{FF2B5EF4-FFF2-40B4-BE49-F238E27FC236}">
                <a16:creationId xmlns:a16="http://schemas.microsoft.com/office/drawing/2014/main" id="{0CDA0E02-6654-DDA8-2AB6-B1A0922EC451}"/>
              </a:ext>
            </a:extLst>
          </p:cNvPr>
          <p:cNvSpPr txBox="1"/>
          <p:nvPr/>
        </p:nvSpPr>
        <p:spPr>
          <a:xfrm>
            <a:off x="457201" y="117763"/>
            <a:ext cx="519545" cy="307777"/>
          </a:xfrm>
          <a:prstGeom prst="rect">
            <a:avLst/>
          </a:prstGeom>
          <a:noFill/>
        </p:spPr>
        <p:txBody>
          <a:bodyPr wrap="square" rtlCol="0">
            <a:spAutoFit/>
          </a:bodyPr>
          <a:lstStyle/>
          <a:p>
            <a:r>
              <a:rPr lang="en-US" b="1" dirty="0"/>
              <a:t>1</a:t>
            </a:r>
            <a:endParaRPr lang="el-GR" b="1" dirty="0"/>
          </a:p>
        </p:txBody>
      </p:sp>
    </p:spTree>
    <p:extLst>
      <p:ext uri="{BB962C8B-B14F-4D97-AF65-F5344CB8AC3E}">
        <p14:creationId xmlns:p14="http://schemas.microsoft.com/office/powerpoint/2010/main" val="349564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E158AD-5A66-C8A6-DFA3-B703DE7344EF}"/>
              </a:ext>
            </a:extLst>
          </p:cNvPr>
          <p:cNvSpPr txBox="1"/>
          <p:nvPr/>
        </p:nvSpPr>
        <p:spPr>
          <a:xfrm>
            <a:off x="76200" y="401925"/>
            <a:ext cx="8901545" cy="4339650"/>
          </a:xfrm>
          <a:prstGeom prst="rect">
            <a:avLst/>
          </a:prstGeom>
          <a:solidFill>
            <a:schemeClr val="accent4">
              <a:lumMod val="60000"/>
              <a:lumOff val="40000"/>
            </a:schemeClr>
          </a:solidFill>
        </p:spPr>
        <p:txBody>
          <a:bodyPr wrap="square">
            <a:spAutoFit/>
          </a:bodyPr>
          <a:lstStyle/>
          <a:p>
            <a:r>
              <a:rPr lang="el-GR" b="1" dirty="0">
                <a:latin typeface="Neucha" panose="020B0604020202020204" charset="0"/>
              </a:rPr>
              <a:t>Η κλιματική αλλαγή και η ανθρωπιστική κρίση</a:t>
            </a:r>
            <a:endParaRPr lang="en-US" b="1" dirty="0">
              <a:latin typeface="Neucha" panose="020B0604020202020204" charset="0"/>
            </a:endParaRPr>
          </a:p>
          <a:p>
            <a:endParaRPr lang="en-US" sz="1200" dirty="0">
              <a:latin typeface="Neucha" panose="020B0604020202020204" charset="0"/>
            </a:endParaRPr>
          </a:p>
          <a:p>
            <a:r>
              <a:rPr lang="el-GR" sz="1200" dirty="0">
                <a:latin typeface="Neucha" panose="020B0604020202020204" charset="0"/>
              </a:rPr>
              <a:t> </a:t>
            </a:r>
            <a:r>
              <a:rPr lang="el-GR" sz="1200" dirty="0" err="1">
                <a:latin typeface="Neucha" panose="020B0604020202020204" charset="0"/>
              </a:rPr>
              <a:t>Oι</a:t>
            </a:r>
            <a:r>
              <a:rPr lang="el-GR" sz="1200" dirty="0">
                <a:latin typeface="Neucha" panose="020B0604020202020204" charset="0"/>
              </a:rPr>
              <a:t> άνθρωποι που έχασαν τη ζωή τους σε γεγονότα όπως καύσωνες, ξηρασίες και πλημμύρες, πρέπει να θεωρούνται θύματα της κλιματικής αλλαγής; Η ξηρασία του 2011-2012 στην ανατολική Αφρική αποτελεί ένα χαρακτηριστικό παράδειγμα που επιβεβαιώνει την παραπάνω άποψη. Κατά τη διάρκειά της σημειώθηκε μείωση των βροχοπτώσεων κατά 30% σε περιοχές της Σομαλίας και της Κένυας. Η μακροχρόνια ξηρασία των περιοχών αυτών επιδεινώθηκε με αποτέλεσμα οι καλλιέργειες να μην αποδίδουν πια κι έτσι να ξεσπάσει μια μεγάλη ανθρωπιστική κρίση. 50.000 έως 100.000 άνθρωποι πέθαναν εξαιτίας της ξηρασίας (πάνω από τους μισούς ήταν μικρά παιδιά) ενώ, ένας μεγάλος αριθμός ανθρώπων αναγκάστηκε να εγκαταλείψει τις περιοχές αυτές αναζητώντας τροφή και νερό. Η ανθρωπιστική κρίση που ξέσπασε στις περιοχές αυτές με αφορμή την ξηρασία έγινε εντονότερη από τις γενικότερες συνθήκες ζωής που επικρατούν εκεί. Πρόκειται για ένα περιβάλλον ιδιαίτερα υποβαθμισμένο όπου οι άνθρωποι έρχονται αντιμέτωποι με μια σειρά προβλήματα όπως η μεγάλη αύξηση του πληθυσμού, ο συνωστισμός μεγάλου μέρους του πληθυσμού στα αστικά κέντρα, η έλλειψη υποδομών και οργάνωσης, ο θρησκευτικός φανατισμός, οι πολιτικές αναταραχές. Μελέτες ειδικών επιστημόνων απέδειξαν ότι η αύξηση της θερμοκρασίας στην επιφάνεια της θάλασσας επιδείνωσε σημαντικά την ξηρασία αυτή. Η ξηρασία στην ανατολική Αφρική αποτελεί μόνο ένα από τα πολλά παραδείγματα των θανατηφόρων ξηρών περιόδων που αποδίδονται στην αλλαγή του κλίματος. Τα έντονα κύματα καύσωνα στην Ευρώπη το 2003, στη Ρωσία το 2010, στις Ηνωμένες Πολιτείες το 2012, καθώς και στην Αυστραλία, την Κίνα, την Ιαπωνία και την Κορέα το 2013, οι πλημμύρες στο Ηνωμένο Βασίλειο το 2011 και οι καταρρακτώδεις βροχές σε Βρετανία και Ινδία το 2013 ήταν, επίσης, γεγονότα που αποδίδονται στην κλιματική αλλαγή. Οι ξηρασίες, οι καύσωνες, οι πλημμύρες και οι τυφώνες γίνονται όλο και πιο συχνοί. Πρόκειται για τα εμφανή αποτελέσματα της κλιματικής αλλαγής. Η αύξηση της θερμοκρασίας του πλανήτη κατά μερικούς βαθμούς θα έχει ανυπολόγιστες συνέπειες που είναι δύσκολο να τις προβλέψει κανείς με ακρίβεια. Η παγκόσμια υγεία, για παράδειγμα, θα υποστεί σημαντικές συνέπειες αφού είναι πολύ πιθανό να εξαπλωθούν λοιμώδη νοσήματα και θανατηφόρες ασθένειες που είχαν παλαιότερα εξαλειφθεί (</a:t>
            </a:r>
            <a:r>
              <a:rPr lang="el-GR" sz="1200" dirty="0" err="1">
                <a:latin typeface="Neucha" panose="020B0604020202020204" charset="0"/>
              </a:rPr>
              <a:t>π.χ</a:t>
            </a:r>
            <a:r>
              <a:rPr lang="el-GR" sz="1200" dirty="0">
                <a:latin typeface="Neucha" panose="020B0604020202020204" charset="0"/>
              </a:rPr>
              <a:t> χολέρα, δάγκειος πυρετός). Και οι περιοχές που θα πληγούν περισσότερο δεν θα είναι άλλες από εκείνες όπου οι άνθρωποι δεν έχουν πρόσβαση σε υπηρεσίες υγείας (νομαδικές, κτηνοτροφικές κοινωνίες).</a:t>
            </a:r>
          </a:p>
        </p:txBody>
      </p:sp>
      <p:sp>
        <p:nvSpPr>
          <p:cNvPr id="4" name="TextBox 3">
            <a:extLst>
              <a:ext uri="{FF2B5EF4-FFF2-40B4-BE49-F238E27FC236}">
                <a16:creationId xmlns:a16="http://schemas.microsoft.com/office/drawing/2014/main" id="{F30C1D63-D9B4-28D5-2673-5E73D7162F5D}"/>
              </a:ext>
            </a:extLst>
          </p:cNvPr>
          <p:cNvSpPr txBox="1"/>
          <p:nvPr/>
        </p:nvSpPr>
        <p:spPr>
          <a:xfrm>
            <a:off x="166255" y="94148"/>
            <a:ext cx="1163782" cy="307777"/>
          </a:xfrm>
          <a:prstGeom prst="rect">
            <a:avLst/>
          </a:prstGeom>
          <a:noFill/>
        </p:spPr>
        <p:txBody>
          <a:bodyPr wrap="square" rtlCol="0">
            <a:spAutoFit/>
          </a:bodyPr>
          <a:lstStyle/>
          <a:p>
            <a:r>
              <a:rPr lang="en-US" b="1" dirty="0">
                <a:solidFill>
                  <a:schemeClr val="accent5">
                    <a:lumMod val="25000"/>
                  </a:schemeClr>
                </a:solidFill>
                <a:latin typeface="Neucha" panose="020B0604020202020204" charset="0"/>
              </a:rPr>
              <a:t>2</a:t>
            </a:r>
            <a:r>
              <a:rPr lang="en-US" dirty="0">
                <a:solidFill>
                  <a:schemeClr val="accent5">
                    <a:lumMod val="25000"/>
                  </a:schemeClr>
                </a:solidFill>
              </a:rPr>
              <a:t>.</a:t>
            </a:r>
            <a:endParaRPr lang="el-GR" dirty="0">
              <a:solidFill>
                <a:schemeClr val="accent5">
                  <a:lumMod val="25000"/>
                </a:schemeClr>
              </a:solidFill>
            </a:endParaRPr>
          </a:p>
        </p:txBody>
      </p:sp>
    </p:spTree>
    <p:extLst>
      <p:ext uri="{BB962C8B-B14F-4D97-AF65-F5344CB8AC3E}">
        <p14:creationId xmlns:p14="http://schemas.microsoft.com/office/powerpoint/2010/main" val="162126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body" idx="1"/>
          </p:nvPr>
        </p:nvSpPr>
        <p:spPr>
          <a:xfrm>
            <a:off x="483317" y="796806"/>
            <a:ext cx="7763700" cy="34164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Clr>
                <a:schemeClr val="dk1"/>
              </a:buClr>
              <a:buSzPts val="1400"/>
              <a:buNone/>
            </a:pPr>
            <a:r>
              <a:rPr lang="el-GR" sz="2000" dirty="0">
                <a:latin typeface="Neucha" panose="020B0604020202020204" charset="0"/>
              </a:rPr>
              <a:t>• Πλούσιες χώρες- φτωχοί λαοί </a:t>
            </a:r>
            <a:r>
              <a:rPr lang="el-GR" sz="2000" dirty="0">
                <a:latin typeface="Neucha" panose="020B0604020202020204" charset="0"/>
                <a:hlinkClick r:id="rId3"/>
              </a:rPr>
              <a:t>https://www.youtube.com/watch?v=qLyCKOCW5E0</a:t>
            </a:r>
            <a:r>
              <a:rPr lang="el-GR" sz="2000" dirty="0">
                <a:latin typeface="Neucha" panose="020B0604020202020204" charset="0"/>
              </a:rPr>
              <a:t> </a:t>
            </a:r>
            <a:br>
              <a:rPr lang="en-US" sz="2000" dirty="0">
                <a:latin typeface="Neucha" panose="020B0604020202020204" charset="0"/>
              </a:rPr>
            </a:br>
            <a:r>
              <a:rPr lang="el-GR" sz="2000" dirty="0">
                <a:latin typeface="Neucha" panose="020B0604020202020204" charset="0"/>
              </a:rPr>
              <a:t>• Όταν ο κόσμος βυθίζεται </a:t>
            </a:r>
            <a:br>
              <a:rPr lang="en-US" sz="2000" dirty="0">
                <a:latin typeface="Neucha" panose="020B0604020202020204" charset="0"/>
              </a:rPr>
            </a:br>
            <a:r>
              <a:rPr lang="el-GR" sz="2000" dirty="0">
                <a:latin typeface="Neucha" panose="020B0604020202020204" charset="0"/>
                <a:hlinkClick r:id="rId4"/>
              </a:rPr>
              <a:t>https://www.youtube.com/watch?v=nGp_JbJA9yg</a:t>
            </a:r>
            <a:br>
              <a:rPr lang="el-GR" sz="2000" dirty="0">
                <a:latin typeface="Neucha" panose="020B0604020202020204" charset="0"/>
              </a:rPr>
            </a:br>
            <a:r>
              <a:rPr lang="el-GR" sz="2000" dirty="0">
                <a:latin typeface="Neucha" panose="020B0604020202020204" charset="0"/>
              </a:rPr>
              <a:t>• Πεταμένο φαγητό </a:t>
            </a:r>
            <a:br>
              <a:rPr lang="en-US" sz="2000" dirty="0">
                <a:latin typeface="Neucha" panose="020B0604020202020204" charset="0"/>
              </a:rPr>
            </a:br>
            <a:r>
              <a:rPr lang="el-GR" sz="2000" dirty="0">
                <a:latin typeface="Neucha" panose="020B0604020202020204" charset="0"/>
                <a:hlinkClick r:id="rId5"/>
              </a:rPr>
              <a:t>https://www.youtube.com/watch?v=vXgi--4NfDE</a:t>
            </a:r>
            <a:r>
              <a:rPr lang="el-GR" sz="2000" dirty="0">
                <a:latin typeface="Neucha" panose="020B0604020202020204" charset="0"/>
              </a:rPr>
              <a:t> </a:t>
            </a:r>
            <a:br>
              <a:rPr lang="el-GR" sz="2000" dirty="0">
                <a:latin typeface="Neucha" panose="020B0604020202020204" charset="0"/>
              </a:rPr>
            </a:br>
            <a:r>
              <a:rPr lang="el-GR" sz="2000" dirty="0">
                <a:latin typeface="Neucha" panose="020B0604020202020204" charset="0"/>
              </a:rPr>
              <a:t>• Ψηφιακά νεκροταφεία </a:t>
            </a:r>
            <a:br>
              <a:rPr lang="en-US" sz="2000" dirty="0">
                <a:latin typeface="Neucha" panose="020B0604020202020204" charset="0"/>
              </a:rPr>
            </a:br>
            <a:r>
              <a:rPr lang="el-GR" sz="2000" dirty="0">
                <a:latin typeface="Neucha" panose="020B0604020202020204" charset="0"/>
                <a:hlinkClick r:id="rId6"/>
              </a:rPr>
              <a:t>https://www.youtube.com/watch?v=U_KbKwLBg0c</a:t>
            </a:r>
            <a:br>
              <a:rPr lang="en-US" sz="2000" dirty="0">
                <a:latin typeface="Neucha" panose="020B0604020202020204" charset="0"/>
              </a:rPr>
            </a:br>
            <a:r>
              <a:rPr lang="el-GR" sz="2000" dirty="0">
                <a:latin typeface="Neucha" panose="020B0604020202020204" charset="0"/>
              </a:rPr>
              <a:t>• Δέλτα: Οι βρώμικες δουλειές του πετρελαίου» </a:t>
            </a:r>
            <a:endParaRPr lang="en-US" sz="2000" dirty="0">
              <a:latin typeface="Neucha" panose="020B0604020202020204" charset="0"/>
            </a:endParaRPr>
          </a:p>
          <a:p>
            <a:pPr marL="139700" lvl="0" indent="0" algn="l" rtl="0">
              <a:spcBef>
                <a:spcPts val="0"/>
              </a:spcBef>
              <a:spcAft>
                <a:spcPts val="0"/>
              </a:spcAft>
              <a:buClr>
                <a:schemeClr val="dk1"/>
              </a:buClr>
              <a:buSzPts val="1400"/>
              <a:buNone/>
            </a:pPr>
            <a:r>
              <a:rPr lang="el-GR" sz="2000" dirty="0">
                <a:latin typeface="Neucha" panose="020B0604020202020204" charset="0"/>
                <a:hlinkClick r:id="rId7"/>
              </a:rPr>
              <a:t>https://www.youtube.com/watch?v=qPFc1JiMQIE</a:t>
            </a:r>
            <a:br>
              <a:rPr lang="en-US" sz="2000" dirty="0">
                <a:latin typeface="Neucha" panose="020B0604020202020204" charset="0"/>
              </a:rPr>
            </a:br>
            <a:br>
              <a:rPr lang="en-US" sz="2000" dirty="0">
                <a:latin typeface="Neucha" panose="020B0604020202020204" charset="0"/>
              </a:rPr>
            </a:br>
            <a:endParaRPr sz="2000" dirty="0">
              <a:solidFill>
                <a:schemeClr val="dk1"/>
              </a:solidFill>
              <a:latin typeface="Neucha" panose="020B0604020202020204" charset="0"/>
            </a:endParaRPr>
          </a:p>
          <a:p>
            <a:pPr marL="0" lvl="0" indent="0" algn="l" rtl="0">
              <a:spcBef>
                <a:spcPts val="0"/>
              </a:spcBef>
              <a:spcAft>
                <a:spcPts val="1200"/>
              </a:spcAft>
              <a:buNone/>
            </a:pPr>
            <a:endParaRPr dirty="0">
              <a:solidFill>
                <a:schemeClr val="dk1"/>
              </a:solidFill>
            </a:endParaRPr>
          </a:p>
        </p:txBody>
      </p:sp>
      <p:sp>
        <p:nvSpPr>
          <p:cNvPr id="128" name="Google Shape;128;p16"/>
          <p:cNvSpPr txBox="1">
            <a:spLocks noGrp="1"/>
          </p:cNvSpPr>
          <p:nvPr>
            <p:ph type="title"/>
          </p:nvPr>
        </p:nvSpPr>
        <p:spPr>
          <a:xfrm>
            <a:off x="756820" y="76875"/>
            <a:ext cx="7004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Activity 1</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C29A3-5C47-193C-18B1-4A27A076B875}"/>
              </a:ext>
            </a:extLst>
          </p:cNvPr>
          <p:cNvSpPr txBox="1"/>
          <p:nvPr/>
        </p:nvSpPr>
        <p:spPr>
          <a:xfrm>
            <a:off x="256306" y="665353"/>
            <a:ext cx="8333509" cy="3970318"/>
          </a:xfrm>
          <a:prstGeom prst="rect">
            <a:avLst/>
          </a:prstGeom>
          <a:noFill/>
        </p:spPr>
        <p:txBody>
          <a:bodyPr wrap="square">
            <a:spAutoFit/>
          </a:bodyPr>
          <a:lstStyle/>
          <a:p>
            <a:r>
              <a:rPr lang="el-GR" b="1" dirty="0">
                <a:solidFill>
                  <a:schemeClr val="bg1">
                    <a:lumMod val="75000"/>
                  </a:schemeClr>
                </a:solidFill>
                <a:latin typeface="Neucha" panose="020B0604020202020204" charset="0"/>
              </a:rPr>
              <a:t>Οι πρόσφυγες από τη Συρία είναι και «κλιματικοί»;</a:t>
            </a:r>
            <a:endParaRPr lang="en-US" b="1" dirty="0">
              <a:solidFill>
                <a:schemeClr val="bg1">
                  <a:lumMod val="75000"/>
                </a:schemeClr>
              </a:solidFill>
              <a:latin typeface="Neucha" panose="020B0604020202020204" charset="0"/>
            </a:endParaRPr>
          </a:p>
          <a:p>
            <a:endParaRPr lang="en-US" sz="1200" dirty="0">
              <a:solidFill>
                <a:schemeClr val="bg1">
                  <a:lumMod val="75000"/>
                </a:schemeClr>
              </a:solidFill>
              <a:latin typeface="Neucha" panose="020B0604020202020204" charset="0"/>
            </a:endParaRPr>
          </a:p>
          <a:p>
            <a:r>
              <a:rPr lang="el-GR" sz="1200" dirty="0">
                <a:solidFill>
                  <a:schemeClr val="bg1">
                    <a:lumMod val="75000"/>
                  </a:schemeClr>
                </a:solidFill>
                <a:latin typeface="Neucha" panose="020B0604020202020204" charset="0"/>
              </a:rPr>
              <a:t> Στα ελληνικά νησιά του ανατολικού Αιγαίου εκτυλίσσεται ένα ανθρώπινο δράμα με χιλιάδες πρόσφυγες από τη Συρία που προσπαθούν να ξεφύγουν από την κόλαση του πολέμου αναζητώντας μια καλύτερη ζωή. Ακτιβιστές για τα ανθρώπινα δικαιώματα και ειδικοί μετανάστευσης προειδοποιούν ότι το μεταναστευτικό κύμα δεν πρόκειται να μειωθεί σύντομα. Ωστόσο, δεν είναι μόνο ο πόλεμος και η φτώχεια που σπρώχνουν εκατοντάδες χιλιάδες ανθρώπους από τη Μέση Ανατολή προς την Ευρώπη. Οι επιστήμονες επισημαίνουν ότι πίσω από τα προσφυγικά ρεύματα βρίσκεται και η κλιματική αλλαγή. Ενδεικτικά, από το 2006 έως το 2011, σε μεγάλα τμήματα της Συρίας εκδηλώθηκε ακραία ξηρασία που σε συνδυασμό με την πολιτική κατάσταση, οδήγησε στην αύξηση της φτώχειας και τη μετακίνηση δύο εκατομμυρίων ανθρώπων σε αστικές περιοχές. Αυτή η εσωτερική μετανάστευση αναγνωρίζεται ως μια από τις αιτίες της κοινωνικής αναταραχής που οδήγησε στον εμφύλιο πόλεμο και στη συνέχεια στη μαζική μετακίνηση πληθυσμών προς την Ευρώπη. Το φαινόμενο αυτό είναι ιδιαίτερα πιθανό να επαναληφθεί και σε άλλες περιοχές της Μέσης Ανατολής αλλά και της Αφρικής. Οι αλλαγές στις καιρικές συνθήκες ενός τόπου οδηγούν αγρότες, ψαράδες και κτηνοτρόφους μακριά από τις περιοχές τους, όπως έχει ήδη συμβεί στη Συρία. Η κατάσταση γίνεται ακόμη χειρότερη όταν αντίπαλες κυβερνήσεις ή παραστρατιωτικές ομάδες συγκρούονται για την εκμετάλλευση των φυσικών πόρων (π.χ. νερό, πετρέλαιο) οι οποίοι ολοένα και εξαντλούνται. Ορισμένοι θεωρούν ότι η κλιματική αλλαγή δεν σχετίζεται καθόλου με το φαινόμενο της μαζικής μετακίνησης προς τη Δύση και μένουν μόνο στη βιαιότητα του εμφυλίου πολέμου στη Συρία και των άλλων συγκρούσεων που σημειώνονται στη Μέση Ανατολή. Όμως η πραγματικότητα βρίσκεται κάπου στη μέση. Τα ζητήματα που αφορούν στο φυσικό και πολιτικό περιβάλλον είναι περίπλοκα και συνδέονται μεταξύ τους. Η κλιματική αλλαγή μπορεί να μην είναι η προφανής αιτία της μετακίνησης αυτών των ανθρώπων αλλά δεν παύει να αποτελεί έναν σημαντικό παράγοντα που επηρέασε δραματικά τη ζωή των ανθρώπων σε διάφορα επίπεδα και έκανε πιο έντονες τις συγκρούσεις στην περιοχή αυτή</a:t>
            </a:r>
            <a:r>
              <a:rPr lang="en-US" sz="1200" dirty="0">
                <a:solidFill>
                  <a:schemeClr val="bg1">
                    <a:lumMod val="75000"/>
                  </a:schemeClr>
                </a:solidFill>
                <a:latin typeface="Neucha" panose="020B0604020202020204" charset="0"/>
              </a:rPr>
              <a:t>.</a:t>
            </a:r>
            <a:endParaRPr lang="el-GR" sz="1200" dirty="0">
              <a:solidFill>
                <a:schemeClr val="bg1">
                  <a:lumMod val="75000"/>
                </a:schemeClr>
              </a:solidFill>
              <a:latin typeface="Neucha" panose="020B0604020202020204" charset="0"/>
            </a:endParaRPr>
          </a:p>
        </p:txBody>
      </p:sp>
      <p:sp>
        <p:nvSpPr>
          <p:cNvPr id="4" name="TextBox 3">
            <a:extLst>
              <a:ext uri="{FF2B5EF4-FFF2-40B4-BE49-F238E27FC236}">
                <a16:creationId xmlns:a16="http://schemas.microsoft.com/office/drawing/2014/main" id="{6F10C529-A494-8D9B-2272-8EE20A5D8EE4}"/>
              </a:ext>
            </a:extLst>
          </p:cNvPr>
          <p:cNvSpPr txBox="1"/>
          <p:nvPr/>
        </p:nvSpPr>
        <p:spPr>
          <a:xfrm>
            <a:off x="346364" y="290945"/>
            <a:ext cx="304800" cy="307777"/>
          </a:xfrm>
          <a:prstGeom prst="rect">
            <a:avLst/>
          </a:prstGeom>
          <a:noFill/>
        </p:spPr>
        <p:txBody>
          <a:bodyPr wrap="square" rtlCol="0">
            <a:spAutoFit/>
          </a:bodyPr>
          <a:lstStyle/>
          <a:p>
            <a:r>
              <a:rPr lang="en-US" b="1" dirty="0">
                <a:solidFill>
                  <a:schemeClr val="bg1">
                    <a:lumMod val="75000"/>
                  </a:schemeClr>
                </a:solidFill>
                <a:latin typeface="Neucha" panose="020B0604020202020204" charset="0"/>
              </a:rPr>
              <a:t>3.</a:t>
            </a:r>
            <a:endParaRPr lang="el-GR" b="1" dirty="0">
              <a:solidFill>
                <a:schemeClr val="bg1">
                  <a:lumMod val="75000"/>
                </a:schemeClr>
              </a:solidFill>
              <a:latin typeface="Neucha" panose="020B0604020202020204" charset="0"/>
            </a:endParaRPr>
          </a:p>
        </p:txBody>
      </p:sp>
    </p:spTree>
    <p:extLst>
      <p:ext uri="{BB962C8B-B14F-4D97-AF65-F5344CB8AC3E}">
        <p14:creationId xmlns:p14="http://schemas.microsoft.com/office/powerpoint/2010/main" val="32566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0C9E37-F2DE-7C7B-6CD8-9D252F71666E}"/>
              </a:ext>
            </a:extLst>
          </p:cNvPr>
          <p:cNvSpPr>
            <a:spLocks noGrp="1"/>
          </p:cNvSpPr>
          <p:nvPr>
            <p:ph type="ctrTitle"/>
          </p:nvPr>
        </p:nvSpPr>
        <p:spPr>
          <a:xfrm>
            <a:off x="4692925" y="629638"/>
            <a:ext cx="4000802" cy="3154200"/>
          </a:xfrm>
        </p:spPr>
        <p:txBody>
          <a:bodyPr/>
          <a:lstStyle/>
          <a:p>
            <a:r>
              <a:rPr lang="en-US" sz="2800" b="1" dirty="0"/>
              <a:t>Activity 6b</a:t>
            </a:r>
            <a:br>
              <a:rPr lang="en-US" sz="2800" b="1" dirty="0"/>
            </a:br>
            <a:r>
              <a:rPr lang="en-US" sz="2800" b="1" dirty="0"/>
              <a:t>Tracing the migration flows</a:t>
            </a:r>
            <a:endParaRPr lang="el-GR" sz="2800" b="1" dirty="0"/>
          </a:p>
        </p:txBody>
      </p:sp>
      <p:sp>
        <p:nvSpPr>
          <p:cNvPr id="4" name="TextBox 3">
            <a:extLst>
              <a:ext uri="{FF2B5EF4-FFF2-40B4-BE49-F238E27FC236}">
                <a16:creationId xmlns:a16="http://schemas.microsoft.com/office/drawing/2014/main" id="{51AA2AE8-E84D-F392-AC3E-CBF73C3181F9}"/>
              </a:ext>
            </a:extLst>
          </p:cNvPr>
          <p:cNvSpPr txBox="1"/>
          <p:nvPr/>
        </p:nvSpPr>
        <p:spPr>
          <a:xfrm>
            <a:off x="890457" y="1773382"/>
            <a:ext cx="7006634" cy="2462213"/>
          </a:xfrm>
          <a:prstGeom prst="rect">
            <a:avLst/>
          </a:prstGeom>
          <a:noFill/>
        </p:spPr>
        <p:txBody>
          <a:bodyPr wrap="square" rtlCol="0">
            <a:spAutoFit/>
          </a:bodyPr>
          <a:lstStyle/>
          <a:p>
            <a:r>
              <a:rPr lang="en-US" sz="2800" dirty="0">
                <a:solidFill>
                  <a:schemeClr val="accent4">
                    <a:lumMod val="75000"/>
                  </a:schemeClr>
                </a:solidFill>
                <a:latin typeface="Neucha" panose="020B0604020202020204" charset="0"/>
              </a:rPr>
              <a:t>Have a look at the following pictures</a:t>
            </a:r>
          </a:p>
          <a:p>
            <a:endParaRPr lang="en-US" sz="2800" dirty="0">
              <a:solidFill>
                <a:schemeClr val="accent4">
                  <a:lumMod val="75000"/>
                </a:schemeClr>
              </a:solidFill>
              <a:latin typeface="Neucha" panose="020B0604020202020204" charset="0"/>
            </a:endParaRPr>
          </a:p>
          <a:p>
            <a:r>
              <a:rPr lang="en-US" sz="2800" dirty="0">
                <a:solidFill>
                  <a:schemeClr val="accent4">
                    <a:lumMod val="75000"/>
                  </a:schemeClr>
                </a:solidFill>
                <a:latin typeface="Neucha" panose="020B0604020202020204" charset="0"/>
              </a:rPr>
              <a:t>Do you think that the residents of these areas wish to leave their homes because of the problems that these areas face? Why yes/Why not</a:t>
            </a:r>
          </a:p>
          <a:p>
            <a:endParaRPr lang="el-GR" dirty="0"/>
          </a:p>
        </p:txBody>
      </p:sp>
    </p:spTree>
    <p:extLst>
      <p:ext uri="{BB962C8B-B14F-4D97-AF65-F5344CB8AC3E}">
        <p14:creationId xmlns:p14="http://schemas.microsoft.com/office/powerpoint/2010/main" val="320948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C4A59C2-A6A7-8321-CFAE-196A422EBDDB}"/>
              </a:ext>
            </a:extLst>
          </p:cNvPr>
          <p:cNvPicPr>
            <a:picLocks noChangeAspect="1"/>
          </p:cNvPicPr>
          <p:nvPr/>
        </p:nvPicPr>
        <p:blipFill>
          <a:blip r:embed="rId3"/>
          <a:stretch>
            <a:fillRect/>
          </a:stretch>
        </p:blipFill>
        <p:spPr>
          <a:xfrm>
            <a:off x="61091" y="0"/>
            <a:ext cx="4103454" cy="5029200"/>
          </a:xfrm>
          <a:prstGeom prst="rect">
            <a:avLst/>
          </a:prstGeom>
        </p:spPr>
      </p:pic>
      <p:pic>
        <p:nvPicPr>
          <p:cNvPr id="7" name="Εικόνα 6">
            <a:extLst>
              <a:ext uri="{FF2B5EF4-FFF2-40B4-BE49-F238E27FC236}">
                <a16:creationId xmlns:a16="http://schemas.microsoft.com/office/drawing/2014/main" id="{196D7C47-2A71-561E-5207-E076366A4D1E}"/>
              </a:ext>
            </a:extLst>
          </p:cNvPr>
          <p:cNvPicPr>
            <a:picLocks noChangeAspect="1"/>
          </p:cNvPicPr>
          <p:nvPr/>
        </p:nvPicPr>
        <p:blipFill>
          <a:blip r:embed="rId4"/>
          <a:stretch>
            <a:fillRect/>
          </a:stretch>
        </p:blipFill>
        <p:spPr>
          <a:xfrm>
            <a:off x="4634186" y="76200"/>
            <a:ext cx="4103454" cy="4953000"/>
          </a:xfrm>
          <a:prstGeom prst="rect">
            <a:avLst/>
          </a:prstGeom>
        </p:spPr>
      </p:pic>
    </p:spTree>
    <p:extLst>
      <p:ext uri="{BB962C8B-B14F-4D97-AF65-F5344CB8AC3E}">
        <p14:creationId xmlns:p14="http://schemas.microsoft.com/office/powerpoint/2010/main" val="359787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BA4E05F-D03B-614C-E191-2BD28866FA71}"/>
              </a:ext>
            </a:extLst>
          </p:cNvPr>
          <p:cNvPicPr>
            <a:picLocks noChangeAspect="1"/>
          </p:cNvPicPr>
          <p:nvPr/>
        </p:nvPicPr>
        <p:blipFill>
          <a:blip r:embed="rId3"/>
          <a:stretch>
            <a:fillRect/>
          </a:stretch>
        </p:blipFill>
        <p:spPr>
          <a:xfrm>
            <a:off x="505258" y="99161"/>
            <a:ext cx="3983615" cy="4945177"/>
          </a:xfrm>
          <a:prstGeom prst="rect">
            <a:avLst/>
          </a:prstGeom>
        </p:spPr>
      </p:pic>
      <p:pic>
        <p:nvPicPr>
          <p:cNvPr id="5" name="Εικόνα 4">
            <a:extLst>
              <a:ext uri="{FF2B5EF4-FFF2-40B4-BE49-F238E27FC236}">
                <a16:creationId xmlns:a16="http://schemas.microsoft.com/office/drawing/2014/main" id="{9F7F96D8-60D7-B4AE-58C6-E536D4AABFD6}"/>
              </a:ext>
            </a:extLst>
          </p:cNvPr>
          <p:cNvPicPr>
            <a:picLocks noChangeAspect="1"/>
          </p:cNvPicPr>
          <p:nvPr/>
        </p:nvPicPr>
        <p:blipFill>
          <a:blip r:embed="rId4"/>
          <a:stretch>
            <a:fillRect/>
          </a:stretch>
        </p:blipFill>
        <p:spPr>
          <a:xfrm>
            <a:off x="4655129" y="99160"/>
            <a:ext cx="4301030" cy="4945177"/>
          </a:xfrm>
          <a:prstGeom prst="rect">
            <a:avLst/>
          </a:prstGeom>
        </p:spPr>
      </p:pic>
    </p:spTree>
    <p:extLst>
      <p:ext uri="{BB962C8B-B14F-4D97-AF65-F5344CB8AC3E}">
        <p14:creationId xmlns:p14="http://schemas.microsoft.com/office/powerpoint/2010/main" val="190320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34"/>
          <p:cNvSpPr txBox="1">
            <a:spLocks noGrp="1"/>
          </p:cNvSpPr>
          <p:nvPr>
            <p:ph type="title"/>
          </p:nvPr>
        </p:nvSpPr>
        <p:spPr>
          <a:xfrm>
            <a:off x="4294909" y="564262"/>
            <a:ext cx="457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rgbClr val="E8A90A"/>
                </a:solidFill>
              </a:rPr>
              <a:t>Are you aware of any environmental problems in your area or any other part of Greece that is so serious that would make people leave?</a:t>
            </a:r>
            <a:endParaRPr dirty="0">
              <a:solidFill>
                <a:srgbClr val="E8A90A"/>
              </a:solidFill>
            </a:endParaRPr>
          </a:p>
        </p:txBody>
      </p:sp>
      <p:grpSp>
        <p:nvGrpSpPr>
          <p:cNvPr id="2014" name="Google Shape;2014;p34"/>
          <p:cNvGrpSpPr/>
          <p:nvPr/>
        </p:nvGrpSpPr>
        <p:grpSpPr>
          <a:xfrm>
            <a:off x="702846" y="564262"/>
            <a:ext cx="3258788" cy="3296509"/>
            <a:chOff x="917638" y="1315241"/>
            <a:chExt cx="3258788" cy="3296509"/>
          </a:xfrm>
        </p:grpSpPr>
        <p:sp>
          <p:nvSpPr>
            <p:cNvPr id="2015" name="Google Shape;2015;p34"/>
            <p:cNvSpPr/>
            <p:nvPr/>
          </p:nvSpPr>
          <p:spPr>
            <a:xfrm>
              <a:off x="1422551" y="1687888"/>
              <a:ext cx="329390" cy="232693"/>
            </a:xfrm>
            <a:custGeom>
              <a:avLst/>
              <a:gdLst/>
              <a:ahLst/>
              <a:cxnLst/>
              <a:rect l="l" t="t" r="r" b="b"/>
              <a:pathLst>
                <a:path w="11483" h="8112" extrusionOk="0">
                  <a:moveTo>
                    <a:pt x="11050" y="0"/>
                  </a:moveTo>
                  <a:cubicBezTo>
                    <a:pt x="10912" y="161"/>
                    <a:pt x="10729" y="380"/>
                    <a:pt x="10585" y="439"/>
                  </a:cubicBezTo>
                  <a:cubicBezTo>
                    <a:pt x="10533" y="461"/>
                    <a:pt x="10462" y="468"/>
                    <a:pt x="10382" y="468"/>
                  </a:cubicBezTo>
                  <a:cubicBezTo>
                    <a:pt x="10247" y="468"/>
                    <a:pt x="10089" y="448"/>
                    <a:pt x="9972" y="448"/>
                  </a:cubicBezTo>
                  <a:cubicBezTo>
                    <a:pt x="9943" y="448"/>
                    <a:pt x="9917" y="449"/>
                    <a:pt x="9893" y="452"/>
                  </a:cubicBezTo>
                  <a:cubicBezTo>
                    <a:pt x="9776" y="466"/>
                    <a:pt x="9536" y="498"/>
                    <a:pt x="9438" y="564"/>
                  </a:cubicBezTo>
                  <a:cubicBezTo>
                    <a:pt x="9320" y="649"/>
                    <a:pt x="9196" y="924"/>
                    <a:pt x="9111" y="1042"/>
                  </a:cubicBezTo>
                  <a:cubicBezTo>
                    <a:pt x="9045" y="1134"/>
                    <a:pt x="8921" y="1321"/>
                    <a:pt x="8839" y="1402"/>
                  </a:cubicBezTo>
                  <a:cubicBezTo>
                    <a:pt x="8767" y="1475"/>
                    <a:pt x="8616" y="1609"/>
                    <a:pt x="8521" y="1642"/>
                  </a:cubicBezTo>
                  <a:cubicBezTo>
                    <a:pt x="8452" y="1665"/>
                    <a:pt x="8335" y="1677"/>
                    <a:pt x="8224" y="1677"/>
                  </a:cubicBezTo>
                  <a:cubicBezTo>
                    <a:pt x="8134" y="1677"/>
                    <a:pt x="8047" y="1669"/>
                    <a:pt x="7990" y="1655"/>
                  </a:cubicBezTo>
                  <a:cubicBezTo>
                    <a:pt x="7869" y="1622"/>
                    <a:pt x="7666" y="1465"/>
                    <a:pt x="7558" y="1402"/>
                  </a:cubicBezTo>
                  <a:cubicBezTo>
                    <a:pt x="7417" y="1324"/>
                    <a:pt x="7142" y="1150"/>
                    <a:pt x="6991" y="1085"/>
                  </a:cubicBezTo>
                  <a:cubicBezTo>
                    <a:pt x="6827" y="1016"/>
                    <a:pt x="6487" y="898"/>
                    <a:pt x="6310" y="872"/>
                  </a:cubicBezTo>
                  <a:cubicBezTo>
                    <a:pt x="6256" y="862"/>
                    <a:pt x="6166" y="854"/>
                    <a:pt x="6081" y="854"/>
                  </a:cubicBezTo>
                  <a:cubicBezTo>
                    <a:pt x="6016" y="854"/>
                    <a:pt x="5954" y="859"/>
                    <a:pt x="5913" y="872"/>
                  </a:cubicBezTo>
                  <a:cubicBezTo>
                    <a:pt x="5818" y="898"/>
                    <a:pt x="5654" y="1026"/>
                    <a:pt x="5573" y="1085"/>
                  </a:cubicBezTo>
                  <a:cubicBezTo>
                    <a:pt x="5471" y="1160"/>
                    <a:pt x="5284" y="1340"/>
                    <a:pt x="5176" y="1412"/>
                  </a:cubicBezTo>
                  <a:cubicBezTo>
                    <a:pt x="5045" y="1504"/>
                    <a:pt x="4773" y="1674"/>
                    <a:pt x="4623" y="1720"/>
                  </a:cubicBezTo>
                  <a:cubicBezTo>
                    <a:pt x="4525" y="1749"/>
                    <a:pt x="4344" y="1777"/>
                    <a:pt x="4204" y="1777"/>
                  </a:cubicBezTo>
                  <a:cubicBezTo>
                    <a:pt x="4156" y="1777"/>
                    <a:pt x="4112" y="1774"/>
                    <a:pt x="4079" y="1766"/>
                  </a:cubicBezTo>
                  <a:cubicBezTo>
                    <a:pt x="3977" y="1743"/>
                    <a:pt x="3807" y="1619"/>
                    <a:pt x="3725" y="1560"/>
                  </a:cubicBezTo>
                  <a:cubicBezTo>
                    <a:pt x="3636" y="1497"/>
                    <a:pt x="3486" y="1321"/>
                    <a:pt x="3384" y="1288"/>
                  </a:cubicBezTo>
                  <a:cubicBezTo>
                    <a:pt x="3355" y="1279"/>
                    <a:pt x="3315" y="1275"/>
                    <a:pt x="3272" y="1275"/>
                  </a:cubicBezTo>
                  <a:cubicBezTo>
                    <a:pt x="3170" y="1275"/>
                    <a:pt x="3046" y="1295"/>
                    <a:pt x="2975" y="1311"/>
                  </a:cubicBezTo>
                  <a:cubicBezTo>
                    <a:pt x="2873" y="1334"/>
                    <a:pt x="2690" y="1442"/>
                    <a:pt x="2591" y="1471"/>
                  </a:cubicBezTo>
                  <a:cubicBezTo>
                    <a:pt x="2506" y="1491"/>
                    <a:pt x="2336" y="1501"/>
                    <a:pt x="2251" y="1514"/>
                  </a:cubicBezTo>
                  <a:cubicBezTo>
                    <a:pt x="2126" y="1537"/>
                    <a:pt x="1877" y="1609"/>
                    <a:pt x="1753" y="1619"/>
                  </a:cubicBezTo>
                  <a:cubicBezTo>
                    <a:pt x="1745" y="1619"/>
                    <a:pt x="1738" y="1619"/>
                    <a:pt x="1729" y="1619"/>
                  </a:cubicBezTo>
                  <a:cubicBezTo>
                    <a:pt x="1591" y="1619"/>
                    <a:pt x="1357" y="1572"/>
                    <a:pt x="1219" y="1572"/>
                  </a:cubicBezTo>
                  <a:cubicBezTo>
                    <a:pt x="1211" y="1572"/>
                    <a:pt x="1203" y="1572"/>
                    <a:pt x="1196" y="1573"/>
                  </a:cubicBezTo>
                  <a:cubicBezTo>
                    <a:pt x="1039" y="1576"/>
                    <a:pt x="714" y="1592"/>
                    <a:pt x="574" y="1661"/>
                  </a:cubicBezTo>
                  <a:cubicBezTo>
                    <a:pt x="449" y="1723"/>
                    <a:pt x="243" y="1927"/>
                    <a:pt x="177" y="2048"/>
                  </a:cubicBezTo>
                  <a:cubicBezTo>
                    <a:pt x="89" y="2202"/>
                    <a:pt x="30" y="2562"/>
                    <a:pt x="17" y="2739"/>
                  </a:cubicBezTo>
                  <a:cubicBezTo>
                    <a:pt x="0" y="2922"/>
                    <a:pt x="13" y="3299"/>
                    <a:pt x="62" y="3476"/>
                  </a:cubicBezTo>
                  <a:cubicBezTo>
                    <a:pt x="102" y="3624"/>
                    <a:pt x="243" y="3905"/>
                    <a:pt x="344" y="4020"/>
                  </a:cubicBezTo>
                  <a:cubicBezTo>
                    <a:pt x="456" y="4144"/>
                    <a:pt x="777" y="4272"/>
                    <a:pt x="891" y="4397"/>
                  </a:cubicBezTo>
                  <a:cubicBezTo>
                    <a:pt x="986" y="4515"/>
                    <a:pt x="1062" y="4649"/>
                    <a:pt x="1117" y="4793"/>
                  </a:cubicBezTo>
                  <a:cubicBezTo>
                    <a:pt x="1163" y="4934"/>
                    <a:pt x="1176" y="5216"/>
                    <a:pt x="1183" y="5392"/>
                  </a:cubicBezTo>
                  <a:cubicBezTo>
                    <a:pt x="1265" y="5392"/>
                    <a:pt x="1350" y="5389"/>
                    <a:pt x="1432" y="5383"/>
                  </a:cubicBezTo>
                  <a:cubicBezTo>
                    <a:pt x="1550" y="5366"/>
                    <a:pt x="1773" y="5255"/>
                    <a:pt x="1890" y="5255"/>
                  </a:cubicBezTo>
                  <a:cubicBezTo>
                    <a:pt x="1963" y="5255"/>
                    <a:pt x="2116" y="5291"/>
                    <a:pt x="2172" y="5340"/>
                  </a:cubicBezTo>
                  <a:cubicBezTo>
                    <a:pt x="2231" y="5396"/>
                    <a:pt x="2244" y="5579"/>
                    <a:pt x="2290" y="5645"/>
                  </a:cubicBezTo>
                  <a:cubicBezTo>
                    <a:pt x="2326" y="5697"/>
                    <a:pt x="2418" y="5792"/>
                    <a:pt x="2477" y="5815"/>
                  </a:cubicBezTo>
                  <a:cubicBezTo>
                    <a:pt x="2516" y="5830"/>
                    <a:pt x="2576" y="5836"/>
                    <a:pt x="2638" y="5836"/>
                  </a:cubicBezTo>
                  <a:cubicBezTo>
                    <a:pt x="2711" y="5836"/>
                    <a:pt x="2788" y="5828"/>
                    <a:pt x="2834" y="5815"/>
                  </a:cubicBezTo>
                  <a:cubicBezTo>
                    <a:pt x="2945" y="5786"/>
                    <a:pt x="3145" y="5661"/>
                    <a:pt x="3227" y="5586"/>
                  </a:cubicBezTo>
                  <a:cubicBezTo>
                    <a:pt x="3319" y="5501"/>
                    <a:pt x="3453" y="5275"/>
                    <a:pt x="3522" y="5170"/>
                  </a:cubicBezTo>
                  <a:cubicBezTo>
                    <a:pt x="3568" y="5104"/>
                    <a:pt x="3653" y="4973"/>
                    <a:pt x="3692" y="4904"/>
                  </a:cubicBezTo>
                  <a:cubicBezTo>
                    <a:pt x="3751" y="4806"/>
                    <a:pt x="3859" y="4600"/>
                    <a:pt x="3915" y="4495"/>
                  </a:cubicBezTo>
                  <a:cubicBezTo>
                    <a:pt x="3954" y="4420"/>
                    <a:pt x="4016" y="4246"/>
                    <a:pt x="4075" y="4190"/>
                  </a:cubicBezTo>
                  <a:cubicBezTo>
                    <a:pt x="4134" y="4135"/>
                    <a:pt x="4292" y="4072"/>
                    <a:pt x="4374" y="4053"/>
                  </a:cubicBezTo>
                  <a:cubicBezTo>
                    <a:pt x="4431" y="4044"/>
                    <a:pt x="4489" y="4040"/>
                    <a:pt x="4548" y="4040"/>
                  </a:cubicBezTo>
                  <a:cubicBezTo>
                    <a:pt x="4606" y="4040"/>
                    <a:pt x="4665" y="4044"/>
                    <a:pt x="4724" y="4053"/>
                  </a:cubicBezTo>
                  <a:cubicBezTo>
                    <a:pt x="4813" y="4072"/>
                    <a:pt x="4986" y="4144"/>
                    <a:pt x="5055" y="4207"/>
                  </a:cubicBezTo>
                  <a:cubicBezTo>
                    <a:pt x="5127" y="4275"/>
                    <a:pt x="5186" y="4482"/>
                    <a:pt x="5248" y="4557"/>
                  </a:cubicBezTo>
                  <a:cubicBezTo>
                    <a:pt x="5314" y="4629"/>
                    <a:pt x="5484" y="4731"/>
                    <a:pt x="5566" y="4786"/>
                  </a:cubicBezTo>
                  <a:cubicBezTo>
                    <a:pt x="5622" y="4826"/>
                    <a:pt x="5766" y="4878"/>
                    <a:pt x="5802" y="4937"/>
                  </a:cubicBezTo>
                  <a:cubicBezTo>
                    <a:pt x="5861" y="5035"/>
                    <a:pt x="5828" y="5278"/>
                    <a:pt x="5844" y="5389"/>
                  </a:cubicBezTo>
                  <a:cubicBezTo>
                    <a:pt x="5854" y="5471"/>
                    <a:pt x="5867" y="5641"/>
                    <a:pt x="5894" y="5720"/>
                  </a:cubicBezTo>
                  <a:cubicBezTo>
                    <a:pt x="5930" y="5815"/>
                    <a:pt x="6028" y="5992"/>
                    <a:pt x="6100" y="6061"/>
                  </a:cubicBezTo>
                  <a:cubicBezTo>
                    <a:pt x="6195" y="6153"/>
                    <a:pt x="6477" y="6218"/>
                    <a:pt x="6565" y="6316"/>
                  </a:cubicBezTo>
                  <a:cubicBezTo>
                    <a:pt x="6663" y="6421"/>
                    <a:pt x="6742" y="6703"/>
                    <a:pt x="6798" y="6834"/>
                  </a:cubicBezTo>
                  <a:cubicBezTo>
                    <a:pt x="6863" y="6998"/>
                    <a:pt x="6984" y="7325"/>
                    <a:pt x="7050" y="7489"/>
                  </a:cubicBezTo>
                  <a:cubicBezTo>
                    <a:pt x="7109" y="7630"/>
                    <a:pt x="7266" y="7895"/>
                    <a:pt x="7296" y="8043"/>
                  </a:cubicBezTo>
                  <a:cubicBezTo>
                    <a:pt x="7302" y="8062"/>
                    <a:pt x="7305" y="8085"/>
                    <a:pt x="7309" y="8111"/>
                  </a:cubicBezTo>
                  <a:cubicBezTo>
                    <a:pt x="7342" y="8049"/>
                    <a:pt x="7381" y="7971"/>
                    <a:pt x="7400" y="7921"/>
                  </a:cubicBezTo>
                  <a:cubicBezTo>
                    <a:pt x="7440" y="7840"/>
                    <a:pt x="7518" y="7679"/>
                    <a:pt x="7554" y="7594"/>
                  </a:cubicBezTo>
                  <a:cubicBezTo>
                    <a:pt x="7584" y="7522"/>
                    <a:pt x="7623" y="7351"/>
                    <a:pt x="7692" y="7309"/>
                  </a:cubicBezTo>
                  <a:cubicBezTo>
                    <a:pt x="7714" y="7295"/>
                    <a:pt x="7744" y="7290"/>
                    <a:pt x="7779" y="7290"/>
                  </a:cubicBezTo>
                  <a:cubicBezTo>
                    <a:pt x="7862" y="7290"/>
                    <a:pt x="7970" y="7318"/>
                    <a:pt x="8050" y="7318"/>
                  </a:cubicBezTo>
                  <a:cubicBezTo>
                    <a:pt x="8073" y="7318"/>
                    <a:pt x="8094" y="7315"/>
                    <a:pt x="8111" y="7309"/>
                  </a:cubicBezTo>
                  <a:cubicBezTo>
                    <a:pt x="8233" y="7270"/>
                    <a:pt x="8416" y="7073"/>
                    <a:pt x="8508" y="6981"/>
                  </a:cubicBezTo>
                  <a:cubicBezTo>
                    <a:pt x="8580" y="6913"/>
                    <a:pt x="8678" y="6723"/>
                    <a:pt x="8770" y="6680"/>
                  </a:cubicBezTo>
                  <a:cubicBezTo>
                    <a:pt x="8806" y="6664"/>
                    <a:pt x="8858" y="6658"/>
                    <a:pt x="8916" y="6658"/>
                  </a:cubicBezTo>
                  <a:cubicBezTo>
                    <a:pt x="9032" y="6658"/>
                    <a:pt x="9171" y="6680"/>
                    <a:pt x="9251" y="6680"/>
                  </a:cubicBezTo>
                  <a:cubicBezTo>
                    <a:pt x="9330" y="6680"/>
                    <a:pt x="9464" y="6689"/>
                    <a:pt x="9580" y="6689"/>
                  </a:cubicBezTo>
                  <a:cubicBezTo>
                    <a:pt x="9639" y="6689"/>
                    <a:pt x="9693" y="6686"/>
                    <a:pt x="9733" y="6680"/>
                  </a:cubicBezTo>
                  <a:cubicBezTo>
                    <a:pt x="9874" y="6650"/>
                    <a:pt x="10011" y="6608"/>
                    <a:pt x="10142" y="6552"/>
                  </a:cubicBezTo>
                  <a:cubicBezTo>
                    <a:pt x="10303" y="6467"/>
                    <a:pt x="10460" y="6375"/>
                    <a:pt x="10611" y="6274"/>
                  </a:cubicBezTo>
                  <a:cubicBezTo>
                    <a:pt x="10748" y="6182"/>
                    <a:pt x="11037" y="6015"/>
                    <a:pt x="11138" y="5887"/>
                  </a:cubicBezTo>
                  <a:cubicBezTo>
                    <a:pt x="11223" y="5786"/>
                    <a:pt x="11328" y="5533"/>
                    <a:pt x="11355" y="5406"/>
                  </a:cubicBezTo>
                  <a:cubicBezTo>
                    <a:pt x="11377" y="5301"/>
                    <a:pt x="11341" y="5081"/>
                    <a:pt x="11355" y="4970"/>
                  </a:cubicBezTo>
                  <a:cubicBezTo>
                    <a:pt x="11368" y="4859"/>
                    <a:pt x="11453" y="4646"/>
                    <a:pt x="11469" y="4534"/>
                  </a:cubicBezTo>
                  <a:cubicBezTo>
                    <a:pt x="11472" y="4492"/>
                    <a:pt x="11476" y="4452"/>
                    <a:pt x="11476" y="4410"/>
                  </a:cubicBezTo>
                  <a:cubicBezTo>
                    <a:pt x="11479" y="4275"/>
                    <a:pt x="11469" y="4102"/>
                    <a:pt x="11472" y="4007"/>
                  </a:cubicBezTo>
                  <a:cubicBezTo>
                    <a:pt x="11472" y="3882"/>
                    <a:pt x="11482" y="3630"/>
                    <a:pt x="11472" y="3506"/>
                  </a:cubicBezTo>
                  <a:cubicBezTo>
                    <a:pt x="11459" y="3371"/>
                    <a:pt x="11440" y="3090"/>
                    <a:pt x="11374" y="2975"/>
                  </a:cubicBezTo>
                  <a:cubicBezTo>
                    <a:pt x="11309" y="2857"/>
                    <a:pt x="11083" y="2696"/>
                    <a:pt x="10971" y="2621"/>
                  </a:cubicBezTo>
                  <a:cubicBezTo>
                    <a:pt x="10906" y="2578"/>
                    <a:pt x="10834" y="2542"/>
                    <a:pt x="10758" y="2516"/>
                  </a:cubicBezTo>
                  <a:cubicBezTo>
                    <a:pt x="10747" y="2513"/>
                    <a:pt x="10734" y="2512"/>
                    <a:pt x="10719" y="2512"/>
                  </a:cubicBezTo>
                  <a:cubicBezTo>
                    <a:pt x="10669" y="2512"/>
                    <a:pt x="10601" y="2525"/>
                    <a:pt x="10548" y="2525"/>
                  </a:cubicBezTo>
                  <a:cubicBezTo>
                    <a:pt x="10525" y="2525"/>
                    <a:pt x="10505" y="2523"/>
                    <a:pt x="10490" y="2516"/>
                  </a:cubicBezTo>
                  <a:cubicBezTo>
                    <a:pt x="10431" y="2480"/>
                    <a:pt x="10385" y="2428"/>
                    <a:pt x="10355" y="2369"/>
                  </a:cubicBezTo>
                  <a:cubicBezTo>
                    <a:pt x="10332" y="2287"/>
                    <a:pt x="10332" y="2198"/>
                    <a:pt x="10355" y="2117"/>
                  </a:cubicBezTo>
                  <a:cubicBezTo>
                    <a:pt x="10378" y="2064"/>
                    <a:pt x="10411" y="2018"/>
                    <a:pt x="10450" y="1976"/>
                  </a:cubicBezTo>
                  <a:cubicBezTo>
                    <a:pt x="10522" y="1894"/>
                    <a:pt x="10703" y="1773"/>
                    <a:pt x="10778" y="1694"/>
                  </a:cubicBezTo>
                  <a:cubicBezTo>
                    <a:pt x="10870" y="1596"/>
                    <a:pt x="11056" y="1396"/>
                    <a:pt x="11106" y="1275"/>
                  </a:cubicBezTo>
                  <a:cubicBezTo>
                    <a:pt x="11151" y="1163"/>
                    <a:pt x="11145" y="921"/>
                    <a:pt x="11151" y="803"/>
                  </a:cubicBezTo>
                  <a:cubicBezTo>
                    <a:pt x="11158" y="685"/>
                    <a:pt x="11171" y="443"/>
                    <a:pt x="11151" y="328"/>
                  </a:cubicBezTo>
                  <a:cubicBezTo>
                    <a:pt x="11125" y="217"/>
                    <a:pt x="11089" y="105"/>
                    <a:pt x="11050"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4"/>
            <p:cNvSpPr/>
            <p:nvPr/>
          </p:nvSpPr>
          <p:spPr>
            <a:xfrm>
              <a:off x="1351326" y="1803689"/>
              <a:ext cx="281457" cy="261607"/>
            </a:xfrm>
            <a:custGeom>
              <a:avLst/>
              <a:gdLst/>
              <a:ahLst/>
              <a:cxnLst/>
              <a:rect l="l" t="t" r="r" b="b"/>
              <a:pathLst>
                <a:path w="9812" h="9120" extrusionOk="0">
                  <a:moveTo>
                    <a:pt x="7040" y="1"/>
                  </a:moveTo>
                  <a:cubicBezTo>
                    <a:pt x="6981" y="1"/>
                    <a:pt x="6922" y="6"/>
                    <a:pt x="6863" y="16"/>
                  </a:cubicBezTo>
                  <a:cubicBezTo>
                    <a:pt x="6784" y="32"/>
                    <a:pt x="6631" y="91"/>
                    <a:pt x="6568" y="150"/>
                  </a:cubicBezTo>
                  <a:cubicBezTo>
                    <a:pt x="6503" y="212"/>
                    <a:pt x="6447" y="379"/>
                    <a:pt x="6404" y="458"/>
                  </a:cubicBezTo>
                  <a:cubicBezTo>
                    <a:pt x="6352" y="559"/>
                    <a:pt x="6244" y="766"/>
                    <a:pt x="6185" y="867"/>
                  </a:cubicBezTo>
                  <a:cubicBezTo>
                    <a:pt x="6146" y="933"/>
                    <a:pt x="6057" y="1064"/>
                    <a:pt x="6015" y="1129"/>
                  </a:cubicBezTo>
                  <a:cubicBezTo>
                    <a:pt x="5943" y="1234"/>
                    <a:pt x="5812" y="1460"/>
                    <a:pt x="5717" y="1545"/>
                  </a:cubicBezTo>
                  <a:cubicBezTo>
                    <a:pt x="5631" y="1624"/>
                    <a:pt x="5435" y="1745"/>
                    <a:pt x="5327" y="1775"/>
                  </a:cubicBezTo>
                  <a:cubicBezTo>
                    <a:pt x="5279" y="1787"/>
                    <a:pt x="5202" y="1796"/>
                    <a:pt x="5128" y="1796"/>
                  </a:cubicBezTo>
                  <a:cubicBezTo>
                    <a:pt x="5066" y="1796"/>
                    <a:pt x="5007" y="1790"/>
                    <a:pt x="4970" y="1775"/>
                  </a:cubicBezTo>
                  <a:cubicBezTo>
                    <a:pt x="4911" y="1752"/>
                    <a:pt x="4816" y="1657"/>
                    <a:pt x="4780" y="1604"/>
                  </a:cubicBezTo>
                  <a:cubicBezTo>
                    <a:pt x="4734" y="1539"/>
                    <a:pt x="4721" y="1355"/>
                    <a:pt x="4662" y="1300"/>
                  </a:cubicBezTo>
                  <a:cubicBezTo>
                    <a:pt x="4609" y="1251"/>
                    <a:pt x="4455" y="1215"/>
                    <a:pt x="4380" y="1215"/>
                  </a:cubicBezTo>
                  <a:cubicBezTo>
                    <a:pt x="4262" y="1215"/>
                    <a:pt x="4039" y="1326"/>
                    <a:pt x="3921" y="1342"/>
                  </a:cubicBezTo>
                  <a:cubicBezTo>
                    <a:pt x="3839" y="1349"/>
                    <a:pt x="3758" y="1352"/>
                    <a:pt x="3676" y="1352"/>
                  </a:cubicBezTo>
                  <a:lnTo>
                    <a:pt x="3676" y="1411"/>
                  </a:lnTo>
                  <a:cubicBezTo>
                    <a:pt x="3679" y="1555"/>
                    <a:pt x="3627" y="1844"/>
                    <a:pt x="3640" y="1988"/>
                  </a:cubicBezTo>
                  <a:cubicBezTo>
                    <a:pt x="3653" y="2099"/>
                    <a:pt x="3790" y="2315"/>
                    <a:pt x="3754" y="2420"/>
                  </a:cubicBezTo>
                  <a:cubicBezTo>
                    <a:pt x="3715" y="2532"/>
                    <a:pt x="3463" y="2627"/>
                    <a:pt x="3368" y="2702"/>
                  </a:cubicBezTo>
                  <a:cubicBezTo>
                    <a:pt x="3224" y="2820"/>
                    <a:pt x="2932" y="3049"/>
                    <a:pt x="2814" y="3190"/>
                  </a:cubicBezTo>
                  <a:cubicBezTo>
                    <a:pt x="2719" y="3298"/>
                    <a:pt x="2585" y="3550"/>
                    <a:pt x="2506" y="3668"/>
                  </a:cubicBezTo>
                  <a:cubicBezTo>
                    <a:pt x="2450" y="3750"/>
                    <a:pt x="2342" y="3927"/>
                    <a:pt x="2267" y="3996"/>
                  </a:cubicBezTo>
                  <a:cubicBezTo>
                    <a:pt x="2175" y="4078"/>
                    <a:pt x="1959" y="4212"/>
                    <a:pt x="1838" y="4245"/>
                  </a:cubicBezTo>
                  <a:cubicBezTo>
                    <a:pt x="1808" y="4252"/>
                    <a:pt x="1771" y="4255"/>
                    <a:pt x="1730" y="4255"/>
                  </a:cubicBezTo>
                  <a:cubicBezTo>
                    <a:pt x="1605" y="4255"/>
                    <a:pt x="1443" y="4230"/>
                    <a:pt x="1329" y="4230"/>
                  </a:cubicBezTo>
                  <a:cubicBezTo>
                    <a:pt x="1312" y="4230"/>
                    <a:pt x="1296" y="4230"/>
                    <a:pt x="1281" y="4232"/>
                  </a:cubicBezTo>
                  <a:cubicBezTo>
                    <a:pt x="1137" y="4245"/>
                    <a:pt x="839" y="4271"/>
                    <a:pt x="714" y="4346"/>
                  </a:cubicBezTo>
                  <a:cubicBezTo>
                    <a:pt x="573" y="4432"/>
                    <a:pt x="380" y="4720"/>
                    <a:pt x="305" y="4857"/>
                  </a:cubicBezTo>
                  <a:cubicBezTo>
                    <a:pt x="229" y="4992"/>
                    <a:pt x="144" y="5296"/>
                    <a:pt x="102" y="5447"/>
                  </a:cubicBezTo>
                  <a:cubicBezTo>
                    <a:pt x="69" y="5552"/>
                    <a:pt x="36" y="5726"/>
                    <a:pt x="0" y="5883"/>
                  </a:cubicBezTo>
                  <a:cubicBezTo>
                    <a:pt x="128" y="5938"/>
                    <a:pt x="298" y="6030"/>
                    <a:pt x="351" y="6102"/>
                  </a:cubicBezTo>
                  <a:cubicBezTo>
                    <a:pt x="400" y="6178"/>
                    <a:pt x="377" y="6374"/>
                    <a:pt x="406" y="6456"/>
                  </a:cubicBezTo>
                  <a:cubicBezTo>
                    <a:pt x="436" y="6531"/>
                    <a:pt x="541" y="6656"/>
                    <a:pt x="577" y="6728"/>
                  </a:cubicBezTo>
                  <a:cubicBezTo>
                    <a:pt x="649" y="6872"/>
                    <a:pt x="718" y="7193"/>
                    <a:pt x="803" y="7327"/>
                  </a:cubicBezTo>
                  <a:cubicBezTo>
                    <a:pt x="858" y="7413"/>
                    <a:pt x="993" y="7580"/>
                    <a:pt x="1088" y="7612"/>
                  </a:cubicBezTo>
                  <a:cubicBezTo>
                    <a:pt x="1107" y="7619"/>
                    <a:pt x="1132" y="7622"/>
                    <a:pt x="1161" y="7622"/>
                  </a:cubicBezTo>
                  <a:cubicBezTo>
                    <a:pt x="1246" y="7622"/>
                    <a:pt x="1361" y="7596"/>
                    <a:pt x="1415" y="7567"/>
                  </a:cubicBezTo>
                  <a:cubicBezTo>
                    <a:pt x="1520" y="7504"/>
                    <a:pt x="1628" y="7265"/>
                    <a:pt x="1710" y="7170"/>
                  </a:cubicBezTo>
                  <a:cubicBezTo>
                    <a:pt x="1782" y="7085"/>
                    <a:pt x="1923" y="6889"/>
                    <a:pt x="2028" y="6843"/>
                  </a:cubicBezTo>
                  <a:cubicBezTo>
                    <a:pt x="2075" y="6828"/>
                    <a:pt x="2125" y="6821"/>
                    <a:pt x="2174" y="6821"/>
                  </a:cubicBezTo>
                  <a:cubicBezTo>
                    <a:pt x="2224" y="6821"/>
                    <a:pt x="2274" y="6828"/>
                    <a:pt x="2323" y="6843"/>
                  </a:cubicBezTo>
                  <a:cubicBezTo>
                    <a:pt x="2385" y="6869"/>
                    <a:pt x="2480" y="6977"/>
                    <a:pt x="2516" y="7036"/>
                  </a:cubicBezTo>
                  <a:cubicBezTo>
                    <a:pt x="2552" y="7111"/>
                    <a:pt x="2578" y="7190"/>
                    <a:pt x="2595" y="7272"/>
                  </a:cubicBezTo>
                  <a:cubicBezTo>
                    <a:pt x="2608" y="7422"/>
                    <a:pt x="2608" y="7576"/>
                    <a:pt x="2595" y="7727"/>
                  </a:cubicBezTo>
                  <a:cubicBezTo>
                    <a:pt x="2585" y="7816"/>
                    <a:pt x="2506" y="7976"/>
                    <a:pt x="2516" y="8068"/>
                  </a:cubicBezTo>
                  <a:cubicBezTo>
                    <a:pt x="2523" y="8163"/>
                    <a:pt x="2601" y="8333"/>
                    <a:pt x="2650" y="8409"/>
                  </a:cubicBezTo>
                  <a:cubicBezTo>
                    <a:pt x="2722" y="8497"/>
                    <a:pt x="2808" y="8579"/>
                    <a:pt x="2899" y="8644"/>
                  </a:cubicBezTo>
                  <a:cubicBezTo>
                    <a:pt x="2998" y="8713"/>
                    <a:pt x="3237" y="8775"/>
                    <a:pt x="3332" y="8851"/>
                  </a:cubicBezTo>
                  <a:cubicBezTo>
                    <a:pt x="3414" y="8933"/>
                    <a:pt x="3486" y="9021"/>
                    <a:pt x="3548" y="9119"/>
                  </a:cubicBezTo>
                  <a:cubicBezTo>
                    <a:pt x="3571" y="9103"/>
                    <a:pt x="3591" y="9090"/>
                    <a:pt x="3610" y="9074"/>
                  </a:cubicBezTo>
                  <a:cubicBezTo>
                    <a:pt x="3728" y="8979"/>
                    <a:pt x="3915" y="8736"/>
                    <a:pt x="4036" y="8648"/>
                  </a:cubicBezTo>
                  <a:cubicBezTo>
                    <a:pt x="4167" y="8556"/>
                    <a:pt x="4462" y="8435"/>
                    <a:pt x="4606" y="8369"/>
                  </a:cubicBezTo>
                  <a:cubicBezTo>
                    <a:pt x="4704" y="8323"/>
                    <a:pt x="4898" y="8232"/>
                    <a:pt x="4999" y="8199"/>
                  </a:cubicBezTo>
                  <a:lnTo>
                    <a:pt x="5002" y="8199"/>
                  </a:lnTo>
                  <a:cubicBezTo>
                    <a:pt x="4983" y="8071"/>
                    <a:pt x="4970" y="7943"/>
                    <a:pt x="4963" y="7816"/>
                  </a:cubicBezTo>
                  <a:cubicBezTo>
                    <a:pt x="4970" y="7606"/>
                    <a:pt x="5019" y="7183"/>
                    <a:pt x="5101" y="6990"/>
                  </a:cubicBezTo>
                  <a:cubicBezTo>
                    <a:pt x="5150" y="6872"/>
                    <a:pt x="5307" y="6672"/>
                    <a:pt x="5399" y="6581"/>
                  </a:cubicBezTo>
                  <a:cubicBezTo>
                    <a:pt x="5543" y="6443"/>
                    <a:pt x="5707" y="6325"/>
                    <a:pt x="5884" y="6223"/>
                  </a:cubicBezTo>
                  <a:cubicBezTo>
                    <a:pt x="6038" y="6151"/>
                    <a:pt x="6205" y="6096"/>
                    <a:pt x="6375" y="6063"/>
                  </a:cubicBezTo>
                  <a:cubicBezTo>
                    <a:pt x="6425" y="6055"/>
                    <a:pt x="6491" y="6053"/>
                    <a:pt x="6563" y="6053"/>
                  </a:cubicBezTo>
                  <a:cubicBezTo>
                    <a:pt x="6713" y="6053"/>
                    <a:pt x="6891" y="6064"/>
                    <a:pt x="7016" y="6064"/>
                  </a:cubicBezTo>
                  <a:cubicBezTo>
                    <a:pt x="7035" y="6064"/>
                    <a:pt x="7053" y="6064"/>
                    <a:pt x="7070" y="6063"/>
                  </a:cubicBezTo>
                  <a:cubicBezTo>
                    <a:pt x="7223" y="6060"/>
                    <a:pt x="7522" y="6033"/>
                    <a:pt x="7672" y="6024"/>
                  </a:cubicBezTo>
                  <a:cubicBezTo>
                    <a:pt x="7885" y="6007"/>
                    <a:pt x="8311" y="6011"/>
                    <a:pt x="8514" y="5955"/>
                  </a:cubicBezTo>
                  <a:cubicBezTo>
                    <a:pt x="8642" y="5922"/>
                    <a:pt x="8875" y="5791"/>
                    <a:pt x="8983" y="5716"/>
                  </a:cubicBezTo>
                  <a:cubicBezTo>
                    <a:pt x="9137" y="5611"/>
                    <a:pt x="9428" y="5365"/>
                    <a:pt x="9536" y="5215"/>
                  </a:cubicBezTo>
                  <a:cubicBezTo>
                    <a:pt x="9648" y="5031"/>
                    <a:pt x="9730" y="4835"/>
                    <a:pt x="9782" y="4628"/>
                  </a:cubicBezTo>
                  <a:cubicBezTo>
                    <a:pt x="9808" y="4445"/>
                    <a:pt x="9811" y="4261"/>
                    <a:pt x="9792" y="4078"/>
                  </a:cubicBezTo>
                  <a:cubicBezTo>
                    <a:pt x="9788" y="4052"/>
                    <a:pt x="9785" y="4025"/>
                    <a:pt x="9788" y="4002"/>
                  </a:cubicBezTo>
                  <a:cubicBezTo>
                    <a:pt x="9756" y="3855"/>
                    <a:pt x="9602" y="3590"/>
                    <a:pt x="9543" y="3449"/>
                  </a:cubicBezTo>
                  <a:cubicBezTo>
                    <a:pt x="9474" y="3285"/>
                    <a:pt x="9356" y="2957"/>
                    <a:pt x="9287" y="2794"/>
                  </a:cubicBezTo>
                  <a:cubicBezTo>
                    <a:pt x="9232" y="2663"/>
                    <a:pt x="9153" y="2381"/>
                    <a:pt x="9058" y="2276"/>
                  </a:cubicBezTo>
                  <a:cubicBezTo>
                    <a:pt x="8966" y="2178"/>
                    <a:pt x="8685" y="2112"/>
                    <a:pt x="8590" y="2021"/>
                  </a:cubicBezTo>
                  <a:cubicBezTo>
                    <a:pt x="8517" y="1952"/>
                    <a:pt x="8419" y="1775"/>
                    <a:pt x="8386" y="1680"/>
                  </a:cubicBezTo>
                  <a:cubicBezTo>
                    <a:pt x="8357" y="1601"/>
                    <a:pt x="8344" y="1431"/>
                    <a:pt x="8334" y="1349"/>
                  </a:cubicBezTo>
                  <a:cubicBezTo>
                    <a:pt x="8321" y="1238"/>
                    <a:pt x="8354" y="995"/>
                    <a:pt x="8295" y="900"/>
                  </a:cubicBezTo>
                  <a:cubicBezTo>
                    <a:pt x="8255" y="838"/>
                    <a:pt x="8115" y="785"/>
                    <a:pt x="8056" y="746"/>
                  </a:cubicBezTo>
                  <a:cubicBezTo>
                    <a:pt x="7974" y="690"/>
                    <a:pt x="7807" y="589"/>
                    <a:pt x="7741" y="517"/>
                  </a:cubicBezTo>
                  <a:cubicBezTo>
                    <a:pt x="7676" y="442"/>
                    <a:pt x="7620" y="235"/>
                    <a:pt x="7545" y="166"/>
                  </a:cubicBezTo>
                  <a:cubicBezTo>
                    <a:pt x="7479" y="107"/>
                    <a:pt x="7302" y="35"/>
                    <a:pt x="7214" y="16"/>
                  </a:cubicBezTo>
                  <a:cubicBezTo>
                    <a:pt x="7156" y="6"/>
                    <a:pt x="7098" y="1"/>
                    <a:pt x="7040"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4"/>
            <p:cNvSpPr/>
            <p:nvPr/>
          </p:nvSpPr>
          <p:spPr>
            <a:xfrm>
              <a:off x="3652322" y="4358433"/>
              <a:ext cx="61960" cy="45093"/>
            </a:xfrm>
            <a:custGeom>
              <a:avLst/>
              <a:gdLst/>
              <a:ahLst/>
              <a:cxnLst/>
              <a:rect l="l" t="t" r="r" b="b"/>
              <a:pathLst>
                <a:path w="2160" h="1572" extrusionOk="0">
                  <a:moveTo>
                    <a:pt x="1724" y="1"/>
                  </a:moveTo>
                  <a:cubicBezTo>
                    <a:pt x="1706" y="1"/>
                    <a:pt x="1691" y="2"/>
                    <a:pt x="1678" y="6"/>
                  </a:cubicBezTo>
                  <a:cubicBezTo>
                    <a:pt x="1632" y="19"/>
                    <a:pt x="1560" y="101"/>
                    <a:pt x="1531" y="130"/>
                  </a:cubicBezTo>
                  <a:cubicBezTo>
                    <a:pt x="1501" y="160"/>
                    <a:pt x="1459" y="235"/>
                    <a:pt x="1426" y="261"/>
                  </a:cubicBezTo>
                  <a:cubicBezTo>
                    <a:pt x="1383" y="284"/>
                    <a:pt x="1338" y="304"/>
                    <a:pt x="1292" y="320"/>
                  </a:cubicBezTo>
                  <a:cubicBezTo>
                    <a:pt x="1256" y="334"/>
                    <a:pt x="1164" y="350"/>
                    <a:pt x="1131" y="376"/>
                  </a:cubicBezTo>
                  <a:cubicBezTo>
                    <a:pt x="1105" y="396"/>
                    <a:pt x="1089" y="465"/>
                    <a:pt x="1062" y="481"/>
                  </a:cubicBezTo>
                  <a:cubicBezTo>
                    <a:pt x="1028" y="502"/>
                    <a:pt x="988" y="512"/>
                    <a:pt x="948" y="512"/>
                  </a:cubicBezTo>
                  <a:cubicBezTo>
                    <a:pt x="938" y="512"/>
                    <a:pt x="928" y="512"/>
                    <a:pt x="918" y="510"/>
                  </a:cubicBezTo>
                  <a:cubicBezTo>
                    <a:pt x="882" y="501"/>
                    <a:pt x="836" y="432"/>
                    <a:pt x="813" y="402"/>
                  </a:cubicBezTo>
                  <a:cubicBezTo>
                    <a:pt x="794" y="379"/>
                    <a:pt x="768" y="320"/>
                    <a:pt x="741" y="307"/>
                  </a:cubicBezTo>
                  <a:cubicBezTo>
                    <a:pt x="722" y="301"/>
                    <a:pt x="702" y="297"/>
                    <a:pt x="683" y="297"/>
                  </a:cubicBezTo>
                  <a:cubicBezTo>
                    <a:pt x="664" y="297"/>
                    <a:pt x="645" y="301"/>
                    <a:pt x="627" y="307"/>
                  </a:cubicBezTo>
                  <a:cubicBezTo>
                    <a:pt x="571" y="337"/>
                    <a:pt x="522" y="461"/>
                    <a:pt x="489" y="514"/>
                  </a:cubicBezTo>
                  <a:cubicBezTo>
                    <a:pt x="466" y="553"/>
                    <a:pt x="427" y="638"/>
                    <a:pt x="401" y="677"/>
                  </a:cubicBezTo>
                  <a:cubicBezTo>
                    <a:pt x="355" y="743"/>
                    <a:pt x="306" y="805"/>
                    <a:pt x="250" y="864"/>
                  </a:cubicBezTo>
                  <a:cubicBezTo>
                    <a:pt x="217" y="900"/>
                    <a:pt x="135" y="953"/>
                    <a:pt x="103" y="999"/>
                  </a:cubicBezTo>
                  <a:cubicBezTo>
                    <a:pt x="66" y="1044"/>
                    <a:pt x="1" y="1146"/>
                    <a:pt x="4" y="1202"/>
                  </a:cubicBezTo>
                  <a:cubicBezTo>
                    <a:pt x="8" y="1241"/>
                    <a:pt x="80" y="1297"/>
                    <a:pt x="89" y="1333"/>
                  </a:cubicBezTo>
                  <a:cubicBezTo>
                    <a:pt x="99" y="1379"/>
                    <a:pt x="47" y="1477"/>
                    <a:pt x="76" y="1516"/>
                  </a:cubicBezTo>
                  <a:cubicBezTo>
                    <a:pt x="106" y="1559"/>
                    <a:pt x="220" y="1572"/>
                    <a:pt x="273" y="1572"/>
                  </a:cubicBezTo>
                  <a:cubicBezTo>
                    <a:pt x="351" y="1569"/>
                    <a:pt x="427" y="1549"/>
                    <a:pt x="499" y="1513"/>
                  </a:cubicBezTo>
                  <a:cubicBezTo>
                    <a:pt x="528" y="1493"/>
                    <a:pt x="564" y="1424"/>
                    <a:pt x="587" y="1401"/>
                  </a:cubicBezTo>
                  <a:cubicBezTo>
                    <a:pt x="607" y="1379"/>
                    <a:pt x="646" y="1323"/>
                    <a:pt x="676" y="1320"/>
                  </a:cubicBezTo>
                  <a:cubicBezTo>
                    <a:pt x="677" y="1319"/>
                    <a:pt x="679" y="1319"/>
                    <a:pt x="681" y="1319"/>
                  </a:cubicBezTo>
                  <a:cubicBezTo>
                    <a:pt x="730" y="1319"/>
                    <a:pt x="805" y="1408"/>
                    <a:pt x="856" y="1408"/>
                  </a:cubicBezTo>
                  <a:cubicBezTo>
                    <a:pt x="857" y="1408"/>
                    <a:pt x="859" y="1408"/>
                    <a:pt x="860" y="1408"/>
                  </a:cubicBezTo>
                  <a:cubicBezTo>
                    <a:pt x="927" y="1408"/>
                    <a:pt x="1037" y="1339"/>
                    <a:pt x="1092" y="1306"/>
                  </a:cubicBezTo>
                  <a:cubicBezTo>
                    <a:pt x="1148" y="1280"/>
                    <a:pt x="1200" y="1244"/>
                    <a:pt x="1246" y="1202"/>
                  </a:cubicBezTo>
                  <a:cubicBezTo>
                    <a:pt x="1275" y="1166"/>
                    <a:pt x="1308" y="1071"/>
                    <a:pt x="1331" y="1028"/>
                  </a:cubicBezTo>
                  <a:cubicBezTo>
                    <a:pt x="1357" y="959"/>
                    <a:pt x="1393" y="894"/>
                    <a:pt x="1433" y="831"/>
                  </a:cubicBezTo>
                  <a:cubicBezTo>
                    <a:pt x="1478" y="779"/>
                    <a:pt x="1537" y="733"/>
                    <a:pt x="1603" y="704"/>
                  </a:cubicBezTo>
                  <a:cubicBezTo>
                    <a:pt x="1620" y="698"/>
                    <a:pt x="1642" y="696"/>
                    <a:pt x="1667" y="696"/>
                  </a:cubicBezTo>
                  <a:cubicBezTo>
                    <a:pt x="1720" y="696"/>
                    <a:pt x="1786" y="705"/>
                    <a:pt x="1833" y="705"/>
                  </a:cubicBezTo>
                  <a:cubicBezTo>
                    <a:pt x="1842" y="705"/>
                    <a:pt x="1851" y="704"/>
                    <a:pt x="1858" y="704"/>
                  </a:cubicBezTo>
                  <a:cubicBezTo>
                    <a:pt x="1901" y="700"/>
                    <a:pt x="1986" y="691"/>
                    <a:pt x="2022" y="664"/>
                  </a:cubicBezTo>
                  <a:cubicBezTo>
                    <a:pt x="2078" y="609"/>
                    <a:pt x="2120" y="537"/>
                    <a:pt x="2143" y="458"/>
                  </a:cubicBezTo>
                  <a:cubicBezTo>
                    <a:pt x="2160" y="379"/>
                    <a:pt x="2157" y="209"/>
                    <a:pt x="2114" y="144"/>
                  </a:cubicBezTo>
                  <a:cubicBezTo>
                    <a:pt x="2081" y="94"/>
                    <a:pt x="1963" y="49"/>
                    <a:pt x="1911" y="32"/>
                  </a:cubicBezTo>
                  <a:cubicBezTo>
                    <a:pt x="1868" y="19"/>
                    <a:pt x="1785" y="1"/>
                    <a:pt x="1724"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4"/>
            <p:cNvSpPr/>
            <p:nvPr/>
          </p:nvSpPr>
          <p:spPr>
            <a:xfrm>
              <a:off x="3733702" y="4172611"/>
              <a:ext cx="66664" cy="198328"/>
            </a:xfrm>
            <a:custGeom>
              <a:avLst/>
              <a:gdLst/>
              <a:ahLst/>
              <a:cxnLst/>
              <a:rect l="l" t="t" r="r" b="b"/>
              <a:pathLst>
                <a:path w="2324" h="6914" extrusionOk="0">
                  <a:moveTo>
                    <a:pt x="1838" y="0"/>
                  </a:moveTo>
                  <a:cubicBezTo>
                    <a:pt x="1785" y="0"/>
                    <a:pt x="1735" y="9"/>
                    <a:pt x="1704" y="24"/>
                  </a:cubicBezTo>
                  <a:cubicBezTo>
                    <a:pt x="1649" y="53"/>
                    <a:pt x="1609" y="188"/>
                    <a:pt x="1567" y="237"/>
                  </a:cubicBezTo>
                  <a:cubicBezTo>
                    <a:pt x="1518" y="296"/>
                    <a:pt x="1370" y="378"/>
                    <a:pt x="1321" y="440"/>
                  </a:cubicBezTo>
                  <a:cubicBezTo>
                    <a:pt x="1265" y="528"/>
                    <a:pt x="1220" y="627"/>
                    <a:pt x="1197" y="731"/>
                  </a:cubicBezTo>
                  <a:cubicBezTo>
                    <a:pt x="1167" y="876"/>
                    <a:pt x="1226" y="1177"/>
                    <a:pt x="1220" y="1324"/>
                  </a:cubicBezTo>
                  <a:cubicBezTo>
                    <a:pt x="1216" y="1449"/>
                    <a:pt x="1206" y="1695"/>
                    <a:pt x="1170" y="1809"/>
                  </a:cubicBezTo>
                  <a:cubicBezTo>
                    <a:pt x="1134" y="1921"/>
                    <a:pt x="1003" y="2114"/>
                    <a:pt x="941" y="2209"/>
                  </a:cubicBezTo>
                  <a:cubicBezTo>
                    <a:pt x="892" y="2287"/>
                    <a:pt x="751" y="2419"/>
                    <a:pt x="728" y="2507"/>
                  </a:cubicBezTo>
                  <a:cubicBezTo>
                    <a:pt x="695" y="2618"/>
                    <a:pt x="787" y="2854"/>
                    <a:pt x="761" y="2966"/>
                  </a:cubicBezTo>
                  <a:cubicBezTo>
                    <a:pt x="738" y="3048"/>
                    <a:pt x="695" y="3120"/>
                    <a:pt x="633" y="3179"/>
                  </a:cubicBezTo>
                  <a:cubicBezTo>
                    <a:pt x="564" y="3231"/>
                    <a:pt x="378" y="3224"/>
                    <a:pt x="302" y="3264"/>
                  </a:cubicBezTo>
                  <a:cubicBezTo>
                    <a:pt x="240" y="3300"/>
                    <a:pt x="184" y="3346"/>
                    <a:pt x="142" y="3401"/>
                  </a:cubicBezTo>
                  <a:cubicBezTo>
                    <a:pt x="109" y="3457"/>
                    <a:pt x="119" y="3595"/>
                    <a:pt x="99" y="3657"/>
                  </a:cubicBezTo>
                  <a:cubicBezTo>
                    <a:pt x="83" y="3703"/>
                    <a:pt x="14" y="3785"/>
                    <a:pt x="4" y="3834"/>
                  </a:cubicBezTo>
                  <a:cubicBezTo>
                    <a:pt x="1" y="3932"/>
                    <a:pt x="21" y="4034"/>
                    <a:pt x="57" y="4125"/>
                  </a:cubicBezTo>
                  <a:cubicBezTo>
                    <a:pt x="96" y="4207"/>
                    <a:pt x="224" y="4341"/>
                    <a:pt x="286" y="4404"/>
                  </a:cubicBezTo>
                  <a:cubicBezTo>
                    <a:pt x="338" y="4456"/>
                    <a:pt x="466" y="4528"/>
                    <a:pt x="509" y="4590"/>
                  </a:cubicBezTo>
                  <a:cubicBezTo>
                    <a:pt x="551" y="4656"/>
                    <a:pt x="594" y="4807"/>
                    <a:pt x="610" y="4882"/>
                  </a:cubicBezTo>
                  <a:cubicBezTo>
                    <a:pt x="627" y="4948"/>
                    <a:pt x="623" y="5092"/>
                    <a:pt x="643" y="5154"/>
                  </a:cubicBezTo>
                  <a:cubicBezTo>
                    <a:pt x="663" y="5213"/>
                    <a:pt x="754" y="5311"/>
                    <a:pt x="764" y="5373"/>
                  </a:cubicBezTo>
                  <a:cubicBezTo>
                    <a:pt x="774" y="5478"/>
                    <a:pt x="715" y="5694"/>
                    <a:pt x="659" y="5783"/>
                  </a:cubicBezTo>
                  <a:cubicBezTo>
                    <a:pt x="623" y="5845"/>
                    <a:pt x="489" y="5917"/>
                    <a:pt x="446" y="5970"/>
                  </a:cubicBezTo>
                  <a:cubicBezTo>
                    <a:pt x="407" y="6025"/>
                    <a:pt x="338" y="6150"/>
                    <a:pt x="338" y="6215"/>
                  </a:cubicBezTo>
                  <a:cubicBezTo>
                    <a:pt x="345" y="6307"/>
                    <a:pt x="378" y="6395"/>
                    <a:pt x="430" y="6471"/>
                  </a:cubicBezTo>
                  <a:cubicBezTo>
                    <a:pt x="479" y="6523"/>
                    <a:pt x="535" y="6559"/>
                    <a:pt x="600" y="6582"/>
                  </a:cubicBezTo>
                  <a:cubicBezTo>
                    <a:pt x="604" y="6583"/>
                    <a:pt x="608" y="6583"/>
                    <a:pt x="612" y="6583"/>
                  </a:cubicBezTo>
                  <a:cubicBezTo>
                    <a:pt x="656" y="6583"/>
                    <a:pt x="728" y="6545"/>
                    <a:pt x="774" y="6545"/>
                  </a:cubicBezTo>
                  <a:cubicBezTo>
                    <a:pt x="783" y="6545"/>
                    <a:pt x="791" y="6546"/>
                    <a:pt x="797" y="6549"/>
                  </a:cubicBezTo>
                  <a:cubicBezTo>
                    <a:pt x="840" y="6569"/>
                    <a:pt x="879" y="6671"/>
                    <a:pt x="882" y="6720"/>
                  </a:cubicBezTo>
                  <a:cubicBezTo>
                    <a:pt x="885" y="6756"/>
                    <a:pt x="823" y="6828"/>
                    <a:pt x="840" y="6864"/>
                  </a:cubicBezTo>
                  <a:cubicBezTo>
                    <a:pt x="858" y="6897"/>
                    <a:pt x="933" y="6913"/>
                    <a:pt x="979" y="6913"/>
                  </a:cubicBezTo>
                  <a:cubicBezTo>
                    <a:pt x="983" y="6913"/>
                    <a:pt x="987" y="6913"/>
                    <a:pt x="990" y="6913"/>
                  </a:cubicBezTo>
                  <a:cubicBezTo>
                    <a:pt x="1036" y="6910"/>
                    <a:pt x="1128" y="6874"/>
                    <a:pt x="1154" y="6838"/>
                  </a:cubicBezTo>
                  <a:cubicBezTo>
                    <a:pt x="1190" y="6779"/>
                    <a:pt x="1161" y="6625"/>
                    <a:pt x="1161" y="6556"/>
                  </a:cubicBezTo>
                  <a:cubicBezTo>
                    <a:pt x="1161" y="6497"/>
                    <a:pt x="1134" y="6376"/>
                    <a:pt x="1161" y="6327"/>
                  </a:cubicBezTo>
                  <a:cubicBezTo>
                    <a:pt x="1183" y="6281"/>
                    <a:pt x="1282" y="6242"/>
                    <a:pt x="1324" y="6209"/>
                  </a:cubicBezTo>
                  <a:cubicBezTo>
                    <a:pt x="1364" y="6173"/>
                    <a:pt x="1439" y="6094"/>
                    <a:pt x="1485" y="6061"/>
                  </a:cubicBezTo>
                  <a:cubicBezTo>
                    <a:pt x="1590" y="5993"/>
                    <a:pt x="1701" y="5937"/>
                    <a:pt x="1816" y="5891"/>
                  </a:cubicBezTo>
                  <a:cubicBezTo>
                    <a:pt x="1885" y="5871"/>
                    <a:pt x="2032" y="5884"/>
                    <a:pt x="2097" y="5858"/>
                  </a:cubicBezTo>
                  <a:cubicBezTo>
                    <a:pt x="2160" y="5832"/>
                    <a:pt x="2215" y="5793"/>
                    <a:pt x="2258" y="5740"/>
                  </a:cubicBezTo>
                  <a:cubicBezTo>
                    <a:pt x="2304" y="5662"/>
                    <a:pt x="2324" y="5462"/>
                    <a:pt x="2301" y="5373"/>
                  </a:cubicBezTo>
                  <a:cubicBezTo>
                    <a:pt x="2271" y="5305"/>
                    <a:pt x="2225" y="5242"/>
                    <a:pt x="2163" y="5196"/>
                  </a:cubicBezTo>
                  <a:cubicBezTo>
                    <a:pt x="2104" y="5157"/>
                    <a:pt x="1944" y="5174"/>
                    <a:pt x="1885" y="5134"/>
                  </a:cubicBezTo>
                  <a:cubicBezTo>
                    <a:pt x="1835" y="5105"/>
                    <a:pt x="1750" y="5013"/>
                    <a:pt x="1747" y="4957"/>
                  </a:cubicBezTo>
                  <a:cubicBezTo>
                    <a:pt x="1744" y="4895"/>
                    <a:pt x="1829" y="4787"/>
                    <a:pt x="1865" y="4735"/>
                  </a:cubicBezTo>
                  <a:cubicBezTo>
                    <a:pt x="1885" y="4708"/>
                    <a:pt x="1947" y="4672"/>
                    <a:pt x="1960" y="4643"/>
                  </a:cubicBezTo>
                  <a:cubicBezTo>
                    <a:pt x="1976" y="4568"/>
                    <a:pt x="1973" y="4486"/>
                    <a:pt x="1944" y="4414"/>
                  </a:cubicBezTo>
                  <a:cubicBezTo>
                    <a:pt x="1924" y="4378"/>
                    <a:pt x="1849" y="4338"/>
                    <a:pt x="1822" y="4312"/>
                  </a:cubicBezTo>
                  <a:cubicBezTo>
                    <a:pt x="1757" y="4230"/>
                    <a:pt x="1698" y="4145"/>
                    <a:pt x="1645" y="4056"/>
                  </a:cubicBezTo>
                  <a:cubicBezTo>
                    <a:pt x="1600" y="3981"/>
                    <a:pt x="1541" y="3804"/>
                    <a:pt x="1485" y="3749"/>
                  </a:cubicBezTo>
                  <a:cubicBezTo>
                    <a:pt x="1426" y="3696"/>
                    <a:pt x="1256" y="3673"/>
                    <a:pt x="1193" y="3631"/>
                  </a:cubicBezTo>
                  <a:cubicBezTo>
                    <a:pt x="1134" y="3588"/>
                    <a:pt x="1016" y="3483"/>
                    <a:pt x="1000" y="3411"/>
                  </a:cubicBezTo>
                  <a:cubicBezTo>
                    <a:pt x="977" y="3323"/>
                    <a:pt x="1069" y="3156"/>
                    <a:pt x="1092" y="3070"/>
                  </a:cubicBezTo>
                  <a:cubicBezTo>
                    <a:pt x="1108" y="3015"/>
                    <a:pt x="1134" y="2894"/>
                    <a:pt x="1161" y="2848"/>
                  </a:cubicBezTo>
                  <a:cubicBezTo>
                    <a:pt x="1187" y="2802"/>
                    <a:pt x="1275" y="2736"/>
                    <a:pt x="1305" y="2697"/>
                  </a:cubicBezTo>
                  <a:cubicBezTo>
                    <a:pt x="1344" y="2641"/>
                    <a:pt x="1393" y="2520"/>
                    <a:pt x="1432" y="2464"/>
                  </a:cubicBezTo>
                  <a:cubicBezTo>
                    <a:pt x="1485" y="2392"/>
                    <a:pt x="1619" y="2268"/>
                    <a:pt x="1672" y="2192"/>
                  </a:cubicBezTo>
                  <a:cubicBezTo>
                    <a:pt x="1740" y="2088"/>
                    <a:pt x="1796" y="1973"/>
                    <a:pt x="1842" y="1852"/>
                  </a:cubicBezTo>
                  <a:cubicBezTo>
                    <a:pt x="1868" y="1731"/>
                    <a:pt x="1881" y="1606"/>
                    <a:pt x="1875" y="1478"/>
                  </a:cubicBezTo>
                  <a:cubicBezTo>
                    <a:pt x="1858" y="1387"/>
                    <a:pt x="1829" y="1295"/>
                    <a:pt x="1790" y="1206"/>
                  </a:cubicBezTo>
                  <a:cubicBezTo>
                    <a:pt x="1763" y="1151"/>
                    <a:pt x="1665" y="1062"/>
                    <a:pt x="1652" y="1003"/>
                  </a:cubicBezTo>
                  <a:cubicBezTo>
                    <a:pt x="1642" y="935"/>
                    <a:pt x="1688" y="794"/>
                    <a:pt x="1721" y="728"/>
                  </a:cubicBezTo>
                  <a:cubicBezTo>
                    <a:pt x="1757" y="666"/>
                    <a:pt x="1875" y="571"/>
                    <a:pt x="1917" y="509"/>
                  </a:cubicBezTo>
                  <a:cubicBezTo>
                    <a:pt x="1966" y="437"/>
                    <a:pt x="2002" y="355"/>
                    <a:pt x="2029" y="270"/>
                  </a:cubicBezTo>
                  <a:cubicBezTo>
                    <a:pt x="2039" y="217"/>
                    <a:pt x="2058" y="89"/>
                    <a:pt x="2019" y="50"/>
                  </a:cubicBezTo>
                  <a:cubicBezTo>
                    <a:pt x="1987" y="16"/>
                    <a:pt x="1911" y="0"/>
                    <a:pt x="183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4"/>
            <p:cNvSpPr/>
            <p:nvPr/>
          </p:nvSpPr>
          <p:spPr>
            <a:xfrm>
              <a:off x="3468824" y="3613455"/>
              <a:ext cx="23694" cy="9380"/>
            </a:xfrm>
            <a:custGeom>
              <a:avLst/>
              <a:gdLst/>
              <a:ahLst/>
              <a:cxnLst/>
              <a:rect l="l" t="t" r="r" b="b"/>
              <a:pathLst>
                <a:path w="826" h="327" extrusionOk="0">
                  <a:moveTo>
                    <a:pt x="586" y="1"/>
                  </a:moveTo>
                  <a:cubicBezTo>
                    <a:pt x="551" y="1"/>
                    <a:pt x="516" y="3"/>
                    <a:pt x="482" y="6"/>
                  </a:cubicBezTo>
                  <a:cubicBezTo>
                    <a:pt x="436" y="9"/>
                    <a:pt x="347" y="32"/>
                    <a:pt x="302" y="35"/>
                  </a:cubicBezTo>
                  <a:cubicBezTo>
                    <a:pt x="298" y="35"/>
                    <a:pt x="295" y="35"/>
                    <a:pt x="292" y="35"/>
                  </a:cubicBezTo>
                  <a:cubicBezTo>
                    <a:pt x="259" y="35"/>
                    <a:pt x="210" y="26"/>
                    <a:pt x="174" y="26"/>
                  </a:cubicBezTo>
                  <a:cubicBezTo>
                    <a:pt x="164" y="26"/>
                    <a:pt x="155" y="26"/>
                    <a:pt x="148" y="28"/>
                  </a:cubicBezTo>
                  <a:cubicBezTo>
                    <a:pt x="105" y="42"/>
                    <a:pt x="17" y="97"/>
                    <a:pt x="7" y="140"/>
                  </a:cubicBezTo>
                  <a:cubicBezTo>
                    <a:pt x="0" y="179"/>
                    <a:pt x="59" y="258"/>
                    <a:pt x="92" y="284"/>
                  </a:cubicBezTo>
                  <a:cubicBezTo>
                    <a:pt x="141" y="310"/>
                    <a:pt x="200" y="323"/>
                    <a:pt x="256" y="327"/>
                  </a:cubicBezTo>
                  <a:cubicBezTo>
                    <a:pt x="331" y="323"/>
                    <a:pt x="472" y="258"/>
                    <a:pt x="547" y="245"/>
                  </a:cubicBezTo>
                  <a:cubicBezTo>
                    <a:pt x="552" y="244"/>
                    <a:pt x="556" y="244"/>
                    <a:pt x="561" y="244"/>
                  </a:cubicBezTo>
                  <a:cubicBezTo>
                    <a:pt x="603" y="244"/>
                    <a:pt x="668" y="258"/>
                    <a:pt x="717" y="258"/>
                  </a:cubicBezTo>
                  <a:cubicBezTo>
                    <a:pt x="744" y="258"/>
                    <a:pt x="767" y="254"/>
                    <a:pt x="780" y="241"/>
                  </a:cubicBezTo>
                  <a:cubicBezTo>
                    <a:pt x="816" y="209"/>
                    <a:pt x="826" y="91"/>
                    <a:pt x="799" y="55"/>
                  </a:cubicBezTo>
                  <a:cubicBezTo>
                    <a:pt x="777" y="19"/>
                    <a:pt x="675" y="9"/>
                    <a:pt x="629" y="2"/>
                  </a:cubicBezTo>
                  <a:cubicBezTo>
                    <a:pt x="615" y="1"/>
                    <a:pt x="600" y="1"/>
                    <a:pt x="586"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4"/>
            <p:cNvSpPr/>
            <p:nvPr/>
          </p:nvSpPr>
          <p:spPr>
            <a:xfrm>
              <a:off x="3510159" y="3433514"/>
              <a:ext cx="29632" cy="51862"/>
            </a:xfrm>
            <a:custGeom>
              <a:avLst/>
              <a:gdLst/>
              <a:ahLst/>
              <a:cxnLst/>
              <a:rect l="l" t="t" r="r" b="b"/>
              <a:pathLst>
                <a:path w="1033" h="1808" extrusionOk="0">
                  <a:moveTo>
                    <a:pt x="389" y="0"/>
                  </a:moveTo>
                  <a:cubicBezTo>
                    <a:pt x="307" y="0"/>
                    <a:pt x="216" y="11"/>
                    <a:pt x="174" y="44"/>
                  </a:cubicBezTo>
                  <a:cubicBezTo>
                    <a:pt x="109" y="97"/>
                    <a:pt x="79" y="297"/>
                    <a:pt x="60" y="385"/>
                  </a:cubicBezTo>
                  <a:cubicBezTo>
                    <a:pt x="27" y="546"/>
                    <a:pt x="7" y="706"/>
                    <a:pt x="1" y="870"/>
                  </a:cubicBezTo>
                  <a:cubicBezTo>
                    <a:pt x="1" y="1037"/>
                    <a:pt x="14" y="1207"/>
                    <a:pt x="37" y="1371"/>
                  </a:cubicBezTo>
                  <a:cubicBezTo>
                    <a:pt x="46" y="1427"/>
                    <a:pt x="66" y="1535"/>
                    <a:pt x="99" y="1581"/>
                  </a:cubicBezTo>
                  <a:cubicBezTo>
                    <a:pt x="125" y="1617"/>
                    <a:pt x="217" y="1643"/>
                    <a:pt x="246" y="1673"/>
                  </a:cubicBezTo>
                  <a:cubicBezTo>
                    <a:pt x="269" y="1699"/>
                    <a:pt x="286" y="1777"/>
                    <a:pt x="315" y="1794"/>
                  </a:cubicBezTo>
                  <a:cubicBezTo>
                    <a:pt x="336" y="1803"/>
                    <a:pt x="358" y="1807"/>
                    <a:pt x="381" y="1807"/>
                  </a:cubicBezTo>
                  <a:cubicBezTo>
                    <a:pt x="408" y="1807"/>
                    <a:pt x="434" y="1801"/>
                    <a:pt x="459" y="1791"/>
                  </a:cubicBezTo>
                  <a:cubicBezTo>
                    <a:pt x="485" y="1764"/>
                    <a:pt x="489" y="1682"/>
                    <a:pt x="485" y="1650"/>
                  </a:cubicBezTo>
                  <a:cubicBezTo>
                    <a:pt x="479" y="1604"/>
                    <a:pt x="410" y="1528"/>
                    <a:pt x="400" y="1486"/>
                  </a:cubicBezTo>
                  <a:cubicBezTo>
                    <a:pt x="387" y="1433"/>
                    <a:pt x="423" y="1325"/>
                    <a:pt x="413" y="1273"/>
                  </a:cubicBezTo>
                  <a:cubicBezTo>
                    <a:pt x="403" y="1221"/>
                    <a:pt x="325" y="1116"/>
                    <a:pt x="315" y="1057"/>
                  </a:cubicBezTo>
                  <a:cubicBezTo>
                    <a:pt x="305" y="994"/>
                    <a:pt x="312" y="932"/>
                    <a:pt x="335" y="877"/>
                  </a:cubicBezTo>
                  <a:cubicBezTo>
                    <a:pt x="364" y="827"/>
                    <a:pt x="472" y="765"/>
                    <a:pt x="528" y="746"/>
                  </a:cubicBezTo>
                  <a:cubicBezTo>
                    <a:pt x="552" y="737"/>
                    <a:pt x="585" y="735"/>
                    <a:pt x="622" y="735"/>
                  </a:cubicBezTo>
                  <a:cubicBezTo>
                    <a:pt x="660" y="735"/>
                    <a:pt x="702" y="737"/>
                    <a:pt x="741" y="737"/>
                  </a:cubicBezTo>
                  <a:cubicBezTo>
                    <a:pt x="786" y="737"/>
                    <a:pt x="827" y="735"/>
                    <a:pt x="856" y="723"/>
                  </a:cubicBezTo>
                  <a:cubicBezTo>
                    <a:pt x="901" y="703"/>
                    <a:pt x="996" y="637"/>
                    <a:pt x="1013" y="588"/>
                  </a:cubicBezTo>
                  <a:cubicBezTo>
                    <a:pt x="1032" y="533"/>
                    <a:pt x="996" y="405"/>
                    <a:pt x="964" y="352"/>
                  </a:cubicBezTo>
                  <a:cubicBezTo>
                    <a:pt x="944" y="316"/>
                    <a:pt x="859" y="271"/>
                    <a:pt x="829" y="238"/>
                  </a:cubicBezTo>
                  <a:cubicBezTo>
                    <a:pt x="797" y="205"/>
                    <a:pt x="751" y="126"/>
                    <a:pt x="718" y="100"/>
                  </a:cubicBezTo>
                  <a:cubicBezTo>
                    <a:pt x="656" y="58"/>
                    <a:pt x="584" y="25"/>
                    <a:pt x="508" y="8"/>
                  </a:cubicBezTo>
                  <a:cubicBezTo>
                    <a:pt x="479" y="4"/>
                    <a:pt x="435" y="0"/>
                    <a:pt x="389"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4"/>
            <p:cNvSpPr/>
            <p:nvPr/>
          </p:nvSpPr>
          <p:spPr>
            <a:xfrm>
              <a:off x="3577454" y="3432079"/>
              <a:ext cx="17412" cy="13884"/>
            </a:xfrm>
            <a:custGeom>
              <a:avLst/>
              <a:gdLst/>
              <a:ahLst/>
              <a:cxnLst/>
              <a:rect l="l" t="t" r="r" b="b"/>
              <a:pathLst>
                <a:path w="607" h="484" extrusionOk="0">
                  <a:moveTo>
                    <a:pt x="207" y="0"/>
                  </a:moveTo>
                  <a:cubicBezTo>
                    <a:pt x="147" y="0"/>
                    <a:pt x="51" y="32"/>
                    <a:pt x="23" y="72"/>
                  </a:cubicBezTo>
                  <a:cubicBezTo>
                    <a:pt x="0" y="108"/>
                    <a:pt x="20" y="206"/>
                    <a:pt x="36" y="245"/>
                  </a:cubicBezTo>
                  <a:cubicBezTo>
                    <a:pt x="49" y="284"/>
                    <a:pt x="72" y="321"/>
                    <a:pt x="102" y="347"/>
                  </a:cubicBezTo>
                  <a:cubicBezTo>
                    <a:pt x="117" y="356"/>
                    <a:pt x="142" y="358"/>
                    <a:pt x="169" y="358"/>
                  </a:cubicBezTo>
                  <a:cubicBezTo>
                    <a:pt x="191" y="358"/>
                    <a:pt x="215" y="357"/>
                    <a:pt x="237" y="357"/>
                  </a:cubicBezTo>
                  <a:cubicBezTo>
                    <a:pt x="261" y="357"/>
                    <a:pt x="282" y="359"/>
                    <a:pt x="295" y="366"/>
                  </a:cubicBezTo>
                  <a:cubicBezTo>
                    <a:pt x="324" y="383"/>
                    <a:pt x="351" y="458"/>
                    <a:pt x="380" y="471"/>
                  </a:cubicBezTo>
                  <a:cubicBezTo>
                    <a:pt x="398" y="479"/>
                    <a:pt x="428" y="483"/>
                    <a:pt x="458" y="483"/>
                  </a:cubicBezTo>
                  <a:cubicBezTo>
                    <a:pt x="505" y="483"/>
                    <a:pt x="556" y="473"/>
                    <a:pt x="573" y="452"/>
                  </a:cubicBezTo>
                  <a:cubicBezTo>
                    <a:pt x="606" y="409"/>
                    <a:pt x="570" y="291"/>
                    <a:pt x="550" y="245"/>
                  </a:cubicBezTo>
                  <a:cubicBezTo>
                    <a:pt x="528" y="203"/>
                    <a:pt x="498" y="163"/>
                    <a:pt x="459" y="134"/>
                  </a:cubicBezTo>
                  <a:cubicBezTo>
                    <a:pt x="429" y="111"/>
                    <a:pt x="347" y="98"/>
                    <a:pt x="311" y="75"/>
                  </a:cubicBezTo>
                  <a:cubicBezTo>
                    <a:pt x="288" y="62"/>
                    <a:pt x="259" y="9"/>
                    <a:pt x="233" y="3"/>
                  </a:cubicBezTo>
                  <a:cubicBezTo>
                    <a:pt x="225" y="1"/>
                    <a:pt x="216" y="0"/>
                    <a:pt x="207"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4"/>
            <p:cNvSpPr/>
            <p:nvPr/>
          </p:nvSpPr>
          <p:spPr>
            <a:xfrm>
              <a:off x="3582130" y="3467362"/>
              <a:ext cx="28054" cy="25071"/>
            </a:xfrm>
            <a:custGeom>
              <a:avLst/>
              <a:gdLst/>
              <a:ahLst/>
              <a:cxnLst/>
              <a:rect l="l" t="t" r="r" b="b"/>
              <a:pathLst>
                <a:path w="978" h="874" extrusionOk="0">
                  <a:moveTo>
                    <a:pt x="162" y="1"/>
                  </a:moveTo>
                  <a:cubicBezTo>
                    <a:pt x="160" y="1"/>
                    <a:pt x="157" y="1"/>
                    <a:pt x="155" y="1"/>
                  </a:cubicBezTo>
                  <a:cubicBezTo>
                    <a:pt x="99" y="11"/>
                    <a:pt x="21" y="116"/>
                    <a:pt x="7" y="172"/>
                  </a:cubicBezTo>
                  <a:cubicBezTo>
                    <a:pt x="1" y="260"/>
                    <a:pt x="21" y="348"/>
                    <a:pt x="63" y="427"/>
                  </a:cubicBezTo>
                  <a:cubicBezTo>
                    <a:pt x="112" y="489"/>
                    <a:pt x="273" y="545"/>
                    <a:pt x="338" y="591"/>
                  </a:cubicBezTo>
                  <a:cubicBezTo>
                    <a:pt x="407" y="633"/>
                    <a:pt x="469" y="686"/>
                    <a:pt x="528" y="742"/>
                  </a:cubicBezTo>
                  <a:cubicBezTo>
                    <a:pt x="551" y="768"/>
                    <a:pt x="568" y="846"/>
                    <a:pt x="597" y="863"/>
                  </a:cubicBezTo>
                  <a:cubicBezTo>
                    <a:pt x="613" y="871"/>
                    <a:pt x="637" y="874"/>
                    <a:pt x="663" y="874"/>
                  </a:cubicBezTo>
                  <a:cubicBezTo>
                    <a:pt x="715" y="874"/>
                    <a:pt x="776" y="862"/>
                    <a:pt x="807" y="846"/>
                  </a:cubicBezTo>
                  <a:cubicBezTo>
                    <a:pt x="876" y="801"/>
                    <a:pt x="925" y="735"/>
                    <a:pt x="954" y="660"/>
                  </a:cubicBezTo>
                  <a:cubicBezTo>
                    <a:pt x="977" y="571"/>
                    <a:pt x="935" y="378"/>
                    <a:pt x="885" y="299"/>
                  </a:cubicBezTo>
                  <a:cubicBezTo>
                    <a:pt x="856" y="263"/>
                    <a:pt x="817" y="234"/>
                    <a:pt x="774" y="217"/>
                  </a:cubicBezTo>
                  <a:cubicBezTo>
                    <a:pt x="715" y="191"/>
                    <a:pt x="587" y="178"/>
                    <a:pt x="525" y="165"/>
                  </a:cubicBezTo>
                  <a:cubicBezTo>
                    <a:pt x="473" y="158"/>
                    <a:pt x="420" y="145"/>
                    <a:pt x="371" y="132"/>
                  </a:cubicBezTo>
                  <a:cubicBezTo>
                    <a:pt x="314" y="110"/>
                    <a:pt x="225" y="1"/>
                    <a:pt x="162"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4"/>
            <p:cNvSpPr/>
            <p:nvPr/>
          </p:nvSpPr>
          <p:spPr>
            <a:xfrm>
              <a:off x="3661444" y="3385438"/>
              <a:ext cx="31238" cy="16006"/>
            </a:xfrm>
            <a:custGeom>
              <a:avLst/>
              <a:gdLst/>
              <a:ahLst/>
              <a:cxnLst/>
              <a:rect l="l" t="t" r="r" b="b"/>
              <a:pathLst>
                <a:path w="1089" h="558" extrusionOk="0">
                  <a:moveTo>
                    <a:pt x="258" y="0"/>
                  </a:moveTo>
                  <a:cubicBezTo>
                    <a:pt x="257" y="0"/>
                    <a:pt x="255" y="1"/>
                    <a:pt x="253" y="1"/>
                  </a:cubicBezTo>
                  <a:cubicBezTo>
                    <a:pt x="201" y="1"/>
                    <a:pt x="83" y="27"/>
                    <a:pt x="50" y="66"/>
                  </a:cubicBezTo>
                  <a:cubicBezTo>
                    <a:pt x="7" y="119"/>
                    <a:pt x="1" y="266"/>
                    <a:pt x="14" y="328"/>
                  </a:cubicBezTo>
                  <a:cubicBezTo>
                    <a:pt x="40" y="400"/>
                    <a:pt x="86" y="463"/>
                    <a:pt x="145" y="508"/>
                  </a:cubicBezTo>
                  <a:cubicBezTo>
                    <a:pt x="201" y="540"/>
                    <a:pt x="263" y="557"/>
                    <a:pt x="326" y="557"/>
                  </a:cubicBezTo>
                  <a:cubicBezTo>
                    <a:pt x="341" y="557"/>
                    <a:pt x="356" y="556"/>
                    <a:pt x="371" y="554"/>
                  </a:cubicBezTo>
                  <a:cubicBezTo>
                    <a:pt x="407" y="544"/>
                    <a:pt x="450" y="472"/>
                    <a:pt x="486" y="459"/>
                  </a:cubicBezTo>
                  <a:cubicBezTo>
                    <a:pt x="536" y="445"/>
                    <a:pt x="589" y="438"/>
                    <a:pt x="642" y="438"/>
                  </a:cubicBezTo>
                  <a:cubicBezTo>
                    <a:pt x="675" y="438"/>
                    <a:pt x="708" y="441"/>
                    <a:pt x="741" y="446"/>
                  </a:cubicBezTo>
                  <a:cubicBezTo>
                    <a:pt x="796" y="458"/>
                    <a:pt x="890" y="546"/>
                    <a:pt x="947" y="546"/>
                  </a:cubicBezTo>
                  <a:cubicBezTo>
                    <a:pt x="952" y="546"/>
                    <a:pt x="956" y="546"/>
                    <a:pt x="961" y="544"/>
                  </a:cubicBezTo>
                  <a:cubicBezTo>
                    <a:pt x="1020" y="525"/>
                    <a:pt x="1088" y="390"/>
                    <a:pt x="1088" y="335"/>
                  </a:cubicBezTo>
                  <a:cubicBezTo>
                    <a:pt x="1085" y="279"/>
                    <a:pt x="1003" y="184"/>
                    <a:pt x="964" y="148"/>
                  </a:cubicBezTo>
                  <a:cubicBezTo>
                    <a:pt x="931" y="119"/>
                    <a:pt x="895" y="99"/>
                    <a:pt x="856" y="86"/>
                  </a:cubicBezTo>
                  <a:cubicBezTo>
                    <a:pt x="803" y="68"/>
                    <a:pt x="713" y="68"/>
                    <a:pt x="630" y="68"/>
                  </a:cubicBezTo>
                  <a:lnTo>
                    <a:pt x="630" y="68"/>
                  </a:lnTo>
                  <a:cubicBezTo>
                    <a:pt x="575" y="68"/>
                    <a:pt x="522" y="68"/>
                    <a:pt x="486" y="63"/>
                  </a:cubicBezTo>
                  <a:cubicBezTo>
                    <a:pt x="428" y="53"/>
                    <a:pt x="322" y="0"/>
                    <a:pt x="25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4"/>
            <p:cNvSpPr/>
            <p:nvPr/>
          </p:nvSpPr>
          <p:spPr>
            <a:xfrm>
              <a:off x="3602353" y="3512512"/>
              <a:ext cx="8089" cy="9380"/>
            </a:xfrm>
            <a:custGeom>
              <a:avLst/>
              <a:gdLst/>
              <a:ahLst/>
              <a:cxnLst/>
              <a:rect l="l" t="t" r="r" b="b"/>
              <a:pathLst>
                <a:path w="282" h="327" extrusionOk="0">
                  <a:moveTo>
                    <a:pt x="149" y="0"/>
                  </a:moveTo>
                  <a:cubicBezTo>
                    <a:pt x="114" y="0"/>
                    <a:pt x="81" y="9"/>
                    <a:pt x="53" y="26"/>
                  </a:cubicBezTo>
                  <a:cubicBezTo>
                    <a:pt x="20" y="52"/>
                    <a:pt x="0" y="144"/>
                    <a:pt x="7" y="183"/>
                  </a:cubicBezTo>
                  <a:cubicBezTo>
                    <a:pt x="20" y="239"/>
                    <a:pt x="49" y="288"/>
                    <a:pt x="95" y="321"/>
                  </a:cubicBezTo>
                  <a:cubicBezTo>
                    <a:pt x="111" y="324"/>
                    <a:pt x="127" y="326"/>
                    <a:pt x="143" y="326"/>
                  </a:cubicBezTo>
                  <a:cubicBezTo>
                    <a:pt x="184" y="326"/>
                    <a:pt x="223" y="315"/>
                    <a:pt x="256" y="291"/>
                  </a:cubicBezTo>
                  <a:cubicBezTo>
                    <a:pt x="282" y="265"/>
                    <a:pt x="275" y="180"/>
                    <a:pt x="272" y="144"/>
                  </a:cubicBezTo>
                  <a:cubicBezTo>
                    <a:pt x="269" y="111"/>
                    <a:pt x="252" y="32"/>
                    <a:pt x="223" y="13"/>
                  </a:cubicBezTo>
                  <a:cubicBezTo>
                    <a:pt x="198" y="5"/>
                    <a:pt x="173" y="0"/>
                    <a:pt x="149"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4"/>
            <p:cNvSpPr/>
            <p:nvPr/>
          </p:nvSpPr>
          <p:spPr>
            <a:xfrm>
              <a:off x="3606283" y="3521806"/>
              <a:ext cx="43458" cy="46498"/>
            </a:xfrm>
            <a:custGeom>
              <a:avLst/>
              <a:gdLst/>
              <a:ahLst/>
              <a:cxnLst/>
              <a:rect l="l" t="t" r="r" b="b"/>
              <a:pathLst>
                <a:path w="1515" h="1621" extrusionOk="0">
                  <a:moveTo>
                    <a:pt x="662" y="0"/>
                  </a:moveTo>
                  <a:cubicBezTo>
                    <a:pt x="607" y="0"/>
                    <a:pt x="552" y="10"/>
                    <a:pt x="499" y="29"/>
                  </a:cubicBezTo>
                  <a:cubicBezTo>
                    <a:pt x="430" y="56"/>
                    <a:pt x="322" y="164"/>
                    <a:pt x="253" y="190"/>
                  </a:cubicBezTo>
                  <a:cubicBezTo>
                    <a:pt x="239" y="195"/>
                    <a:pt x="219" y="196"/>
                    <a:pt x="197" y="196"/>
                  </a:cubicBezTo>
                  <a:cubicBezTo>
                    <a:pt x="180" y="196"/>
                    <a:pt x="160" y="195"/>
                    <a:pt x="142" y="195"/>
                  </a:cubicBezTo>
                  <a:cubicBezTo>
                    <a:pt x="106" y="195"/>
                    <a:pt x="73" y="198"/>
                    <a:pt x="56" y="213"/>
                  </a:cubicBezTo>
                  <a:cubicBezTo>
                    <a:pt x="17" y="259"/>
                    <a:pt x="1" y="321"/>
                    <a:pt x="11" y="383"/>
                  </a:cubicBezTo>
                  <a:cubicBezTo>
                    <a:pt x="30" y="439"/>
                    <a:pt x="142" y="514"/>
                    <a:pt x="197" y="540"/>
                  </a:cubicBezTo>
                  <a:cubicBezTo>
                    <a:pt x="279" y="583"/>
                    <a:pt x="479" y="557"/>
                    <a:pt x="548" y="616"/>
                  </a:cubicBezTo>
                  <a:cubicBezTo>
                    <a:pt x="604" y="675"/>
                    <a:pt x="640" y="753"/>
                    <a:pt x="653" y="835"/>
                  </a:cubicBezTo>
                  <a:cubicBezTo>
                    <a:pt x="653" y="888"/>
                    <a:pt x="590" y="983"/>
                    <a:pt x="577" y="1035"/>
                  </a:cubicBezTo>
                  <a:cubicBezTo>
                    <a:pt x="568" y="1078"/>
                    <a:pt x="541" y="1173"/>
                    <a:pt x="561" y="1215"/>
                  </a:cubicBezTo>
                  <a:cubicBezTo>
                    <a:pt x="581" y="1255"/>
                    <a:pt x="653" y="1287"/>
                    <a:pt x="692" y="1301"/>
                  </a:cubicBezTo>
                  <a:cubicBezTo>
                    <a:pt x="702" y="1304"/>
                    <a:pt x="715" y="1305"/>
                    <a:pt x="730" y="1305"/>
                  </a:cubicBezTo>
                  <a:cubicBezTo>
                    <a:pt x="757" y="1305"/>
                    <a:pt x="789" y="1302"/>
                    <a:pt x="818" y="1302"/>
                  </a:cubicBezTo>
                  <a:cubicBezTo>
                    <a:pt x="844" y="1302"/>
                    <a:pt x="867" y="1305"/>
                    <a:pt x="879" y="1317"/>
                  </a:cubicBezTo>
                  <a:cubicBezTo>
                    <a:pt x="911" y="1350"/>
                    <a:pt x="875" y="1471"/>
                    <a:pt x="895" y="1517"/>
                  </a:cubicBezTo>
                  <a:cubicBezTo>
                    <a:pt x="915" y="1559"/>
                    <a:pt x="948" y="1595"/>
                    <a:pt x="990" y="1618"/>
                  </a:cubicBezTo>
                  <a:cubicBezTo>
                    <a:pt x="996" y="1620"/>
                    <a:pt x="1002" y="1620"/>
                    <a:pt x="1009" y="1620"/>
                  </a:cubicBezTo>
                  <a:cubicBezTo>
                    <a:pt x="1084" y="1620"/>
                    <a:pt x="1202" y="1542"/>
                    <a:pt x="1269" y="1527"/>
                  </a:cubicBezTo>
                  <a:cubicBezTo>
                    <a:pt x="1277" y="1525"/>
                    <a:pt x="1288" y="1524"/>
                    <a:pt x="1301" y="1524"/>
                  </a:cubicBezTo>
                  <a:cubicBezTo>
                    <a:pt x="1322" y="1524"/>
                    <a:pt x="1348" y="1526"/>
                    <a:pt x="1373" y="1526"/>
                  </a:cubicBezTo>
                  <a:cubicBezTo>
                    <a:pt x="1402" y="1526"/>
                    <a:pt x="1430" y="1523"/>
                    <a:pt x="1445" y="1510"/>
                  </a:cubicBezTo>
                  <a:cubicBezTo>
                    <a:pt x="1491" y="1471"/>
                    <a:pt x="1514" y="1340"/>
                    <a:pt x="1514" y="1278"/>
                  </a:cubicBezTo>
                  <a:cubicBezTo>
                    <a:pt x="1498" y="1169"/>
                    <a:pt x="1465" y="1061"/>
                    <a:pt x="1409" y="966"/>
                  </a:cubicBezTo>
                  <a:cubicBezTo>
                    <a:pt x="1360" y="881"/>
                    <a:pt x="1180" y="770"/>
                    <a:pt x="1138" y="681"/>
                  </a:cubicBezTo>
                  <a:cubicBezTo>
                    <a:pt x="1115" y="632"/>
                    <a:pt x="1121" y="511"/>
                    <a:pt x="1111" y="455"/>
                  </a:cubicBezTo>
                  <a:cubicBezTo>
                    <a:pt x="1098" y="387"/>
                    <a:pt x="1082" y="246"/>
                    <a:pt x="1043" y="190"/>
                  </a:cubicBezTo>
                  <a:cubicBezTo>
                    <a:pt x="949" y="68"/>
                    <a:pt x="808" y="0"/>
                    <a:pt x="662"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4"/>
            <p:cNvSpPr/>
            <p:nvPr/>
          </p:nvSpPr>
          <p:spPr>
            <a:xfrm>
              <a:off x="3646700" y="3573726"/>
              <a:ext cx="65803" cy="72401"/>
            </a:xfrm>
            <a:custGeom>
              <a:avLst/>
              <a:gdLst/>
              <a:ahLst/>
              <a:cxnLst/>
              <a:rect l="l" t="t" r="r" b="b"/>
              <a:pathLst>
                <a:path w="2294" h="2524" extrusionOk="0">
                  <a:moveTo>
                    <a:pt x="151" y="0"/>
                  </a:moveTo>
                  <a:cubicBezTo>
                    <a:pt x="146" y="0"/>
                    <a:pt x="142" y="1"/>
                    <a:pt x="138" y="2"/>
                  </a:cubicBezTo>
                  <a:cubicBezTo>
                    <a:pt x="89" y="15"/>
                    <a:pt x="46" y="44"/>
                    <a:pt x="20" y="87"/>
                  </a:cubicBezTo>
                  <a:cubicBezTo>
                    <a:pt x="0" y="129"/>
                    <a:pt x="20" y="228"/>
                    <a:pt x="36" y="273"/>
                  </a:cubicBezTo>
                  <a:cubicBezTo>
                    <a:pt x="53" y="326"/>
                    <a:pt x="135" y="411"/>
                    <a:pt x="161" y="460"/>
                  </a:cubicBezTo>
                  <a:cubicBezTo>
                    <a:pt x="194" y="522"/>
                    <a:pt x="226" y="670"/>
                    <a:pt x="269" y="726"/>
                  </a:cubicBezTo>
                  <a:cubicBezTo>
                    <a:pt x="299" y="762"/>
                    <a:pt x="335" y="791"/>
                    <a:pt x="377" y="811"/>
                  </a:cubicBezTo>
                  <a:cubicBezTo>
                    <a:pt x="393" y="817"/>
                    <a:pt x="415" y="819"/>
                    <a:pt x="439" y="819"/>
                  </a:cubicBezTo>
                  <a:cubicBezTo>
                    <a:pt x="493" y="819"/>
                    <a:pt x="559" y="809"/>
                    <a:pt x="607" y="809"/>
                  </a:cubicBezTo>
                  <a:cubicBezTo>
                    <a:pt x="617" y="809"/>
                    <a:pt x="627" y="809"/>
                    <a:pt x="636" y="811"/>
                  </a:cubicBezTo>
                  <a:cubicBezTo>
                    <a:pt x="692" y="821"/>
                    <a:pt x="806" y="843"/>
                    <a:pt x="846" y="879"/>
                  </a:cubicBezTo>
                  <a:cubicBezTo>
                    <a:pt x="895" y="925"/>
                    <a:pt x="927" y="988"/>
                    <a:pt x="944" y="1056"/>
                  </a:cubicBezTo>
                  <a:cubicBezTo>
                    <a:pt x="944" y="1089"/>
                    <a:pt x="908" y="1155"/>
                    <a:pt x="891" y="1187"/>
                  </a:cubicBezTo>
                  <a:cubicBezTo>
                    <a:pt x="859" y="1250"/>
                    <a:pt x="823" y="1312"/>
                    <a:pt x="777" y="1368"/>
                  </a:cubicBezTo>
                  <a:cubicBezTo>
                    <a:pt x="737" y="1413"/>
                    <a:pt x="623" y="1466"/>
                    <a:pt x="587" y="1515"/>
                  </a:cubicBezTo>
                  <a:cubicBezTo>
                    <a:pt x="515" y="1623"/>
                    <a:pt x="466" y="1744"/>
                    <a:pt x="443" y="1872"/>
                  </a:cubicBezTo>
                  <a:cubicBezTo>
                    <a:pt x="433" y="1970"/>
                    <a:pt x="449" y="2180"/>
                    <a:pt x="505" y="2259"/>
                  </a:cubicBezTo>
                  <a:cubicBezTo>
                    <a:pt x="534" y="2298"/>
                    <a:pt x="636" y="2324"/>
                    <a:pt x="675" y="2350"/>
                  </a:cubicBezTo>
                  <a:cubicBezTo>
                    <a:pt x="731" y="2383"/>
                    <a:pt x="826" y="2475"/>
                    <a:pt x="885" y="2498"/>
                  </a:cubicBezTo>
                  <a:cubicBezTo>
                    <a:pt x="960" y="2514"/>
                    <a:pt x="1036" y="2523"/>
                    <a:pt x="1111" y="2523"/>
                  </a:cubicBezTo>
                  <a:cubicBezTo>
                    <a:pt x="1155" y="2523"/>
                    <a:pt x="1199" y="2520"/>
                    <a:pt x="1242" y="2514"/>
                  </a:cubicBezTo>
                  <a:cubicBezTo>
                    <a:pt x="1317" y="2495"/>
                    <a:pt x="1386" y="2462"/>
                    <a:pt x="1448" y="2416"/>
                  </a:cubicBezTo>
                  <a:cubicBezTo>
                    <a:pt x="1468" y="2396"/>
                    <a:pt x="1484" y="2331"/>
                    <a:pt x="1504" y="2308"/>
                  </a:cubicBezTo>
                  <a:cubicBezTo>
                    <a:pt x="1530" y="2278"/>
                    <a:pt x="1563" y="2255"/>
                    <a:pt x="1602" y="2242"/>
                  </a:cubicBezTo>
                  <a:cubicBezTo>
                    <a:pt x="1609" y="2241"/>
                    <a:pt x="1617" y="2240"/>
                    <a:pt x="1625" y="2240"/>
                  </a:cubicBezTo>
                  <a:cubicBezTo>
                    <a:pt x="1699" y="2240"/>
                    <a:pt x="1822" y="2302"/>
                    <a:pt x="1884" y="2305"/>
                  </a:cubicBezTo>
                  <a:cubicBezTo>
                    <a:pt x="1905" y="2306"/>
                    <a:pt x="1935" y="2307"/>
                    <a:pt x="1967" y="2307"/>
                  </a:cubicBezTo>
                  <a:cubicBezTo>
                    <a:pt x="2040" y="2307"/>
                    <a:pt x="2126" y="2300"/>
                    <a:pt x="2163" y="2268"/>
                  </a:cubicBezTo>
                  <a:cubicBezTo>
                    <a:pt x="2215" y="2226"/>
                    <a:pt x="2244" y="2078"/>
                    <a:pt x="2248" y="2010"/>
                  </a:cubicBezTo>
                  <a:cubicBezTo>
                    <a:pt x="2251" y="1934"/>
                    <a:pt x="2169" y="1790"/>
                    <a:pt x="2179" y="1715"/>
                  </a:cubicBezTo>
                  <a:cubicBezTo>
                    <a:pt x="2185" y="1662"/>
                    <a:pt x="2267" y="1584"/>
                    <a:pt x="2280" y="1528"/>
                  </a:cubicBezTo>
                  <a:cubicBezTo>
                    <a:pt x="2294" y="1469"/>
                    <a:pt x="2290" y="1338"/>
                    <a:pt x="2254" y="1296"/>
                  </a:cubicBezTo>
                  <a:cubicBezTo>
                    <a:pt x="2179" y="1210"/>
                    <a:pt x="1927" y="1227"/>
                    <a:pt x="1822" y="1187"/>
                  </a:cubicBezTo>
                  <a:cubicBezTo>
                    <a:pt x="1704" y="1135"/>
                    <a:pt x="1589" y="1076"/>
                    <a:pt x="1481" y="1004"/>
                  </a:cubicBezTo>
                  <a:cubicBezTo>
                    <a:pt x="1429" y="968"/>
                    <a:pt x="1317" y="902"/>
                    <a:pt x="1285" y="847"/>
                  </a:cubicBezTo>
                  <a:cubicBezTo>
                    <a:pt x="1239" y="775"/>
                    <a:pt x="1262" y="588"/>
                    <a:pt x="1222" y="513"/>
                  </a:cubicBezTo>
                  <a:cubicBezTo>
                    <a:pt x="1170" y="437"/>
                    <a:pt x="1101" y="375"/>
                    <a:pt x="1022" y="329"/>
                  </a:cubicBezTo>
                  <a:cubicBezTo>
                    <a:pt x="980" y="306"/>
                    <a:pt x="882" y="309"/>
                    <a:pt x="836" y="290"/>
                  </a:cubicBezTo>
                  <a:cubicBezTo>
                    <a:pt x="787" y="270"/>
                    <a:pt x="711" y="198"/>
                    <a:pt x="665" y="172"/>
                  </a:cubicBezTo>
                  <a:cubicBezTo>
                    <a:pt x="613" y="136"/>
                    <a:pt x="557" y="110"/>
                    <a:pt x="502" y="87"/>
                  </a:cubicBezTo>
                  <a:cubicBezTo>
                    <a:pt x="462" y="74"/>
                    <a:pt x="384" y="70"/>
                    <a:pt x="341" y="64"/>
                  </a:cubicBezTo>
                  <a:cubicBezTo>
                    <a:pt x="293" y="52"/>
                    <a:pt x="205" y="0"/>
                    <a:pt x="151"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4"/>
            <p:cNvSpPr/>
            <p:nvPr/>
          </p:nvSpPr>
          <p:spPr>
            <a:xfrm>
              <a:off x="3736541" y="3632100"/>
              <a:ext cx="20309" cy="14572"/>
            </a:xfrm>
            <a:custGeom>
              <a:avLst/>
              <a:gdLst/>
              <a:ahLst/>
              <a:cxnLst/>
              <a:rect l="l" t="t" r="r" b="b"/>
              <a:pathLst>
                <a:path w="708" h="508" extrusionOk="0">
                  <a:moveTo>
                    <a:pt x="336" y="0"/>
                  </a:moveTo>
                  <a:cubicBezTo>
                    <a:pt x="332" y="0"/>
                    <a:pt x="328" y="1"/>
                    <a:pt x="324" y="1"/>
                  </a:cubicBezTo>
                  <a:cubicBezTo>
                    <a:pt x="282" y="7"/>
                    <a:pt x="216" y="83"/>
                    <a:pt x="177" y="102"/>
                  </a:cubicBezTo>
                  <a:cubicBezTo>
                    <a:pt x="151" y="116"/>
                    <a:pt x="89" y="119"/>
                    <a:pt x="66" y="138"/>
                  </a:cubicBezTo>
                  <a:cubicBezTo>
                    <a:pt x="33" y="175"/>
                    <a:pt x="10" y="217"/>
                    <a:pt x="3" y="266"/>
                  </a:cubicBezTo>
                  <a:cubicBezTo>
                    <a:pt x="0" y="319"/>
                    <a:pt x="17" y="368"/>
                    <a:pt x="43" y="410"/>
                  </a:cubicBezTo>
                  <a:cubicBezTo>
                    <a:pt x="89" y="456"/>
                    <a:pt x="223" y="482"/>
                    <a:pt x="285" y="496"/>
                  </a:cubicBezTo>
                  <a:cubicBezTo>
                    <a:pt x="324" y="504"/>
                    <a:pt x="365" y="507"/>
                    <a:pt x="406" y="507"/>
                  </a:cubicBezTo>
                  <a:cubicBezTo>
                    <a:pt x="426" y="507"/>
                    <a:pt x="446" y="506"/>
                    <a:pt x="465" y="505"/>
                  </a:cubicBezTo>
                  <a:cubicBezTo>
                    <a:pt x="508" y="489"/>
                    <a:pt x="551" y="469"/>
                    <a:pt x="590" y="440"/>
                  </a:cubicBezTo>
                  <a:cubicBezTo>
                    <a:pt x="626" y="407"/>
                    <a:pt x="708" y="332"/>
                    <a:pt x="708" y="283"/>
                  </a:cubicBezTo>
                  <a:cubicBezTo>
                    <a:pt x="708" y="227"/>
                    <a:pt x="623" y="132"/>
                    <a:pt x="577" y="96"/>
                  </a:cubicBezTo>
                  <a:cubicBezTo>
                    <a:pt x="527" y="55"/>
                    <a:pt x="407" y="0"/>
                    <a:pt x="336"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4"/>
            <p:cNvSpPr/>
            <p:nvPr/>
          </p:nvSpPr>
          <p:spPr>
            <a:xfrm>
              <a:off x="3664370" y="3652007"/>
              <a:ext cx="166430" cy="114797"/>
            </a:xfrm>
            <a:custGeom>
              <a:avLst/>
              <a:gdLst/>
              <a:ahLst/>
              <a:cxnLst/>
              <a:rect l="l" t="t" r="r" b="b"/>
              <a:pathLst>
                <a:path w="5802" h="4002" extrusionOk="0">
                  <a:moveTo>
                    <a:pt x="4449" y="0"/>
                  </a:moveTo>
                  <a:cubicBezTo>
                    <a:pt x="4423" y="0"/>
                    <a:pt x="4400" y="2"/>
                    <a:pt x="4380" y="8"/>
                  </a:cubicBezTo>
                  <a:cubicBezTo>
                    <a:pt x="4308" y="28"/>
                    <a:pt x="4213" y="155"/>
                    <a:pt x="4157" y="201"/>
                  </a:cubicBezTo>
                  <a:cubicBezTo>
                    <a:pt x="4095" y="254"/>
                    <a:pt x="4033" y="299"/>
                    <a:pt x="3971" y="342"/>
                  </a:cubicBezTo>
                  <a:cubicBezTo>
                    <a:pt x="3902" y="378"/>
                    <a:pt x="3830" y="411"/>
                    <a:pt x="3754" y="434"/>
                  </a:cubicBezTo>
                  <a:cubicBezTo>
                    <a:pt x="3650" y="470"/>
                    <a:pt x="3433" y="503"/>
                    <a:pt x="3325" y="532"/>
                  </a:cubicBezTo>
                  <a:cubicBezTo>
                    <a:pt x="3191" y="568"/>
                    <a:pt x="3063" y="611"/>
                    <a:pt x="2935" y="663"/>
                  </a:cubicBezTo>
                  <a:cubicBezTo>
                    <a:pt x="2844" y="712"/>
                    <a:pt x="2693" y="850"/>
                    <a:pt x="2605" y="899"/>
                  </a:cubicBezTo>
                  <a:cubicBezTo>
                    <a:pt x="2529" y="938"/>
                    <a:pt x="2375" y="994"/>
                    <a:pt x="2297" y="1027"/>
                  </a:cubicBezTo>
                  <a:cubicBezTo>
                    <a:pt x="2202" y="1066"/>
                    <a:pt x="2002" y="1122"/>
                    <a:pt x="1920" y="1177"/>
                  </a:cubicBezTo>
                  <a:cubicBezTo>
                    <a:pt x="1815" y="1266"/>
                    <a:pt x="1723" y="1364"/>
                    <a:pt x="1648" y="1476"/>
                  </a:cubicBezTo>
                  <a:cubicBezTo>
                    <a:pt x="1596" y="1554"/>
                    <a:pt x="1543" y="1731"/>
                    <a:pt x="1501" y="1813"/>
                  </a:cubicBezTo>
                  <a:cubicBezTo>
                    <a:pt x="1468" y="1882"/>
                    <a:pt x="1399" y="2016"/>
                    <a:pt x="1357" y="2082"/>
                  </a:cubicBezTo>
                  <a:cubicBezTo>
                    <a:pt x="1311" y="2157"/>
                    <a:pt x="1252" y="2229"/>
                    <a:pt x="1186" y="2291"/>
                  </a:cubicBezTo>
                  <a:cubicBezTo>
                    <a:pt x="1124" y="2340"/>
                    <a:pt x="973" y="2396"/>
                    <a:pt x="898" y="2419"/>
                  </a:cubicBezTo>
                  <a:cubicBezTo>
                    <a:pt x="823" y="2445"/>
                    <a:pt x="662" y="2458"/>
                    <a:pt x="583" y="2481"/>
                  </a:cubicBezTo>
                  <a:cubicBezTo>
                    <a:pt x="505" y="2501"/>
                    <a:pt x="374" y="2580"/>
                    <a:pt x="298" y="2583"/>
                  </a:cubicBezTo>
                  <a:cubicBezTo>
                    <a:pt x="252" y="2583"/>
                    <a:pt x="170" y="2513"/>
                    <a:pt x="120" y="2513"/>
                  </a:cubicBezTo>
                  <a:cubicBezTo>
                    <a:pt x="113" y="2513"/>
                    <a:pt x="107" y="2515"/>
                    <a:pt x="102" y="2517"/>
                  </a:cubicBezTo>
                  <a:cubicBezTo>
                    <a:pt x="56" y="2540"/>
                    <a:pt x="43" y="2665"/>
                    <a:pt x="30" y="2714"/>
                  </a:cubicBezTo>
                  <a:cubicBezTo>
                    <a:pt x="13" y="2799"/>
                    <a:pt x="4" y="2887"/>
                    <a:pt x="0" y="2973"/>
                  </a:cubicBezTo>
                  <a:cubicBezTo>
                    <a:pt x="0" y="3045"/>
                    <a:pt x="10" y="3182"/>
                    <a:pt x="17" y="3254"/>
                  </a:cubicBezTo>
                  <a:cubicBezTo>
                    <a:pt x="23" y="3340"/>
                    <a:pt x="17" y="3520"/>
                    <a:pt x="46" y="3602"/>
                  </a:cubicBezTo>
                  <a:cubicBezTo>
                    <a:pt x="79" y="3680"/>
                    <a:pt x="125" y="3752"/>
                    <a:pt x="184" y="3815"/>
                  </a:cubicBezTo>
                  <a:cubicBezTo>
                    <a:pt x="236" y="3867"/>
                    <a:pt x="295" y="3910"/>
                    <a:pt x="361" y="3942"/>
                  </a:cubicBezTo>
                  <a:cubicBezTo>
                    <a:pt x="401" y="3961"/>
                    <a:pt x="487" y="4002"/>
                    <a:pt x="542" y="4002"/>
                  </a:cubicBezTo>
                  <a:cubicBezTo>
                    <a:pt x="554" y="4002"/>
                    <a:pt x="565" y="4000"/>
                    <a:pt x="574" y="3995"/>
                  </a:cubicBezTo>
                  <a:cubicBezTo>
                    <a:pt x="633" y="3959"/>
                    <a:pt x="659" y="3795"/>
                    <a:pt x="642" y="3729"/>
                  </a:cubicBezTo>
                  <a:cubicBezTo>
                    <a:pt x="629" y="3677"/>
                    <a:pt x="508" y="3625"/>
                    <a:pt x="498" y="3572"/>
                  </a:cubicBezTo>
                  <a:cubicBezTo>
                    <a:pt x="492" y="3510"/>
                    <a:pt x="511" y="3448"/>
                    <a:pt x="547" y="3398"/>
                  </a:cubicBezTo>
                  <a:cubicBezTo>
                    <a:pt x="577" y="3366"/>
                    <a:pt x="688" y="3379"/>
                    <a:pt x="711" y="3343"/>
                  </a:cubicBezTo>
                  <a:cubicBezTo>
                    <a:pt x="734" y="3307"/>
                    <a:pt x="721" y="3208"/>
                    <a:pt x="714" y="3166"/>
                  </a:cubicBezTo>
                  <a:cubicBezTo>
                    <a:pt x="708" y="3113"/>
                    <a:pt x="639" y="3018"/>
                    <a:pt x="652" y="2969"/>
                  </a:cubicBezTo>
                  <a:cubicBezTo>
                    <a:pt x="672" y="2891"/>
                    <a:pt x="813" y="2773"/>
                    <a:pt x="885" y="2740"/>
                  </a:cubicBezTo>
                  <a:cubicBezTo>
                    <a:pt x="918" y="2725"/>
                    <a:pt x="972" y="2725"/>
                    <a:pt x="1027" y="2725"/>
                  </a:cubicBezTo>
                  <a:cubicBezTo>
                    <a:pt x="1081" y="2725"/>
                    <a:pt x="1135" y="2725"/>
                    <a:pt x="1167" y="2711"/>
                  </a:cubicBezTo>
                  <a:cubicBezTo>
                    <a:pt x="1216" y="2688"/>
                    <a:pt x="1275" y="2593"/>
                    <a:pt x="1314" y="2557"/>
                  </a:cubicBezTo>
                  <a:cubicBezTo>
                    <a:pt x="1347" y="2527"/>
                    <a:pt x="1406" y="2462"/>
                    <a:pt x="1448" y="2452"/>
                  </a:cubicBezTo>
                  <a:cubicBezTo>
                    <a:pt x="1474" y="2442"/>
                    <a:pt x="1510" y="2438"/>
                    <a:pt x="1550" y="2438"/>
                  </a:cubicBezTo>
                  <a:cubicBezTo>
                    <a:pt x="1622" y="2438"/>
                    <a:pt x="1703" y="2451"/>
                    <a:pt x="1750" y="2468"/>
                  </a:cubicBezTo>
                  <a:cubicBezTo>
                    <a:pt x="1822" y="2491"/>
                    <a:pt x="1930" y="2629"/>
                    <a:pt x="2005" y="2655"/>
                  </a:cubicBezTo>
                  <a:cubicBezTo>
                    <a:pt x="2082" y="2681"/>
                    <a:pt x="2218" y="2696"/>
                    <a:pt x="2336" y="2696"/>
                  </a:cubicBezTo>
                  <a:cubicBezTo>
                    <a:pt x="2395" y="2696"/>
                    <a:pt x="2450" y="2692"/>
                    <a:pt x="2490" y="2684"/>
                  </a:cubicBezTo>
                  <a:cubicBezTo>
                    <a:pt x="2614" y="2658"/>
                    <a:pt x="2857" y="2547"/>
                    <a:pt x="2952" y="2458"/>
                  </a:cubicBezTo>
                  <a:cubicBezTo>
                    <a:pt x="3030" y="2386"/>
                    <a:pt x="3106" y="2173"/>
                    <a:pt x="3165" y="2085"/>
                  </a:cubicBezTo>
                  <a:cubicBezTo>
                    <a:pt x="3247" y="1964"/>
                    <a:pt x="3335" y="1849"/>
                    <a:pt x="3433" y="1741"/>
                  </a:cubicBezTo>
                  <a:cubicBezTo>
                    <a:pt x="3502" y="1669"/>
                    <a:pt x="3643" y="1525"/>
                    <a:pt x="3735" y="1485"/>
                  </a:cubicBezTo>
                  <a:cubicBezTo>
                    <a:pt x="3843" y="1439"/>
                    <a:pt x="4089" y="1466"/>
                    <a:pt x="4203" y="1443"/>
                  </a:cubicBezTo>
                  <a:cubicBezTo>
                    <a:pt x="4318" y="1423"/>
                    <a:pt x="4551" y="1318"/>
                    <a:pt x="4672" y="1299"/>
                  </a:cubicBezTo>
                  <a:cubicBezTo>
                    <a:pt x="4692" y="1295"/>
                    <a:pt x="4717" y="1294"/>
                    <a:pt x="4745" y="1294"/>
                  </a:cubicBezTo>
                  <a:cubicBezTo>
                    <a:pt x="4826" y="1294"/>
                    <a:pt x="4931" y="1305"/>
                    <a:pt x="5015" y="1305"/>
                  </a:cubicBezTo>
                  <a:cubicBezTo>
                    <a:pt x="5048" y="1305"/>
                    <a:pt x="5077" y="1303"/>
                    <a:pt x="5101" y="1299"/>
                  </a:cubicBezTo>
                  <a:cubicBezTo>
                    <a:pt x="5225" y="1269"/>
                    <a:pt x="5350" y="1220"/>
                    <a:pt x="5461" y="1154"/>
                  </a:cubicBezTo>
                  <a:cubicBezTo>
                    <a:pt x="5559" y="1089"/>
                    <a:pt x="5763" y="935"/>
                    <a:pt x="5789" y="824"/>
                  </a:cubicBezTo>
                  <a:cubicBezTo>
                    <a:pt x="5802" y="765"/>
                    <a:pt x="5753" y="643"/>
                    <a:pt x="5713" y="601"/>
                  </a:cubicBezTo>
                  <a:cubicBezTo>
                    <a:pt x="5651" y="539"/>
                    <a:pt x="5468" y="509"/>
                    <a:pt x="5389" y="473"/>
                  </a:cubicBezTo>
                  <a:cubicBezTo>
                    <a:pt x="5278" y="427"/>
                    <a:pt x="5170" y="372"/>
                    <a:pt x="5065" y="309"/>
                  </a:cubicBezTo>
                  <a:cubicBezTo>
                    <a:pt x="4993" y="260"/>
                    <a:pt x="4881" y="119"/>
                    <a:pt x="4803" y="83"/>
                  </a:cubicBezTo>
                  <a:cubicBezTo>
                    <a:pt x="4723" y="46"/>
                    <a:pt x="4563" y="0"/>
                    <a:pt x="4449"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4"/>
            <p:cNvSpPr/>
            <p:nvPr/>
          </p:nvSpPr>
          <p:spPr>
            <a:xfrm>
              <a:off x="3734935" y="3761699"/>
              <a:ext cx="16838" cy="18875"/>
            </a:xfrm>
            <a:custGeom>
              <a:avLst/>
              <a:gdLst/>
              <a:ahLst/>
              <a:cxnLst/>
              <a:rect l="l" t="t" r="r" b="b"/>
              <a:pathLst>
                <a:path w="587" h="658" extrusionOk="0">
                  <a:moveTo>
                    <a:pt x="363" y="1"/>
                  </a:moveTo>
                  <a:cubicBezTo>
                    <a:pt x="357" y="1"/>
                    <a:pt x="352" y="2"/>
                    <a:pt x="348" y="4"/>
                  </a:cubicBezTo>
                  <a:cubicBezTo>
                    <a:pt x="308" y="23"/>
                    <a:pt x="315" y="125"/>
                    <a:pt x="279" y="161"/>
                  </a:cubicBezTo>
                  <a:cubicBezTo>
                    <a:pt x="246" y="197"/>
                    <a:pt x="135" y="210"/>
                    <a:pt x="102" y="246"/>
                  </a:cubicBezTo>
                  <a:cubicBezTo>
                    <a:pt x="59" y="292"/>
                    <a:pt x="0" y="410"/>
                    <a:pt x="7" y="472"/>
                  </a:cubicBezTo>
                  <a:cubicBezTo>
                    <a:pt x="14" y="525"/>
                    <a:pt x="76" y="639"/>
                    <a:pt x="125" y="656"/>
                  </a:cubicBezTo>
                  <a:cubicBezTo>
                    <a:pt x="130" y="657"/>
                    <a:pt x="135" y="658"/>
                    <a:pt x="140" y="658"/>
                  </a:cubicBezTo>
                  <a:cubicBezTo>
                    <a:pt x="189" y="658"/>
                    <a:pt x="266" y="610"/>
                    <a:pt x="292" y="587"/>
                  </a:cubicBezTo>
                  <a:cubicBezTo>
                    <a:pt x="322" y="561"/>
                    <a:pt x="348" y="475"/>
                    <a:pt x="377" y="449"/>
                  </a:cubicBezTo>
                  <a:cubicBezTo>
                    <a:pt x="407" y="426"/>
                    <a:pt x="489" y="416"/>
                    <a:pt x="515" y="390"/>
                  </a:cubicBezTo>
                  <a:cubicBezTo>
                    <a:pt x="557" y="338"/>
                    <a:pt x="584" y="272"/>
                    <a:pt x="587" y="203"/>
                  </a:cubicBezTo>
                  <a:cubicBezTo>
                    <a:pt x="580" y="154"/>
                    <a:pt x="515" y="72"/>
                    <a:pt x="475" y="46"/>
                  </a:cubicBezTo>
                  <a:cubicBezTo>
                    <a:pt x="453" y="29"/>
                    <a:pt x="398" y="1"/>
                    <a:pt x="363"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4"/>
            <p:cNvSpPr/>
            <p:nvPr/>
          </p:nvSpPr>
          <p:spPr>
            <a:xfrm>
              <a:off x="3746868" y="3794428"/>
              <a:ext cx="31984" cy="28341"/>
            </a:xfrm>
            <a:custGeom>
              <a:avLst/>
              <a:gdLst/>
              <a:ahLst/>
              <a:cxnLst/>
              <a:rect l="l" t="t" r="r" b="b"/>
              <a:pathLst>
                <a:path w="1115" h="988" extrusionOk="0">
                  <a:moveTo>
                    <a:pt x="638" y="0"/>
                  </a:moveTo>
                  <a:cubicBezTo>
                    <a:pt x="581" y="0"/>
                    <a:pt x="525" y="6"/>
                    <a:pt x="489" y="12"/>
                  </a:cubicBezTo>
                  <a:cubicBezTo>
                    <a:pt x="403" y="26"/>
                    <a:pt x="322" y="55"/>
                    <a:pt x="243" y="94"/>
                  </a:cubicBezTo>
                  <a:cubicBezTo>
                    <a:pt x="187" y="137"/>
                    <a:pt x="135" y="189"/>
                    <a:pt x="96" y="248"/>
                  </a:cubicBezTo>
                  <a:cubicBezTo>
                    <a:pt x="66" y="317"/>
                    <a:pt x="46" y="389"/>
                    <a:pt x="40" y="465"/>
                  </a:cubicBezTo>
                  <a:cubicBezTo>
                    <a:pt x="30" y="556"/>
                    <a:pt x="1" y="756"/>
                    <a:pt x="50" y="831"/>
                  </a:cubicBezTo>
                  <a:cubicBezTo>
                    <a:pt x="92" y="897"/>
                    <a:pt x="253" y="953"/>
                    <a:pt x="328" y="969"/>
                  </a:cubicBezTo>
                  <a:cubicBezTo>
                    <a:pt x="381" y="981"/>
                    <a:pt x="435" y="987"/>
                    <a:pt x="488" y="987"/>
                  </a:cubicBezTo>
                  <a:cubicBezTo>
                    <a:pt x="533" y="987"/>
                    <a:pt x="578" y="983"/>
                    <a:pt x="623" y="976"/>
                  </a:cubicBezTo>
                  <a:cubicBezTo>
                    <a:pt x="692" y="953"/>
                    <a:pt x="797" y="848"/>
                    <a:pt x="856" y="812"/>
                  </a:cubicBezTo>
                  <a:cubicBezTo>
                    <a:pt x="901" y="782"/>
                    <a:pt x="1006" y="746"/>
                    <a:pt x="1039" y="704"/>
                  </a:cubicBezTo>
                  <a:cubicBezTo>
                    <a:pt x="1068" y="661"/>
                    <a:pt x="1114" y="550"/>
                    <a:pt x="1101" y="497"/>
                  </a:cubicBezTo>
                  <a:cubicBezTo>
                    <a:pt x="1085" y="429"/>
                    <a:pt x="931" y="363"/>
                    <a:pt x="892" y="301"/>
                  </a:cubicBezTo>
                  <a:cubicBezTo>
                    <a:pt x="856" y="239"/>
                    <a:pt x="862" y="78"/>
                    <a:pt x="806" y="35"/>
                  </a:cubicBezTo>
                  <a:cubicBezTo>
                    <a:pt x="773" y="9"/>
                    <a:pt x="705" y="0"/>
                    <a:pt x="63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4"/>
            <p:cNvSpPr/>
            <p:nvPr/>
          </p:nvSpPr>
          <p:spPr>
            <a:xfrm>
              <a:off x="3812069" y="3858654"/>
              <a:ext cx="60181" cy="48392"/>
            </a:xfrm>
            <a:custGeom>
              <a:avLst/>
              <a:gdLst/>
              <a:ahLst/>
              <a:cxnLst/>
              <a:rect l="l" t="t" r="r" b="b"/>
              <a:pathLst>
                <a:path w="2098" h="1687" extrusionOk="0">
                  <a:moveTo>
                    <a:pt x="830" y="1"/>
                  </a:moveTo>
                  <a:cubicBezTo>
                    <a:pt x="827" y="1"/>
                    <a:pt x="825" y="1"/>
                    <a:pt x="823" y="1"/>
                  </a:cubicBezTo>
                  <a:cubicBezTo>
                    <a:pt x="754" y="8"/>
                    <a:pt x="686" y="155"/>
                    <a:pt x="627" y="188"/>
                  </a:cubicBezTo>
                  <a:cubicBezTo>
                    <a:pt x="564" y="221"/>
                    <a:pt x="430" y="264"/>
                    <a:pt x="350" y="264"/>
                  </a:cubicBezTo>
                  <a:cubicBezTo>
                    <a:pt x="342" y="264"/>
                    <a:pt x="335" y="264"/>
                    <a:pt x="329" y="263"/>
                  </a:cubicBezTo>
                  <a:cubicBezTo>
                    <a:pt x="280" y="257"/>
                    <a:pt x="202" y="160"/>
                    <a:pt x="152" y="160"/>
                  </a:cubicBezTo>
                  <a:cubicBezTo>
                    <a:pt x="149" y="160"/>
                    <a:pt x="145" y="161"/>
                    <a:pt x="142" y="162"/>
                  </a:cubicBezTo>
                  <a:cubicBezTo>
                    <a:pt x="86" y="181"/>
                    <a:pt x="63" y="325"/>
                    <a:pt x="47" y="384"/>
                  </a:cubicBezTo>
                  <a:cubicBezTo>
                    <a:pt x="27" y="460"/>
                    <a:pt x="1" y="620"/>
                    <a:pt x="14" y="699"/>
                  </a:cubicBezTo>
                  <a:cubicBezTo>
                    <a:pt x="27" y="777"/>
                    <a:pt x="80" y="954"/>
                    <a:pt x="152" y="994"/>
                  </a:cubicBezTo>
                  <a:cubicBezTo>
                    <a:pt x="169" y="1004"/>
                    <a:pt x="195" y="1009"/>
                    <a:pt x="223" y="1009"/>
                  </a:cubicBezTo>
                  <a:cubicBezTo>
                    <a:pt x="292" y="1009"/>
                    <a:pt x="380" y="984"/>
                    <a:pt x="424" y="961"/>
                  </a:cubicBezTo>
                  <a:cubicBezTo>
                    <a:pt x="469" y="935"/>
                    <a:pt x="505" y="800"/>
                    <a:pt x="558" y="784"/>
                  </a:cubicBezTo>
                  <a:cubicBezTo>
                    <a:pt x="566" y="783"/>
                    <a:pt x="575" y="783"/>
                    <a:pt x="583" y="783"/>
                  </a:cubicBezTo>
                  <a:cubicBezTo>
                    <a:pt x="633" y="783"/>
                    <a:pt x="682" y="799"/>
                    <a:pt x="722" y="833"/>
                  </a:cubicBezTo>
                  <a:cubicBezTo>
                    <a:pt x="758" y="876"/>
                    <a:pt x="751" y="997"/>
                    <a:pt x="764" y="1056"/>
                  </a:cubicBezTo>
                  <a:cubicBezTo>
                    <a:pt x="781" y="1138"/>
                    <a:pt x="800" y="1305"/>
                    <a:pt x="840" y="1377"/>
                  </a:cubicBezTo>
                  <a:cubicBezTo>
                    <a:pt x="879" y="1452"/>
                    <a:pt x="1000" y="1593"/>
                    <a:pt x="1079" y="1633"/>
                  </a:cubicBezTo>
                  <a:cubicBezTo>
                    <a:pt x="1143" y="1669"/>
                    <a:pt x="1278" y="1686"/>
                    <a:pt x="1369" y="1686"/>
                  </a:cubicBezTo>
                  <a:cubicBezTo>
                    <a:pt x="1384" y="1686"/>
                    <a:pt x="1398" y="1686"/>
                    <a:pt x="1410" y="1685"/>
                  </a:cubicBezTo>
                  <a:cubicBezTo>
                    <a:pt x="1492" y="1675"/>
                    <a:pt x="1645" y="1603"/>
                    <a:pt x="1724" y="1574"/>
                  </a:cubicBezTo>
                  <a:cubicBezTo>
                    <a:pt x="1803" y="1544"/>
                    <a:pt x="1999" y="1531"/>
                    <a:pt x="2055" y="1462"/>
                  </a:cubicBezTo>
                  <a:cubicBezTo>
                    <a:pt x="2091" y="1423"/>
                    <a:pt x="2098" y="1305"/>
                    <a:pt x="2091" y="1249"/>
                  </a:cubicBezTo>
                  <a:cubicBezTo>
                    <a:pt x="2084" y="1197"/>
                    <a:pt x="2052" y="1082"/>
                    <a:pt x="2003" y="1062"/>
                  </a:cubicBezTo>
                  <a:cubicBezTo>
                    <a:pt x="1998" y="1061"/>
                    <a:pt x="1994" y="1060"/>
                    <a:pt x="1989" y="1060"/>
                  </a:cubicBezTo>
                  <a:cubicBezTo>
                    <a:pt x="1934" y="1060"/>
                    <a:pt x="1844" y="1157"/>
                    <a:pt x="1793" y="1157"/>
                  </a:cubicBezTo>
                  <a:cubicBezTo>
                    <a:pt x="1701" y="1157"/>
                    <a:pt x="1537" y="1066"/>
                    <a:pt x="1459" y="1020"/>
                  </a:cubicBezTo>
                  <a:cubicBezTo>
                    <a:pt x="1390" y="981"/>
                    <a:pt x="1236" y="905"/>
                    <a:pt x="1203" y="833"/>
                  </a:cubicBezTo>
                  <a:cubicBezTo>
                    <a:pt x="1170" y="761"/>
                    <a:pt x="1259" y="604"/>
                    <a:pt x="1229" y="535"/>
                  </a:cubicBezTo>
                  <a:cubicBezTo>
                    <a:pt x="1207" y="479"/>
                    <a:pt x="1072" y="434"/>
                    <a:pt x="1043" y="384"/>
                  </a:cubicBezTo>
                  <a:cubicBezTo>
                    <a:pt x="1007" y="322"/>
                    <a:pt x="1030" y="168"/>
                    <a:pt x="994" y="112"/>
                  </a:cubicBezTo>
                  <a:cubicBezTo>
                    <a:pt x="965" y="72"/>
                    <a:pt x="880" y="1"/>
                    <a:pt x="830"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4"/>
            <p:cNvSpPr/>
            <p:nvPr/>
          </p:nvSpPr>
          <p:spPr>
            <a:xfrm>
              <a:off x="3900591" y="3963555"/>
              <a:ext cx="37635" cy="24239"/>
            </a:xfrm>
            <a:custGeom>
              <a:avLst/>
              <a:gdLst/>
              <a:ahLst/>
              <a:cxnLst/>
              <a:rect l="l" t="t" r="r" b="b"/>
              <a:pathLst>
                <a:path w="1312" h="845" extrusionOk="0">
                  <a:moveTo>
                    <a:pt x="935" y="1"/>
                  </a:moveTo>
                  <a:cubicBezTo>
                    <a:pt x="864" y="1"/>
                    <a:pt x="749" y="59"/>
                    <a:pt x="699" y="88"/>
                  </a:cubicBezTo>
                  <a:cubicBezTo>
                    <a:pt x="646" y="118"/>
                    <a:pt x="574" y="229"/>
                    <a:pt x="515" y="259"/>
                  </a:cubicBezTo>
                  <a:cubicBezTo>
                    <a:pt x="446" y="288"/>
                    <a:pt x="276" y="265"/>
                    <a:pt x="211" y="298"/>
                  </a:cubicBezTo>
                  <a:cubicBezTo>
                    <a:pt x="148" y="331"/>
                    <a:pt x="24" y="432"/>
                    <a:pt x="11" y="505"/>
                  </a:cubicBezTo>
                  <a:cubicBezTo>
                    <a:pt x="1" y="560"/>
                    <a:pt x="60" y="672"/>
                    <a:pt x="99" y="708"/>
                  </a:cubicBezTo>
                  <a:cubicBezTo>
                    <a:pt x="181" y="780"/>
                    <a:pt x="410" y="812"/>
                    <a:pt x="515" y="826"/>
                  </a:cubicBezTo>
                  <a:cubicBezTo>
                    <a:pt x="573" y="833"/>
                    <a:pt x="667" y="844"/>
                    <a:pt x="753" y="844"/>
                  </a:cubicBezTo>
                  <a:cubicBezTo>
                    <a:pt x="814" y="844"/>
                    <a:pt x="872" y="839"/>
                    <a:pt x="908" y="822"/>
                  </a:cubicBezTo>
                  <a:cubicBezTo>
                    <a:pt x="957" y="803"/>
                    <a:pt x="1000" y="698"/>
                    <a:pt x="1052" y="668"/>
                  </a:cubicBezTo>
                  <a:cubicBezTo>
                    <a:pt x="1071" y="659"/>
                    <a:pt x="1099" y="658"/>
                    <a:pt x="1131" y="658"/>
                  </a:cubicBezTo>
                  <a:cubicBezTo>
                    <a:pt x="1148" y="658"/>
                    <a:pt x="1166" y="658"/>
                    <a:pt x="1184" y="658"/>
                  </a:cubicBezTo>
                  <a:cubicBezTo>
                    <a:pt x="1227" y="658"/>
                    <a:pt x="1267" y="655"/>
                    <a:pt x="1285" y="636"/>
                  </a:cubicBezTo>
                  <a:cubicBezTo>
                    <a:pt x="1311" y="606"/>
                    <a:pt x="1305" y="521"/>
                    <a:pt x="1295" y="485"/>
                  </a:cubicBezTo>
                  <a:cubicBezTo>
                    <a:pt x="1282" y="442"/>
                    <a:pt x="1213" y="373"/>
                    <a:pt x="1187" y="334"/>
                  </a:cubicBezTo>
                  <a:cubicBezTo>
                    <a:pt x="1154" y="278"/>
                    <a:pt x="1115" y="154"/>
                    <a:pt x="1072" y="105"/>
                  </a:cubicBezTo>
                  <a:cubicBezTo>
                    <a:pt x="1049" y="72"/>
                    <a:pt x="997" y="10"/>
                    <a:pt x="957" y="3"/>
                  </a:cubicBezTo>
                  <a:cubicBezTo>
                    <a:pt x="951" y="2"/>
                    <a:pt x="943" y="1"/>
                    <a:pt x="935"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4"/>
            <p:cNvSpPr/>
            <p:nvPr/>
          </p:nvSpPr>
          <p:spPr>
            <a:xfrm>
              <a:off x="3963669" y="3944795"/>
              <a:ext cx="19477" cy="15433"/>
            </a:xfrm>
            <a:custGeom>
              <a:avLst/>
              <a:gdLst/>
              <a:ahLst/>
              <a:cxnLst/>
              <a:rect l="l" t="t" r="r" b="b"/>
              <a:pathLst>
                <a:path w="679" h="538" extrusionOk="0">
                  <a:moveTo>
                    <a:pt x="531" y="1"/>
                  </a:moveTo>
                  <a:cubicBezTo>
                    <a:pt x="485" y="1"/>
                    <a:pt x="416" y="81"/>
                    <a:pt x="370" y="87"/>
                  </a:cubicBezTo>
                  <a:cubicBezTo>
                    <a:pt x="365" y="88"/>
                    <a:pt x="359" y="89"/>
                    <a:pt x="353" y="89"/>
                  </a:cubicBezTo>
                  <a:cubicBezTo>
                    <a:pt x="305" y="89"/>
                    <a:pt x="229" y="57"/>
                    <a:pt x="175" y="57"/>
                  </a:cubicBezTo>
                  <a:cubicBezTo>
                    <a:pt x="161" y="57"/>
                    <a:pt x="148" y="59"/>
                    <a:pt x="138" y="64"/>
                  </a:cubicBezTo>
                  <a:cubicBezTo>
                    <a:pt x="82" y="91"/>
                    <a:pt x="13" y="212"/>
                    <a:pt x="7" y="274"/>
                  </a:cubicBezTo>
                  <a:cubicBezTo>
                    <a:pt x="0" y="340"/>
                    <a:pt x="46" y="474"/>
                    <a:pt x="98" y="510"/>
                  </a:cubicBezTo>
                  <a:cubicBezTo>
                    <a:pt x="128" y="529"/>
                    <a:pt x="181" y="537"/>
                    <a:pt x="237" y="537"/>
                  </a:cubicBezTo>
                  <a:cubicBezTo>
                    <a:pt x="303" y="537"/>
                    <a:pt x="374" y="526"/>
                    <a:pt x="413" y="510"/>
                  </a:cubicBezTo>
                  <a:cubicBezTo>
                    <a:pt x="455" y="490"/>
                    <a:pt x="508" y="408"/>
                    <a:pt x="541" y="379"/>
                  </a:cubicBezTo>
                  <a:cubicBezTo>
                    <a:pt x="570" y="353"/>
                    <a:pt x="652" y="323"/>
                    <a:pt x="665" y="287"/>
                  </a:cubicBezTo>
                  <a:cubicBezTo>
                    <a:pt x="678" y="251"/>
                    <a:pt x="642" y="182"/>
                    <a:pt x="622" y="143"/>
                  </a:cubicBezTo>
                  <a:cubicBezTo>
                    <a:pt x="606" y="107"/>
                    <a:pt x="580" y="15"/>
                    <a:pt x="541" y="2"/>
                  </a:cubicBezTo>
                  <a:cubicBezTo>
                    <a:pt x="537" y="1"/>
                    <a:pt x="534" y="1"/>
                    <a:pt x="531"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4"/>
            <p:cNvSpPr/>
            <p:nvPr/>
          </p:nvSpPr>
          <p:spPr>
            <a:xfrm>
              <a:off x="3992412" y="3772972"/>
              <a:ext cx="44290" cy="57657"/>
            </a:xfrm>
            <a:custGeom>
              <a:avLst/>
              <a:gdLst/>
              <a:ahLst/>
              <a:cxnLst/>
              <a:rect l="l" t="t" r="r" b="b"/>
              <a:pathLst>
                <a:path w="1544" h="2010" extrusionOk="0">
                  <a:moveTo>
                    <a:pt x="994" y="0"/>
                  </a:moveTo>
                  <a:cubicBezTo>
                    <a:pt x="925" y="0"/>
                    <a:pt x="856" y="5"/>
                    <a:pt x="813" y="17"/>
                  </a:cubicBezTo>
                  <a:cubicBezTo>
                    <a:pt x="738" y="43"/>
                    <a:pt x="665" y="86"/>
                    <a:pt x="606" y="145"/>
                  </a:cubicBezTo>
                  <a:cubicBezTo>
                    <a:pt x="567" y="197"/>
                    <a:pt x="561" y="328"/>
                    <a:pt x="538" y="387"/>
                  </a:cubicBezTo>
                  <a:cubicBezTo>
                    <a:pt x="489" y="502"/>
                    <a:pt x="430" y="610"/>
                    <a:pt x="361" y="711"/>
                  </a:cubicBezTo>
                  <a:cubicBezTo>
                    <a:pt x="292" y="800"/>
                    <a:pt x="89" y="918"/>
                    <a:pt x="40" y="1016"/>
                  </a:cubicBezTo>
                  <a:cubicBezTo>
                    <a:pt x="20" y="1059"/>
                    <a:pt x="0" y="1163"/>
                    <a:pt x="27" y="1199"/>
                  </a:cubicBezTo>
                  <a:cubicBezTo>
                    <a:pt x="59" y="1245"/>
                    <a:pt x="181" y="1265"/>
                    <a:pt x="233" y="1265"/>
                  </a:cubicBezTo>
                  <a:cubicBezTo>
                    <a:pt x="265" y="1265"/>
                    <a:pt x="322" y="1220"/>
                    <a:pt x="355" y="1220"/>
                  </a:cubicBezTo>
                  <a:cubicBezTo>
                    <a:pt x="360" y="1220"/>
                    <a:pt x="364" y="1220"/>
                    <a:pt x="367" y="1222"/>
                  </a:cubicBezTo>
                  <a:cubicBezTo>
                    <a:pt x="423" y="1252"/>
                    <a:pt x="407" y="1412"/>
                    <a:pt x="443" y="1465"/>
                  </a:cubicBezTo>
                  <a:cubicBezTo>
                    <a:pt x="495" y="1534"/>
                    <a:pt x="564" y="1586"/>
                    <a:pt x="643" y="1625"/>
                  </a:cubicBezTo>
                  <a:cubicBezTo>
                    <a:pt x="711" y="1655"/>
                    <a:pt x="875" y="1619"/>
                    <a:pt x="937" y="1665"/>
                  </a:cubicBezTo>
                  <a:cubicBezTo>
                    <a:pt x="1000" y="1714"/>
                    <a:pt x="1003" y="1900"/>
                    <a:pt x="1062" y="1953"/>
                  </a:cubicBezTo>
                  <a:cubicBezTo>
                    <a:pt x="1089" y="1978"/>
                    <a:pt x="1153" y="2009"/>
                    <a:pt x="1202" y="2009"/>
                  </a:cubicBezTo>
                  <a:cubicBezTo>
                    <a:pt x="1212" y="2009"/>
                    <a:pt x="1221" y="2008"/>
                    <a:pt x="1229" y="2005"/>
                  </a:cubicBezTo>
                  <a:cubicBezTo>
                    <a:pt x="1275" y="1989"/>
                    <a:pt x="1314" y="1884"/>
                    <a:pt x="1334" y="1838"/>
                  </a:cubicBezTo>
                  <a:cubicBezTo>
                    <a:pt x="1357" y="1792"/>
                    <a:pt x="1366" y="1684"/>
                    <a:pt x="1389" y="1635"/>
                  </a:cubicBezTo>
                  <a:cubicBezTo>
                    <a:pt x="1416" y="1579"/>
                    <a:pt x="1507" y="1488"/>
                    <a:pt x="1524" y="1425"/>
                  </a:cubicBezTo>
                  <a:cubicBezTo>
                    <a:pt x="1543" y="1330"/>
                    <a:pt x="1540" y="1232"/>
                    <a:pt x="1517" y="1140"/>
                  </a:cubicBezTo>
                  <a:cubicBezTo>
                    <a:pt x="1491" y="1072"/>
                    <a:pt x="1363" y="973"/>
                    <a:pt x="1344" y="901"/>
                  </a:cubicBezTo>
                  <a:cubicBezTo>
                    <a:pt x="1324" y="846"/>
                    <a:pt x="1373" y="705"/>
                    <a:pt x="1344" y="659"/>
                  </a:cubicBezTo>
                  <a:cubicBezTo>
                    <a:pt x="1312" y="615"/>
                    <a:pt x="1199" y="587"/>
                    <a:pt x="1140" y="587"/>
                  </a:cubicBezTo>
                  <a:cubicBezTo>
                    <a:pt x="1136" y="587"/>
                    <a:pt x="1133" y="587"/>
                    <a:pt x="1131" y="587"/>
                  </a:cubicBezTo>
                  <a:cubicBezTo>
                    <a:pt x="1081" y="590"/>
                    <a:pt x="1009" y="675"/>
                    <a:pt x="964" y="675"/>
                  </a:cubicBezTo>
                  <a:cubicBezTo>
                    <a:pt x="891" y="675"/>
                    <a:pt x="731" y="600"/>
                    <a:pt x="708" y="531"/>
                  </a:cubicBezTo>
                  <a:cubicBezTo>
                    <a:pt x="698" y="498"/>
                    <a:pt x="747" y="430"/>
                    <a:pt x="767" y="400"/>
                  </a:cubicBezTo>
                  <a:cubicBezTo>
                    <a:pt x="796" y="361"/>
                    <a:pt x="836" y="325"/>
                    <a:pt x="878" y="299"/>
                  </a:cubicBezTo>
                  <a:cubicBezTo>
                    <a:pt x="941" y="279"/>
                    <a:pt x="1007" y="268"/>
                    <a:pt x="1075" y="268"/>
                  </a:cubicBezTo>
                  <a:cubicBezTo>
                    <a:pt x="1085" y="268"/>
                    <a:pt x="1095" y="269"/>
                    <a:pt x="1104" y="269"/>
                  </a:cubicBezTo>
                  <a:cubicBezTo>
                    <a:pt x="1134" y="269"/>
                    <a:pt x="1195" y="299"/>
                    <a:pt x="1230" y="299"/>
                  </a:cubicBezTo>
                  <a:cubicBezTo>
                    <a:pt x="1233" y="299"/>
                    <a:pt x="1236" y="299"/>
                    <a:pt x="1239" y="299"/>
                  </a:cubicBezTo>
                  <a:cubicBezTo>
                    <a:pt x="1353" y="292"/>
                    <a:pt x="1416" y="161"/>
                    <a:pt x="1347" y="69"/>
                  </a:cubicBezTo>
                  <a:cubicBezTo>
                    <a:pt x="1317" y="30"/>
                    <a:pt x="1206" y="17"/>
                    <a:pt x="1160" y="10"/>
                  </a:cubicBezTo>
                  <a:cubicBezTo>
                    <a:pt x="1119" y="4"/>
                    <a:pt x="1057" y="0"/>
                    <a:pt x="994"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4"/>
            <p:cNvSpPr/>
            <p:nvPr/>
          </p:nvSpPr>
          <p:spPr>
            <a:xfrm>
              <a:off x="3969578" y="3865768"/>
              <a:ext cx="206848" cy="267975"/>
            </a:xfrm>
            <a:custGeom>
              <a:avLst/>
              <a:gdLst/>
              <a:ahLst/>
              <a:cxnLst/>
              <a:rect l="l" t="t" r="r" b="b"/>
              <a:pathLst>
                <a:path w="7211" h="9342" extrusionOk="0">
                  <a:moveTo>
                    <a:pt x="6932" y="1"/>
                  </a:moveTo>
                  <a:cubicBezTo>
                    <a:pt x="6876" y="1"/>
                    <a:pt x="6778" y="67"/>
                    <a:pt x="6736" y="97"/>
                  </a:cubicBezTo>
                  <a:cubicBezTo>
                    <a:pt x="6677" y="140"/>
                    <a:pt x="6591" y="254"/>
                    <a:pt x="6529" y="290"/>
                  </a:cubicBezTo>
                  <a:cubicBezTo>
                    <a:pt x="6451" y="333"/>
                    <a:pt x="6365" y="366"/>
                    <a:pt x="6280" y="389"/>
                  </a:cubicBezTo>
                  <a:cubicBezTo>
                    <a:pt x="6157" y="416"/>
                    <a:pt x="6032" y="432"/>
                    <a:pt x="5906" y="432"/>
                  </a:cubicBezTo>
                  <a:cubicBezTo>
                    <a:pt x="5894" y="432"/>
                    <a:pt x="5882" y="431"/>
                    <a:pt x="5871" y="431"/>
                  </a:cubicBezTo>
                  <a:cubicBezTo>
                    <a:pt x="5805" y="428"/>
                    <a:pt x="5678" y="372"/>
                    <a:pt x="5609" y="369"/>
                  </a:cubicBezTo>
                  <a:cubicBezTo>
                    <a:pt x="5501" y="376"/>
                    <a:pt x="5389" y="395"/>
                    <a:pt x="5288" y="431"/>
                  </a:cubicBezTo>
                  <a:cubicBezTo>
                    <a:pt x="5180" y="484"/>
                    <a:pt x="5078" y="549"/>
                    <a:pt x="4986" y="624"/>
                  </a:cubicBezTo>
                  <a:cubicBezTo>
                    <a:pt x="4918" y="687"/>
                    <a:pt x="4826" y="851"/>
                    <a:pt x="4754" y="909"/>
                  </a:cubicBezTo>
                  <a:cubicBezTo>
                    <a:pt x="4642" y="1001"/>
                    <a:pt x="4370" y="1113"/>
                    <a:pt x="4243" y="1188"/>
                  </a:cubicBezTo>
                  <a:cubicBezTo>
                    <a:pt x="4079" y="1280"/>
                    <a:pt x="3751" y="1483"/>
                    <a:pt x="3588" y="1578"/>
                  </a:cubicBezTo>
                  <a:cubicBezTo>
                    <a:pt x="3440" y="1660"/>
                    <a:pt x="3139" y="1814"/>
                    <a:pt x="2991" y="1896"/>
                  </a:cubicBezTo>
                  <a:cubicBezTo>
                    <a:pt x="2880" y="1958"/>
                    <a:pt x="2647" y="2069"/>
                    <a:pt x="2542" y="2145"/>
                  </a:cubicBezTo>
                  <a:cubicBezTo>
                    <a:pt x="2490" y="2184"/>
                    <a:pt x="2375" y="2262"/>
                    <a:pt x="2346" y="2321"/>
                  </a:cubicBezTo>
                  <a:cubicBezTo>
                    <a:pt x="2313" y="2380"/>
                    <a:pt x="2336" y="2521"/>
                    <a:pt x="2310" y="2580"/>
                  </a:cubicBezTo>
                  <a:cubicBezTo>
                    <a:pt x="2274" y="2646"/>
                    <a:pt x="2228" y="2705"/>
                    <a:pt x="2169" y="2751"/>
                  </a:cubicBezTo>
                  <a:cubicBezTo>
                    <a:pt x="2107" y="2796"/>
                    <a:pt x="1953" y="2826"/>
                    <a:pt x="1884" y="2865"/>
                  </a:cubicBezTo>
                  <a:cubicBezTo>
                    <a:pt x="1779" y="2927"/>
                    <a:pt x="1684" y="3006"/>
                    <a:pt x="1596" y="3091"/>
                  </a:cubicBezTo>
                  <a:cubicBezTo>
                    <a:pt x="1517" y="3196"/>
                    <a:pt x="1448" y="3307"/>
                    <a:pt x="1393" y="3425"/>
                  </a:cubicBezTo>
                  <a:cubicBezTo>
                    <a:pt x="1350" y="3517"/>
                    <a:pt x="1301" y="3710"/>
                    <a:pt x="1262" y="3799"/>
                  </a:cubicBezTo>
                  <a:cubicBezTo>
                    <a:pt x="1199" y="3940"/>
                    <a:pt x="1065" y="4215"/>
                    <a:pt x="977" y="4339"/>
                  </a:cubicBezTo>
                  <a:cubicBezTo>
                    <a:pt x="891" y="4454"/>
                    <a:pt x="793" y="4559"/>
                    <a:pt x="682" y="4651"/>
                  </a:cubicBezTo>
                  <a:cubicBezTo>
                    <a:pt x="606" y="4706"/>
                    <a:pt x="420" y="4775"/>
                    <a:pt x="338" y="4821"/>
                  </a:cubicBezTo>
                  <a:cubicBezTo>
                    <a:pt x="269" y="4860"/>
                    <a:pt x="122" y="4929"/>
                    <a:pt x="82" y="4998"/>
                  </a:cubicBezTo>
                  <a:cubicBezTo>
                    <a:pt x="20" y="5096"/>
                    <a:pt x="0" y="5342"/>
                    <a:pt x="20" y="5456"/>
                  </a:cubicBezTo>
                  <a:cubicBezTo>
                    <a:pt x="30" y="5519"/>
                    <a:pt x="112" y="5620"/>
                    <a:pt x="138" y="5676"/>
                  </a:cubicBezTo>
                  <a:cubicBezTo>
                    <a:pt x="161" y="5719"/>
                    <a:pt x="181" y="5823"/>
                    <a:pt x="220" y="5853"/>
                  </a:cubicBezTo>
                  <a:cubicBezTo>
                    <a:pt x="251" y="5875"/>
                    <a:pt x="317" y="5884"/>
                    <a:pt x="378" y="5884"/>
                  </a:cubicBezTo>
                  <a:cubicBezTo>
                    <a:pt x="414" y="5884"/>
                    <a:pt x="449" y="5881"/>
                    <a:pt x="472" y="5876"/>
                  </a:cubicBezTo>
                  <a:cubicBezTo>
                    <a:pt x="524" y="5866"/>
                    <a:pt x="604" y="5774"/>
                    <a:pt x="656" y="5774"/>
                  </a:cubicBezTo>
                  <a:cubicBezTo>
                    <a:pt x="657" y="5774"/>
                    <a:pt x="658" y="5774"/>
                    <a:pt x="659" y="5774"/>
                  </a:cubicBezTo>
                  <a:cubicBezTo>
                    <a:pt x="721" y="5787"/>
                    <a:pt x="777" y="5823"/>
                    <a:pt x="813" y="5876"/>
                  </a:cubicBezTo>
                  <a:cubicBezTo>
                    <a:pt x="872" y="5974"/>
                    <a:pt x="855" y="6220"/>
                    <a:pt x="849" y="6334"/>
                  </a:cubicBezTo>
                  <a:cubicBezTo>
                    <a:pt x="839" y="6511"/>
                    <a:pt x="744" y="6862"/>
                    <a:pt x="718" y="7039"/>
                  </a:cubicBezTo>
                  <a:cubicBezTo>
                    <a:pt x="701" y="7144"/>
                    <a:pt x="695" y="7363"/>
                    <a:pt x="672" y="7468"/>
                  </a:cubicBezTo>
                  <a:cubicBezTo>
                    <a:pt x="639" y="7612"/>
                    <a:pt x="505" y="7877"/>
                    <a:pt x="479" y="8025"/>
                  </a:cubicBezTo>
                  <a:cubicBezTo>
                    <a:pt x="452" y="8241"/>
                    <a:pt x="452" y="8464"/>
                    <a:pt x="479" y="8680"/>
                  </a:cubicBezTo>
                  <a:cubicBezTo>
                    <a:pt x="498" y="8808"/>
                    <a:pt x="541" y="9073"/>
                    <a:pt x="626" y="9168"/>
                  </a:cubicBezTo>
                  <a:cubicBezTo>
                    <a:pt x="701" y="9250"/>
                    <a:pt x="924" y="9325"/>
                    <a:pt x="1036" y="9338"/>
                  </a:cubicBezTo>
                  <a:cubicBezTo>
                    <a:pt x="1053" y="9341"/>
                    <a:pt x="1074" y="9342"/>
                    <a:pt x="1096" y="9342"/>
                  </a:cubicBezTo>
                  <a:cubicBezTo>
                    <a:pt x="1230" y="9342"/>
                    <a:pt x="1432" y="9303"/>
                    <a:pt x="1534" y="9270"/>
                  </a:cubicBezTo>
                  <a:cubicBezTo>
                    <a:pt x="1707" y="9217"/>
                    <a:pt x="2038" y="9063"/>
                    <a:pt x="2182" y="8955"/>
                  </a:cubicBezTo>
                  <a:cubicBezTo>
                    <a:pt x="2467" y="8732"/>
                    <a:pt x="2893" y="8143"/>
                    <a:pt x="3122" y="7864"/>
                  </a:cubicBezTo>
                  <a:cubicBezTo>
                    <a:pt x="3273" y="7684"/>
                    <a:pt x="3578" y="7327"/>
                    <a:pt x="3702" y="7127"/>
                  </a:cubicBezTo>
                  <a:cubicBezTo>
                    <a:pt x="3784" y="6996"/>
                    <a:pt x="3895" y="6708"/>
                    <a:pt x="3974" y="6574"/>
                  </a:cubicBezTo>
                  <a:cubicBezTo>
                    <a:pt x="4010" y="6511"/>
                    <a:pt x="4076" y="6377"/>
                    <a:pt x="4131" y="6334"/>
                  </a:cubicBezTo>
                  <a:cubicBezTo>
                    <a:pt x="4184" y="6296"/>
                    <a:pt x="4317" y="6240"/>
                    <a:pt x="4399" y="6240"/>
                  </a:cubicBezTo>
                  <a:cubicBezTo>
                    <a:pt x="4409" y="6240"/>
                    <a:pt x="4418" y="6241"/>
                    <a:pt x="4426" y="6243"/>
                  </a:cubicBezTo>
                  <a:cubicBezTo>
                    <a:pt x="4472" y="6253"/>
                    <a:pt x="4528" y="6338"/>
                    <a:pt x="4564" y="6367"/>
                  </a:cubicBezTo>
                  <a:cubicBezTo>
                    <a:pt x="4606" y="6406"/>
                    <a:pt x="4688" y="6498"/>
                    <a:pt x="4744" y="6515"/>
                  </a:cubicBezTo>
                  <a:cubicBezTo>
                    <a:pt x="4764" y="6522"/>
                    <a:pt x="4795" y="6525"/>
                    <a:pt x="4829" y="6525"/>
                  </a:cubicBezTo>
                  <a:cubicBezTo>
                    <a:pt x="4887" y="6525"/>
                    <a:pt x="4952" y="6514"/>
                    <a:pt x="4983" y="6492"/>
                  </a:cubicBezTo>
                  <a:cubicBezTo>
                    <a:pt x="5052" y="6446"/>
                    <a:pt x="5124" y="6282"/>
                    <a:pt x="5140" y="6197"/>
                  </a:cubicBezTo>
                  <a:cubicBezTo>
                    <a:pt x="5173" y="6033"/>
                    <a:pt x="5075" y="5705"/>
                    <a:pt x="5075" y="5542"/>
                  </a:cubicBezTo>
                  <a:cubicBezTo>
                    <a:pt x="5075" y="5375"/>
                    <a:pt x="5085" y="5031"/>
                    <a:pt x="5140" y="4873"/>
                  </a:cubicBezTo>
                  <a:cubicBezTo>
                    <a:pt x="5199" y="4674"/>
                    <a:pt x="5343" y="4516"/>
                    <a:pt x="5533" y="4434"/>
                  </a:cubicBezTo>
                  <a:cubicBezTo>
                    <a:pt x="5596" y="4398"/>
                    <a:pt x="5733" y="4336"/>
                    <a:pt x="5789" y="4287"/>
                  </a:cubicBezTo>
                  <a:cubicBezTo>
                    <a:pt x="5868" y="4205"/>
                    <a:pt x="5936" y="4110"/>
                    <a:pt x="5992" y="4009"/>
                  </a:cubicBezTo>
                  <a:cubicBezTo>
                    <a:pt x="6058" y="3877"/>
                    <a:pt x="6113" y="3589"/>
                    <a:pt x="6156" y="3448"/>
                  </a:cubicBezTo>
                  <a:cubicBezTo>
                    <a:pt x="6215" y="3262"/>
                    <a:pt x="6323" y="2882"/>
                    <a:pt x="6405" y="2705"/>
                  </a:cubicBezTo>
                  <a:cubicBezTo>
                    <a:pt x="6477" y="2557"/>
                    <a:pt x="6673" y="2289"/>
                    <a:pt x="6759" y="2145"/>
                  </a:cubicBezTo>
                  <a:cubicBezTo>
                    <a:pt x="6840" y="2004"/>
                    <a:pt x="7008" y="1732"/>
                    <a:pt x="7070" y="1584"/>
                  </a:cubicBezTo>
                  <a:cubicBezTo>
                    <a:pt x="7116" y="1473"/>
                    <a:pt x="7191" y="1244"/>
                    <a:pt x="7201" y="1126"/>
                  </a:cubicBezTo>
                  <a:cubicBezTo>
                    <a:pt x="7211" y="972"/>
                    <a:pt x="7142" y="670"/>
                    <a:pt x="7119" y="516"/>
                  </a:cubicBezTo>
                  <a:cubicBezTo>
                    <a:pt x="7109" y="431"/>
                    <a:pt x="7106" y="258"/>
                    <a:pt x="7076" y="179"/>
                  </a:cubicBezTo>
                  <a:cubicBezTo>
                    <a:pt x="7053" y="127"/>
                    <a:pt x="6998" y="15"/>
                    <a:pt x="6945" y="2"/>
                  </a:cubicBezTo>
                  <a:cubicBezTo>
                    <a:pt x="6941" y="1"/>
                    <a:pt x="6937" y="1"/>
                    <a:pt x="6932"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4"/>
            <p:cNvSpPr/>
            <p:nvPr/>
          </p:nvSpPr>
          <p:spPr>
            <a:xfrm>
              <a:off x="3635140" y="3339197"/>
              <a:ext cx="15346" cy="10671"/>
            </a:xfrm>
            <a:custGeom>
              <a:avLst/>
              <a:gdLst/>
              <a:ahLst/>
              <a:cxnLst/>
              <a:rect l="l" t="t" r="r" b="b"/>
              <a:pathLst>
                <a:path w="535" h="372" extrusionOk="0">
                  <a:moveTo>
                    <a:pt x="200" y="1"/>
                  </a:moveTo>
                  <a:cubicBezTo>
                    <a:pt x="154" y="4"/>
                    <a:pt x="50" y="30"/>
                    <a:pt x="27" y="76"/>
                  </a:cubicBezTo>
                  <a:cubicBezTo>
                    <a:pt x="0" y="119"/>
                    <a:pt x="20" y="233"/>
                    <a:pt x="46" y="273"/>
                  </a:cubicBezTo>
                  <a:cubicBezTo>
                    <a:pt x="102" y="328"/>
                    <a:pt x="177" y="365"/>
                    <a:pt x="256" y="371"/>
                  </a:cubicBezTo>
                  <a:cubicBezTo>
                    <a:pt x="338" y="365"/>
                    <a:pt x="521" y="283"/>
                    <a:pt x="531" y="201"/>
                  </a:cubicBezTo>
                  <a:cubicBezTo>
                    <a:pt x="534" y="148"/>
                    <a:pt x="426" y="89"/>
                    <a:pt x="384" y="63"/>
                  </a:cubicBezTo>
                  <a:cubicBezTo>
                    <a:pt x="328" y="30"/>
                    <a:pt x="266" y="11"/>
                    <a:pt x="200"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4"/>
            <p:cNvSpPr/>
            <p:nvPr/>
          </p:nvSpPr>
          <p:spPr>
            <a:xfrm>
              <a:off x="3461194" y="3328670"/>
              <a:ext cx="18731" cy="13855"/>
            </a:xfrm>
            <a:custGeom>
              <a:avLst/>
              <a:gdLst/>
              <a:ahLst/>
              <a:cxnLst/>
              <a:rect l="l" t="t" r="r" b="b"/>
              <a:pathLst>
                <a:path w="653" h="483" extrusionOk="0">
                  <a:moveTo>
                    <a:pt x="264" y="0"/>
                  </a:moveTo>
                  <a:cubicBezTo>
                    <a:pt x="234" y="0"/>
                    <a:pt x="202" y="7"/>
                    <a:pt x="174" y="21"/>
                  </a:cubicBezTo>
                  <a:cubicBezTo>
                    <a:pt x="138" y="47"/>
                    <a:pt x="142" y="142"/>
                    <a:pt x="119" y="184"/>
                  </a:cubicBezTo>
                  <a:cubicBezTo>
                    <a:pt x="96" y="227"/>
                    <a:pt x="1" y="289"/>
                    <a:pt x="1" y="338"/>
                  </a:cubicBezTo>
                  <a:cubicBezTo>
                    <a:pt x="7" y="381"/>
                    <a:pt x="37" y="420"/>
                    <a:pt x="76" y="443"/>
                  </a:cubicBezTo>
                  <a:cubicBezTo>
                    <a:pt x="81" y="445"/>
                    <a:pt x="87" y="445"/>
                    <a:pt x="92" y="445"/>
                  </a:cubicBezTo>
                  <a:cubicBezTo>
                    <a:pt x="145" y="445"/>
                    <a:pt x="230" y="387"/>
                    <a:pt x="279" y="387"/>
                  </a:cubicBezTo>
                  <a:cubicBezTo>
                    <a:pt x="282" y="387"/>
                    <a:pt x="284" y="387"/>
                    <a:pt x="286" y="388"/>
                  </a:cubicBezTo>
                  <a:cubicBezTo>
                    <a:pt x="328" y="394"/>
                    <a:pt x="388" y="483"/>
                    <a:pt x="434" y="483"/>
                  </a:cubicBezTo>
                  <a:cubicBezTo>
                    <a:pt x="435" y="483"/>
                    <a:pt x="436" y="483"/>
                    <a:pt x="436" y="483"/>
                  </a:cubicBezTo>
                  <a:cubicBezTo>
                    <a:pt x="463" y="479"/>
                    <a:pt x="495" y="424"/>
                    <a:pt x="518" y="404"/>
                  </a:cubicBezTo>
                  <a:cubicBezTo>
                    <a:pt x="548" y="381"/>
                    <a:pt x="626" y="358"/>
                    <a:pt x="640" y="325"/>
                  </a:cubicBezTo>
                  <a:cubicBezTo>
                    <a:pt x="653" y="296"/>
                    <a:pt x="630" y="227"/>
                    <a:pt x="613" y="198"/>
                  </a:cubicBezTo>
                  <a:cubicBezTo>
                    <a:pt x="568" y="142"/>
                    <a:pt x="512" y="93"/>
                    <a:pt x="450" y="53"/>
                  </a:cubicBezTo>
                  <a:cubicBezTo>
                    <a:pt x="397" y="27"/>
                    <a:pt x="341" y="8"/>
                    <a:pt x="283" y="1"/>
                  </a:cubicBezTo>
                  <a:cubicBezTo>
                    <a:pt x="277" y="0"/>
                    <a:pt x="270" y="0"/>
                    <a:pt x="264"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4"/>
            <p:cNvSpPr/>
            <p:nvPr/>
          </p:nvSpPr>
          <p:spPr>
            <a:xfrm>
              <a:off x="3486752" y="3303083"/>
              <a:ext cx="31812" cy="52780"/>
            </a:xfrm>
            <a:custGeom>
              <a:avLst/>
              <a:gdLst/>
              <a:ahLst/>
              <a:cxnLst/>
              <a:rect l="l" t="t" r="r" b="b"/>
              <a:pathLst>
                <a:path w="1109" h="1840" extrusionOk="0">
                  <a:moveTo>
                    <a:pt x="411" y="1"/>
                  </a:moveTo>
                  <a:cubicBezTo>
                    <a:pt x="380" y="1"/>
                    <a:pt x="353" y="6"/>
                    <a:pt x="335" y="18"/>
                  </a:cubicBezTo>
                  <a:cubicBezTo>
                    <a:pt x="289" y="45"/>
                    <a:pt x="286" y="166"/>
                    <a:pt x="276" y="218"/>
                  </a:cubicBezTo>
                  <a:cubicBezTo>
                    <a:pt x="266" y="280"/>
                    <a:pt x="260" y="346"/>
                    <a:pt x="263" y="408"/>
                  </a:cubicBezTo>
                  <a:cubicBezTo>
                    <a:pt x="269" y="464"/>
                    <a:pt x="338" y="565"/>
                    <a:pt x="338" y="621"/>
                  </a:cubicBezTo>
                  <a:cubicBezTo>
                    <a:pt x="332" y="700"/>
                    <a:pt x="309" y="775"/>
                    <a:pt x="266" y="841"/>
                  </a:cubicBezTo>
                  <a:cubicBezTo>
                    <a:pt x="230" y="880"/>
                    <a:pt x="112" y="886"/>
                    <a:pt x="79" y="926"/>
                  </a:cubicBezTo>
                  <a:cubicBezTo>
                    <a:pt x="37" y="972"/>
                    <a:pt x="14" y="1103"/>
                    <a:pt x="7" y="1162"/>
                  </a:cubicBezTo>
                  <a:cubicBezTo>
                    <a:pt x="1" y="1217"/>
                    <a:pt x="4" y="1273"/>
                    <a:pt x="21" y="1325"/>
                  </a:cubicBezTo>
                  <a:cubicBezTo>
                    <a:pt x="40" y="1368"/>
                    <a:pt x="132" y="1411"/>
                    <a:pt x="155" y="1450"/>
                  </a:cubicBezTo>
                  <a:cubicBezTo>
                    <a:pt x="197" y="1519"/>
                    <a:pt x="191" y="1692"/>
                    <a:pt x="237" y="1755"/>
                  </a:cubicBezTo>
                  <a:cubicBezTo>
                    <a:pt x="260" y="1784"/>
                    <a:pt x="325" y="1839"/>
                    <a:pt x="365" y="1839"/>
                  </a:cubicBezTo>
                  <a:cubicBezTo>
                    <a:pt x="369" y="1839"/>
                    <a:pt x="374" y="1838"/>
                    <a:pt x="378" y="1836"/>
                  </a:cubicBezTo>
                  <a:cubicBezTo>
                    <a:pt x="437" y="1807"/>
                    <a:pt x="417" y="1643"/>
                    <a:pt x="414" y="1578"/>
                  </a:cubicBezTo>
                  <a:cubicBezTo>
                    <a:pt x="410" y="1532"/>
                    <a:pt x="374" y="1447"/>
                    <a:pt x="368" y="1404"/>
                  </a:cubicBezTo>
                  <a:cubicBezTo>
                    <a:pt x="364" y="1365"/>
                    <a:pt x="351" y="1286"/>
                    <a:pt x="368" y="1250"/>
                  </a:cubicBezTo>
                  <a:cubicBezTo>
                    <a:pt x="397" y="1204"/>
                    <a:pt x="437" y="1165"/>
                    <a:pt x="486" y="1142"/>
                  </a:cubicBezTo>
                  <a:cubicBezTo>
                    <a:pt x="493" y="1139"/>
                    <a:pt x="502" y="1138"/>
                    <a:pt x="511" y="1138"/>
                  </a:cubicBezTo>
                  <a:cubicBezTo>
                    <a:pt x="552" y="1138"/>
                    <a:pt x="612" y="1157"/>
                    <a:pt x="653" y="1157"/>
                  </a:cubicBezTo>
                  <a:cubicBezTo>
                    <a:pt x="665" y="1157"/>
                    <a:pt x="674" y="1155"/>
                    <a:pt x="682" y="1152"/>
                  </a:cubicBezTo>
                  <a:cubicBezTo>
                    <a:pt x="712" y="1139"/>
                    <a:pt x="738" y="1070"/>
                    <a:pt x="761" y="1050"/>
                  </a:cubicBezTo>
                  <a:cubicBezTo>
                    <a:pt x="803" y="1017"/>
                    <a:pt x="849" y="988"/>
                    <a:pt x="898" y="962"/>
                  </a:cubicBezTo>
                  <a:cubicBezTo>
                    <a:pt x="941" y="936"/>
                    <a:pt x="1049" y="913"/>
                    <a:pt x="1075" y="870"/>
                  </a:cubicBezTo>
                  <a:cubicBezTo>
                    <a:pt x="1105" y="818"/>
                    <a:pt x="1108" y="755"/>
                    <a:pt x="1092" y="700"/>
                  </a:cubicBezTo>
                  <a:cubicBezTo>
                    <a:pt x="1069" y="660"/>
                    <a:pt x="954" y="660"/>
                    <a:pt x="925" y="628"/>
                  </a:cubicBezTo>
                  <a:cubicBezTo>
                    <a:pt x="876" y="572"/>
                    <a:pt x="862" y="418"/>
                    <a:pt x="830" y="352"/>
                  </a:cubicBezTo>
                  <a:cubicBezTo>
                    <a:pt x="794" y="277"/>
                    <a:pt x="718" y="113"/>
                    <a:pt x="653" y="67"/>
                  </a:cubicBezTo>
                  <a:cubicBezTo>
                    <a:pt x="603" y="37"/>
                    <a:pt x="493" y="1"/>
                    <a:pt x="411"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298349" y="3285470"/>
              <a:ext cx="144458" cy="90587"/>
            </a:xfrm>
            <a:custGeom>
              <a:avLst/>
              <a:gdLst/>
              <a:ahLst/>
              <a:cxnLst/>
              <a:rect l="l" t="t" r="r" b="b"/>
              <a:pathLst>
                <a:path w="5036" h="3158" extrusionOk="0">
                  <a:moveTo>
                    <a:pt x="4886" y="0"/>
                  </a:moveTo>
                  <a:cubicBezTo>
                    <a:pt x="4821" y="0"/>
                    <a:pt x="4748" y="11"/>
                    <a:pt x="4708" y="13"/>
                  </a:cubicBezTo>
                  <a:cubicBezTo>
                    <a:pt x="4541" y="20"/>
                    <a:pt x="4377" y="46"/>
                    <a:pt x="4220" y="92"/>
                  </a:cubicBezTo>
                  <a:cubicBezTo>
                    <a:pt x="4082" y="147"/>
                    <a:pt x="3951" y="223"/>
                    <a:pt x="3833" y="311"/>
                  </a:cubicBezTo>
                  <a:cubicBezTo>
                    <a:pt x="3755" y="380"/>
                    <a:pt x="3640" y="557"/>
                    <a:pt x="3575" y="636"/>
                  </a:cubicBezTo>
                  <a:cubicBezTo>
                    <a:pt x="3490" y="731"/>
                    <a:pt x="3326" y="927"/>
                    <a:pt x="3227" y="1006"/>
                  </a:cubicBezTo>
                  <a:cubicBezTo>
                    <a:pt x="3177" y="1044"/>
                    <a:pt x="3071" y="1134"/>
                    <a:pt x="3002" y="1134"/>
                  </a:cubicBezTo>
                  <a:cubicBezTo>
                    <a:pt x="2999" y="1134"/>
                    <a:pt x="2997" y="1134"/>
                    <a:pt x="2995" y="1134"/>
                  </a:cubicBezTo>
                  <a:cubicBezTo>
                    <a:pt x="2926" y="1130"/>
                    <a:pt x="2824" y="1012"/>
                    <a:pt x="2775" y="970"/>
                  </a:cubicBezTo>
                  <a:cubicBezTo>
                    <a:pt x="2726" y="930"/>
                    <a:pt x="2644" y="826"/>
                    <a:pt x="2585" y="803"/>
                  </a:cubicBezTo>
                  <a:cubicBezTo>
                    <a:pt x="2488" y="760"/>
                    <a:pt x="2323" y="751"/>
                    <a:pt x="2162" y="751"/>
                  </a:cubicBezTo>
                  <a:cubicBezTo>
                    <a:pt x="2037" y="751"/>
                    <a:pt x="1915" y="757"/>
                    <a:pt x="1832" y="757"/>
                  </a:cubicBezTo>
                  <a:cubicBezTo>
                    <a:pt x="1776" y="755"/>
                    <a:pt x="1692" y="750"/>
                    <a:pt x="1608" y="750"/>
                  </a:cubicBezTo>
                  <a:cubicBezTo>
                    <a:pt x="1525" y="750"/>
                    <a:pt x="1442" y="755"/>
                    <a:pt x="1390" y="773"/>
                  </a:cubicBezTo>
                  <a:cubicBezTo>
                    <a:pt x="1262" y="829"/>
                    <a:pt x="1147" y="911"/>
                    <a:pt x="1056" y="1016"/>
                  </a:cubicBezTo>
                  <a:cubicBezTo>
                    <a:pt x="1016" y="1071"/>
                    <a:pt x="1003" y="1206"/>
                    <a:pt x="970" y="1261"/>
                  </a:cubicBezTo>
                  <a:cubicBezTo>
                    <a:pt x="924" y="1337"/>
                    <a:pt x="869" y="1409"/>
                    <a:pt x="807" y="1471"/>
                  </a:cubicBezTo>
                  <a:cubicBezTo>
                    <a:pt x="718" y="1559"/>
                    <a:pt x="502" y="1687"/>
                    <a:pt x="417" y="1779"/>
                  </a:cubicBezTo>
                  <a:cubicBezTo>
                    <a:pt x="302" y="1900"/>
                    <a:pt x="83" y="2162"/>
                    <a:pt x="37" y="2323"/>
                  </a:cubicBezTo>
                  <a:cubicBezTo>
                    <a:pt x="1" y="2454"/>
                    <a:pt x="17" y="2742"/>
                    <a:pt x="69" y="2866"/>
                  </a:cubicBezTo>
                  <a:cubicBezTo>
                    <a:pt x="106" y="2952"/>
                    <a:pt x="233" y="3109"/>
                    <a:pt x="318" y="3145"/>
                  </a:cubicBezTo>
                  <a:cubicBezTo>
                    <a:pt x="342" y="3154"/>
                    <a:pt x="375" y="3158"/>
                    <a:pt x="411" y="3158"/>
                  </a:cubicBezTo>
                  <a:cubicBezTo>
                    <a:pt x="490" y="3158"/>
                    <a:pt x="585" y="3140"/>
                    <a:pt x="636" y="3122"/>
                  </a:cubicBezTo>
                  <a:cubicBezTo>
                    <a:pt x="738" y="3086"/>
                    <a:pt x="908" y="2935"/>
                    <a:pt x="990" y="2866"/>
                  </a:cubicBezTo>
                  <a:cubicBezTo>
                    <a:pt x="1056" y="2811"/>
                    <a:pt x="1173" y="2690"/>
                    <a:pt x="1239" y="2631"/>
                  </a:cubicBezTo>
                  <a:cubicBezTo>
                    <a:pt x="1341" y="2539"/>
                    <a:pt x="1445" y="2450"/>
                    <a:pt x="1557" y="2369"/>
                  </a:cubicBezTo>
                  <a:cubicBezTo>
                    <a:pt x="1642" y="2316"/>
                    <a:pt x="1822" y="2215"/>
                    <a:pt x="1920" y="2195"/>
                  </a:cubicBezTo>
                  <a:cubicBezTo>
                    <a:pt x="1943" y="2190"/>
                    <a:pt x="1971" y="2188"/>
                    <a:pt x="2001" y="2188"/>
                  </a:cubicBezTo>
                  <a:cubicBezTo>
                    <a:pt x="2128" y="2188"/>
                    <a:pt x="2305" y="2222"/>
                    <a:pt x="2413" y="2222"/>
                  </a:cubicBezTo>
                  <a:cubicBezTo>
                    <a:pt x="2421" y="2222"/>
                    <a:pt x="2428" y="2221"/>
                    <a:pt x="2435" y="2221"/>
                  </a:cubicBezTo>
                  <a:cubicBezTo>
                    <a:pt x="2576" y="2218"/>
                    <a:pt x="2857" y="2179"/>
                    <a:pt x="2998" y="2159"/>
                  </a:cubicBezTo>
                  <a:cubicBezTo>
                    <a:pt x="3119" y="2143"/>
                    <a:pt x="3372" y="2126"/>
                    <a:pt x="3490" y="2080"/>
                  </a:cubicBezTo>
                  <a:cubicBezTo>
                    <a:pt x="3607" y="2025"/>
                    <a:pt x="3719" y="1953"/>
                    <a:pt x="3817" y="1864"/>
                  </a:cubicBezTo>
                  <a:cubicBezTo>
                    <a:pt x="3879" y="1805"/>
                    <a:pt x="3968" y="1648"/>
                    <a:pt x="4020" y="1576"/>
                  </a:cubicBezTo>
                  <a:cubicBezTo>
                    <a:pt x="4086" y="1487"/>
                    <a:pt x="4220" y="1320"/>
                    <a:pt x="4282" y="1232"/>
                  </a:cubicBezTo>
                  <a:cubicBezTo>
                    <a:pt x="4328" y="1163"/>
                    <a:pt x="4413" y="1022"/>
                    <a:pt x="4459" y="953"/>
                  </a:cubicBezTo>
                  <a:cubicBezTo>
                    <a:pt x="4531" y="832"/>
                    <a:pt x="4669" y="580"/>
                    <a:pt x="4747" y="459"/>
                  </a:cubicBezTo>
                  <a:cubicBezTo>
                    <a:pt x="4790" y="393"/>
                    <a:pt x="4898" y="272"/>
                    <a:pt x="4941" y="203"/>
                  </a:cubicBezTo>
                  <a:cubicBezTo>
                    <a:pt x="4964" y="167"/>
                    <a:pt x="5036" y="79"/>
                    <a:pt x="5013" y="39"/>
                  </a:cubicBezTo>
                  <a:cubicBezTo>
                    <a:pt x="4994" y="9"/>
                    <a:pt x="4943" y="0"/>
                    <a:pt x="4886"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521433" y="3219810"/>
              <a:ext cx="190124" cy="90100"/>
            </a:xfrm>
            <a:custGeom>
              <a:avLst/>
              <a:gdLst/>
              <a:ahLst/>
              <a:cxnLst/>
              <a:rect l="l" t="t" r="r" b="b"/>
              <a:pathLst>
                <a:path w="6628" h="3141" extrusionOk="0">
                  <a:moveTo>
                    <a:pt x="3203" y="0"/>
                  </a:moveTo>
                  <a:cubicBezTo>
                    <a:pt x="2966" y="0"/>
                    <a:pt x="2638" y="48"/>
                    <a:pt x="2458" y="75"/>
                  </a:cubicBezTo>
                  <a:cubicBezTo>
                    <a:pt x="2166" y="124"/>
                    <a:pt x="1874" y="189"/>
                    <a:pt x="1589" y="271"/>
                  </a:cubicBezTo>
                  <a:cubicBezTo>
                    <a:pt x="1403" y="333"/>
                    <a:pt x="1223" y="412"/>
                    <a:pt x="1046" y="500"/>
                  </a:cubicBezTo>
                  <a:cubicBezTo>
                    <a:pt x="859" y="609"/>
                    <a:pt x="492" y="848"/>
                    <a:pt x="351" y="1011"/>
                  </a:cubicBezTo>
                  <a:cubicBezTo>
                    <a:pt x="233" y="1149"/>
                    <a:pt x="47" y="1470"/>
                    <a:pt x="17" y="1650"/>
                  </a:cubicBezTo>
                  <a:cubicBezTo>
                    <a:pt x="1" y="1758"/>
                    <a:pt x="27" y="1991"/>
                    <a:pt x="86" y="2083"/>
                  </a:cubicBezTo>
                  <a:cubicBezTo>
                    <a:pt x="135" y="2155"/>
                    <a:pt x="292" y="2256"/>
                    <a:pt x="377" y="2279"/>
                  </a:cubicBezTo>
                  <a:cubicBezTo>
                    <a:pt x="413" y="2286"/>
                    <a:pt x="449" y="2289"/>
                    <a:pt x="485" y="2289"/>
                  </a:cubicBezTo>
                  <a:cubicBezTo>
                    <a:pt x="555" y="2289"/>
                    <a:pt x="625" y="2277"/>
                    <a:pt x="692" y="2253"/>
                  </a:cubicBezTo>
                  <a:cubicBezTo>
                    <a:pt x="774" y="2210"/>
                    <a:pt x="856" y="2017"/>
                    <a:pt x="938" y="1965"/>
                  </a:cubicBezTo>
                  <a:cubicBezTo>
                    <a:pt x="1019" y="1909"/>
                    <a:pt x="1216" y="1870"/>
                    <a:pt x="1311" y="1844"/>
                  </a:cubicBezTo>
                  <a:cubicBezTo>
                    <a:pt x="1420" y="1818"/>
                    <a:pt x="1640" y="1758"/>
                    <a:pt x="1760" y="1758"/>
                  </a:cubicBezTo>
                  <a:cubicBezTo>
                    <a:pt x="1764" y="1758"/>
                    <a:pt x="1767" y="1758"/>
                    <a:pt x="1770" y="1758"/>
                  </a:cubicBezTo>
                  <a:cubicBezTo>
                    <a:pt x="1937" y="1778"/>
                    <a:pt x="2097" y="1827"/>
                    <a:pt x="2245" y="1906"/>
                  </a:cubicBezTo>
                  <a:cubicBezTo>
                    <a:pt x="2372" y="1981"/>
                    <a:pt x="2569" y="2224"/>
                    <a:pt x="2664" y="2328"/>
                  </a:cubicBezTo>
                  <a:cubicBezTo>
                    <a:pt x="2756" y="2436"/>
                    <a:pt x="2897" y="2689"/>
                    <a:pt x="3001" y="2780"/>
                  </a:cubicBezTo>
                  <a:cubicBezTo>
                    <a:pt x="3119" y="2879"/>
                    <a:pt x="3398" y="3013"/>
                    <a:pt x="3539" y="3069"/>
                  </a:cubicBezTo>
                  <a:cubicBezTo>
                    <a:pt x="3611" y="3095"/>
                    <a:pt x="3686" y="3118"/>
                    <a:pt x="3761" y="3128"/>
                  </a:cubicBezTo>
                  <a:cubicBezTo>
                    <a:pt x="3794" y="3132"/>
                    <a:pt x="3851" y="3141"/>
                    <a:pt x="3902" y="3141"/>
                  </a:cubicBezTo>
                  <a:cubicBezTo>
                    <a:pt x="3938" y="3141"/>
                    <a:pt x="3972" y="3136"/>
                    <a:pt x="3991" y="3121"/>
                  </a:cubicBezTo>
                  <a:cubicBezTo>
                    <a:pt x="4056" y="3065"/>
                    <a:pt x="4030" y="2859"/>
                    <a:pt x="4066" y="2780"/>
                  </a:cubicBezTo>
                  <a:cubicBezTo>
                    <a:pt x="4138" y="2646"/>
                    <a:pt x="4230" y="2525"/>
                    <a:pt x="4338" y="2423"/>
                  </a:cubicBezTo>
                  <a:cubicBezTo>
                    <a:pt x="4453" y="2332"/>
                    <a:pt x="4731" y="2220"/>
                    <a:pt x="4865" y="2168"/>
                  </a:cubicBezTo>
                  <a:cubicBezTo>
                    <a:pt x="5062" y="2102"/>
                    <a:pt x="5258" y="2043"/>
                    <a:pt x="5462" y="1998"/>
                  </a:cubicBezTo>
                  <a:cubicBezTo>
                    <a:pt x="5563" y="1975"/>
                    <a:pt x="5783" y="1971"/>
                    <a:pt x="5878" y="1929"/>
                  </a:cubicBezTo>
                  <a:cubicBezTo>
                    <a:pt x="6028" y="1863"/>
                    <a:pt x="6284" y="1640"/>
                    <a:pt x="6398" y="1519"/>
                  </a:cubicBezTo>
                  <a:cubicBezTo>
                    <a:pt x="6461" y="1457"/>
                    <a:pt x="6585" y="1316"/>
                    <a:pt x="6608" y="1231"/>
                  </a:cubicBezTo>
                  <a:cubicBezTo>
                    <a:pt x="6628" y="1149"/>
                    <a:pt x="6621" y="1064"/>
                    <a:pt x="6592" y="985"/>
                  </a:cubicBezTo>
                  <a:cubicBezTo>
                    <a:pt x="6559" y="923"/>
                    <a:pt x="6421" y="851"/>
                    <a:pt x="6372" y="799"/>
                  </a:cubicBezTo>
                  <a:cubicBezTo>
                    <a:pt x="6300" y="726"/>
                    <a:pt x="6205" y="536"/>
                    <a:pt x="6117" y="484"/>
                  </a:cubicBezTo>
                  <a:cubicBezTo>
                    <a:pt x="6012" y="422"/>
                    <a:pt x="5760" y="409"/>
                    <a:pt x="5642" y="399"/>
                  </a:cubicBezTo>
                  <a:cubicBezTo>
                    <a:pt x="5595" y="395"/>
                    <a:pt x="5519" y="387"/>
                    <a:pt x="5451" y="387"/>
                  </a:cubicBezTo>
                  <a:cubicBezTo>
                    <a:pt x="5409" y="387"/>
                    <a:pt x="5370" y="390"/>
                    <a:pt x="5344" y="399"/>
                  </a:cubicBezTo>
                  <a:cubicBezTo>
                    <a:pt x="5291" y="419"/>
                    <a:pt x="5245" y="455"/>
                    <a:pt x="5216" y="500"/>
                  </a:cubicBezTo>
                  <a:cubicBezTo>
                    <a:pt x="5186" y="566"/>
                    <a:pt x="5249" y="720"/>
                    <a:pt x="5232" y="789"/>
                  </a:cubicBezTo>
                  <a:cubicBezTo>
                    <a:pt x="5219" y="838"/>
                    <a:pt x="5183" y="949"/>
                    <a:pt x="5137" y="969"/>
                  </a:cubicBezTo>
                  <a:cubicBezTo>
                    <a:pt x="5127" y="973"/>
                    <a:pt x="5114" y="975"/>
                    <a:pt x="5100" y="975"/>
                  </a:cubicBezTo>
                  <a:cubicBezTo>
                    <a:pt x="5022" y="975"/>
                    <a:pt x="4897" y="914"/>
                    <a:pt x="4839" y="884"/>
                  </a:cubicBezTo>
                  <a:cubicBezTo>
                    <a:pt x="4754" y="835"/>
                    <a:pt x="4623" y="681"/>
                    <a:pt x="4544" y="622"/>
                  </a:cubicBezTo>
                  <a:cubicBezTo>
                    <a:pt x="4348" y="477"/>
                    <a:pt x="4141" y="346"/>
                    <a:pt x="3928" y="229"/>
                  </a:cubicBezTo>
                  <a:cubicBezTo>
                    <a:pt x="3791" y="160"/>
                    <a:pt x="3503" y="29"/>
                    <a:pt x="3352" y="9"/>
                  </a:cubicBezTo>
                  <a:cubicBezTo>
                    <a:pt x="3309" y="3"/>
                    <a:pt x="3259" y="0"/>
                    <a:pt x="3203"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3367222" y="2874787"/>
              <a:ext cx="32357" cy="15117"/>
            </a:xfrm>
            <a:custGeom>
              <a:avLst/>
              <a:gdLst/>
              <a:ahLst/>
              <a:cxnLst/>
              <a:rect l="l" t="t" r="r" b="b"/>
              <a:pathLst>
                <a:path w="1128" h="527" extrusionOk="0">
                  <a:moveTo>
                    <a:pt x="280" y="0"/>
                  </a:moveTo>
                  <a:cubicBezTo>
                    <a:pt x="219" y="0"/>
                    <a:pt x="151" y="11"/>
                    <a:pt x="116" y="34"/>
                  </a:cubicBezTo>
                  <a:cubicBezTo>
                    <a:pt x="73" y="64"/>
                    <a:pt x="1" y="165"/>
                    <a:pt x="14" y="214"/>
                  </a:cubicBezTo>
                  <a:cubicBezTo>
                    <a:pt x="24" y="257"/>
                    <a:pt x="122" y="283"/>
                    <a:pt x="158" y="306"/>
                  </a:cubicBezTo>
                  <a:cubicBezTo>
                    <a:pt x="191" y="326"/>
                    <a:pt x="276" y="352"/>
                    <a:pt x="315" y="368"/>
                  </a:cubicBezTo>
                  <a:cubicBezTo>
                    <a:pt x="381" y="398"/>
                    <a:pt x="496" y="480"/>
                    <a:pt x="561" y="499"/>
                  </a:cubicBezTo>
                  <a:cubicBezTo>
                    <a:pt x="613" y="514"/>
                    <a:pt x="706" y="527"/>
                    <a:pt x="787" y="527"/>
                  </a:cubicBezTo>
                  <a:cubicBezTo>
                    <a:pt x="829" y="527"/>
                    <a:pt x="867" y="523"/>
                    <a:pt x="895" y="516"/>
                  </a:cubicBezTo>
                  <a:cubicBezTo>
                    <a:pt x="964" y="496"/>
                    <a:pt x="1128" y="417"/>
                    <a:pt x="1128" y="345"/>
                  </a:cubicBezTo>
                  <a:cubicBezTo>
                    <a:pt x="1128" y="286"/>
                    <a:pt x="987" y="237"/>
                    <a:pt x="935" y="211"/>
                  </a:cubicBezTo>
                  <a:cubicBezTo>
                    <a:pt x="889" y="185"/>
                    <a:pt x="840" y="162"/>
                    <a:pt x="790" y="149"/>
                  </a:cubicBezTo>
                  <a:cubicBezTo>
                    <a:pt x="722" y="129"/>
                    <a:pt x="574" y="139"/>
                    <a:pt x="509" y="113"/>
                  </a:cubicBezTo>
                  <a:cubicBezTo>
                    <a:pt x="469" y="96"/>
                    <a:pt x="414" y="24"/>
                    <a:pt x="371" y="11"/>
                  </a:cubicBezTo>
                  <a:cubicBezTo>
                    <a:pt x="348" y="4"/>
                    <a:pt x="315" y="0"/>
                    <a:pt x="280"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3235013" y="2841656"/>
              <a:ext cx="129140" cy="216887"/>
            </a:xfrm>
            <a:custGeom>
              <a:avLst/>
              <a:gdLst/>
              <a:ahLst/>
              <a:cxnLst/>
              <a:rect l="l" t="t" r="r" b="b"/>
              <a:pathLst>
                <a:path w="4502" h="7561" extrusionOk="0">
                  <a:moveTo>
                    <a:pt x="2364" y="0"/>
                  </a:moveTo>
                  <a:cubicBezTo>
                    <a:pt x="2287" y="0"/>
                    <a:pt x="2211" y="17"/>
                    <a:pt x="2140" y="46"/>
                  </a:cubicBezTo>
                  <a:cubicBezTo>
                    <a:pt x="2058" y="82"/>
                    <a:pt x="1937" y="223"/>
                    <a:pt x="1868" y="282"/>
                  </a:cubicBezTo>
                  <a:cubicBezTo>
                    <a:pt x="1819" y="328"/>
                    <a:pt x="1730" y="429"/>
                    <a:pt x="1671" y="459"/>
                  </a:cubicBezTo>
                  <a:cubicBezTo>
                    <a:pt x="1606" y="491"/>
                    <a:pt x="1455" y="504"/>
                    <a:pt x="1380" y="508"/>
                  </a:cubicBezTo>
                  <a:cubicBezTo>
                    <a:pt x="1372" y="508"/>
                    <a:pt x="1363" y="508"/>
                    <a:pt x="1354" y="508"/>
                  </a:cubicBezTo>
                  <a:cubicBezTo>
                    <a:pt x="1241" y="508"/>
                    <a:pt x="1050" y="475"/>
                    <a:pt x="941" y="475"/>
                  </a:cubicBezTo>
                  <a:cubicBezTo>
                    <a:pt x="936" y="475"/>
                    <a:pt x="932" y="475"/>
                    <a:pt x="928" y="475"/>
                  </a:cubicBezTo>
                  <a:cubicBezTo>
                    <a:pt x="833" y="475"/>
                    <a:pt x="640" y="488"/>
                    <a:pt x="554" y="521"/>
                  </a:cubicBezTo>
                  <a:cubicBezTo>
                    <a:pt x="479" y="550"/>
                    <a:pt x="355" y="652"/>
                    <a:pt x="292" y="701"/>
                  </a:cubicBezTo>
                  <a:cubicBezTo>
                    <a:pt x="237" y="744"/>
                    <a:pt x="115" y="822"/>
                    <a:pt x="83" y="884"/>
                  </a:cubicBezTo>
                  <a:cubicBezTo>
                    <a:pt x="27" y="989"/>
                    <a:pt x="1" y="1235"/>
                    <a:pt x="14" y="1353"/>
                  </a:cubicBezTo>
                  <a:cubicBezTo>
                    <a:pt x="27" y="1445"/>
                    <a:pt x="106" y="1612"/>
                    <a:pt x="158" y="1687"/>
                  </a:cubicBezTo>
                  <a:cubicBezTo>
                    <a:pt x="237" y="1792"/>
                    <a:pt x="325" y="1887"/>
                    <a:pt x="430" y="1965"/>
                  </a:cubicBezTo>
                  <a:cubicBezTo>
                    <a:pt x="502" y="2021"/>
                    <a:pt x="679" y="2090"/>
                    <a:pt x="757" y="2136"/>
                  </a:cubicBezTo>
                  <a:cubicBezTo>
                    <a:pt x="836" y="2185"/>
                    <a:pt x="970" y="2293"/>
                    <a:pt x="1052" y="2323"/>
                  </a:cubicBezTo>
                  <a:cubicBezTo>
                    <a:pt x="1105" y="2345"/>
                    <a:pt x="1226" y="2339"/>
                    <a:pt x="1278" y="2365"/>
                  </a:cubicBezTo>
                  <a:cubicBezTo>
                    <a:pt x="1400" y="2427"/>
                    <a:pt x="1511" y="2509"/>
                    <a:pt x="1606" y="2611"/>
                  </a:cubicBezTo>
                  <a:cubicBezTo>
                    <a:pt x="1685" y="2726"/>
                    <a:pt x="1743" y="2853"/>
                    <a:pt x="1776" y="2991"/>
                  </a:cubicBezTo>
                  <a:cubicBezTo>
                    <a:pt x="1793" y="3083"/>
                    <a:pt x="1757" y="3273"/>
                    <a:pt x="1763" y="3364"/>
                  </a:cubicBezTo>
                  <a:cubicBezTo>
                    <a:pt x="1786" y="3571"/>
                    <a:pt x="1832" y="3774"/>
                    <a:pt x="1894" y="3970"/>
                  </a:cubicBezTo>
                  <a:cubicBezTo>
                    <a:pt x="1947" y="4101"/>
                    <a:pt x="2015" y="4223"/>
                    <a:pt x="2101" y="4334"/>
                  </a:cubicBezTo>
                  <a:cubicBezTo>
                    <a:pt x="2137" y="4373"/>
                    <a:pt x="2258" y="4422"/>
                    <a:pt x="2274" y="4475"/>
                  </a:cubicBezTo>
                  <a:cubicBezTo>
                    <a:pt x="2294" y="4531"/>
                    <a:pt x="2251" y="4645"/>
                    <a:pt x="2219" y="4691"/>
                  </a:cubicBezTo>
                  <a:cubicBezTo>
                    <a:pt x="2186" y="4737"/>
                    <a:pt x="2061" y="4793"/>
                    <a:pt x="2002" y="4816"/>
                  </a:cubicBezTo>
                  <a:cubicBezTo>
                    <a:pt x="1927" y="4848"/>
                    <a:pt x="1763" y="4865"/>
                    <a:pt x="1691" y="4901"/>
                  </a:cubicBezTo>
                  <a:cubicBezTo>
                    <a:pt x="1619" y="4937"/>
                    <a:pt x="1498" y="5048"/>
                    <a:pt x="1432" y="5094"/>
                  </a:cubicBezTo>
                  <a:cubicBezTo>
                    <a:pt x="1383" y="5127"/>
                    <a:pt x="1288" y="5182"/>
                    <a:pt x="1239" y="5212"/>
                  </a:cubicBezTo>
                  <a:cubicBezTo>
                    <a:pt x="1190" y="5241"/>
                    <a:pt x="1085" y="5294"/>
                    <a:pt x="1039" y="5327"/>
                  </a:cubicBezTo>
                  <a:cubicBezTo>
                    <a:pt x="931" y="5405"/>
                    <a:pt x="833" y="5494"/>
                    <a:pt x="744" y="5592"/>
                  </a:cubicBezTo>
                  <a:cubicBezTo>
                    <a:pt x="685" y="5667"/>
                    <a:pt x="643" y="5749"/>
                    <a:pt x="613" y="5838"/>
                  </a:cubicBezTo>
                  <a:cubicBezTo>
                    <a:pt x="594" y="5942"/>
                    <a:pt x="630" y="6155"/>
                    <a:pt x="659" y="6257"/>
                  </a:cubicBezTo>
                  <a:cubicBezTo>
                    <a:pt x="692" y="6358"/>
                    <a:pt x="793" y="6565"/>
                    <a:pt x="869" y="6643"/>
                  </a:cubicBezTo>
                  <a:cubicBezTo>
                    <a:pt x="944" y="6722"/>
                    <a:pt x="1183" y="6807"/>
                    <a:pt x="1272" y="6886"/>
                  </a:cubicBezTo>
                  <a:cubicBezTo>
                    <a:pt x="1363" y="6981"/>
                    <a:pt x="1442" y="7089"/>
                    <a:pt x="1511" y="7204"/>
                  </a:cubicBezTo>
                  <a:cubicBezTo>
                    <a:pt x="1547" y="7272"/>
                    <a:pt x="1567" y="7436"/>
                    <a:pt x="1622" y="7489"/>
                  </a:cubicBezTo>
                  <a:cubicBezTo>
                    <a:pt x="1681" y="7538"/>
                    <a:pt x="1816" y="7557"/>
                    <a:pt x="1884" y="7561"/>
                  </a:cubicBezTo>
                  <a:cubicBezTo>
                    <a:pt x="1973" y="7557"/>
                    <a:pt x="2061" y="7544"/>
                    <a:pt x="2146" y="7515"/>
                  </a:cubicBezTo>
                  <a:cubicBezTo>
                    <a:pt x="2271" y="7459"/>
                    <a:pt x="2392" y="7394"/>
                    <a:pt x="2507" y="7318"/>
                  </a:cubicBezTo>
                  <a:cubicBezTo>
                    <a:pt x="2638" y="7236"/>
                    <a:pt x="2867" y="7030"/>
                    <a:pt x="2995" y="6948"/>
                  </a:cubicBezTo>
                  <a:cubicBezTo>
                    <a:pt x="3087" y="6892"/>
                    <a:pt x="3290" y="6811"/>
                    <a:pt x="3381" y="6752"/>
                  </a:cubicBezTo>
                  <a:cubicBezTo>
                    <a:pt x="3499" y="6673"/>
                    <a:pt x="3607" y="6585"/>
                    <a:pt x="3709" y="6483"/>
                  </a:cubicBezTo>
                  <a:cubicBezTo>
                    <a:pt x="3739" y="6450"/>
                    <a:pt x="3804" y="6372"/>
                    <a:pt x="3811" y="6326"/>
                  </a:cubicBezTo>
                  <a:cubicBezTo>
                    <a:pt x="3814" y="6286"/>
                    <a:pt x="3778" y="6211"/>
                    <a:pt x="3758" y="6178"/>
                  </a:cubicBezTo>
                  <a:cubicBezTo>
                    <a:pt x="3739" y="6136"/>
                    <a:pt x="3660" y="6073"/>
                    <a:pt x="3647" y="6031"/>
                  </a:cubicBezTo>
                  <a:cubicBezTo>
                    <a:pt x="3627" y="5972"/>
                    <a:pt x="3640" y="5847"/>
                    <a:pt x="3650" y="5788"/>
                  </a:cubicBezTo>
                  <a:cubicBezTo>
                    <a:pt x="3663" y="5720"/>
                    <a:pt x="3696" y="5576"/>
                    <a:pt x="3735" y="5520"/>
                  </a:cubicBezTo>
                  <a:cubicBezTo>
                    <a:pt x="3788" y="5448"/>
                    <a:pt x="3948" y="5359"/>
                    <a:pt x="4027" y="5317"/>
                  </a:cubicBezTo>
                  <a:cubicBezTo>
                    <a:pt x="4089" y="5281"/>
                    <a:pt x="4250" y="5261"/>
                    <a:pt x="4299" y="5209"/>
                  </a:cubicBezTo>
                  <a:cubicBezTo>
                    <a:pt x="4335" y="5166"/>
                    <a:pt x="4348" y="5045"/>
                    <a:pt x="4361" y="4986"/>
                  </a:cubicBezTo>
                  <a:cubicBezTo>
                    <a:pt x="4377" y="4904"/>
                    <a:pt x="4400" y="4737"/>
                    <a:pt x="4417" y="4652"/>
                  </a:cubicBezTo>
                  <a:cubicBezTo>
                    <a:pt x="4436" y="4550"/>
                    <a:pt x="4502" y="4347"/>
                    <a:pt x="4495" y="4242"/>
                  </a:cubicBezTo>
                  <a:cubicBezTo>
                    <a:pt x="4476" y="4121"/>
                    <a:pt x="4436" y="4000"/>
                    <a:pt x="4377" y="3892"/>
                  </a:cubicBezTo>
                  <a:cubicBezTo>
                    <a:pt x="4325" y="3800"/>
                    <a:pt x="4155" y="3662"/>
                    <a:pt x="4092" y="3574"/>
                  </a:cubicBezTo>
                  <a:cubicBezTo>
                    <a:pt x="4043" y="3499"/>
                    <a:pt x="3948" y="3338"/>
                    <a:pt x="3935" y="3250"/>
                  </a:cubicBezTo>
                  <a:cubicBezTo>
                    <a:pt x="3925" y="3119"/>
                    <a:pt x="3945" y="2984"/>
                    <a:pt x="3991" y="2860"/>
                  </a:cubicBezTo>
                  <a:cubicBezTo>
                    <a:pt x="4030" y="2778"/>
                    <a:pt x="4210" y="2683"/>
                    <a:pt x="4230" y="2598"/>
                  </a:cubicBezTo>
                  <a:cubicBezTo>
                    <a:pt x="4243" y="2545"/>
                    <a:pt x="4204" y="2431"/>
                    <a:pt x="4174" y="2382"/>
                  </a:cubicBezTo>
                  <a:cubicBezTo>
                    <a:pt x="4148" y="2345"/>
                    <a:pt x="4053" y="2303"/>
                    <a:pt x="4030" y="2264"/>
                  </a:cubicBezTo>
                  <a:cubicBezTo>
                    <a:pt x="3997" y="2195"/>
                    <a:pt x="3955" y="2034"/>
                    <a:pt x="3978" y="1959"/>
                  </a:cubicBezTo>
                  <a:cubicBezTo>
                    <a:pt x="4010" y="1874"/>
                    <a:pt x="4217" y="1802"/>
                    <a:pt x="4256" y="1720"/>
                  </a:cubicBezTo>
                  <a:cubicBezTo>
                    <a:pt x="4299" y="1641"/>
                    <a:pt x="4292" y="1435"/>
                    <a:pt x="4286" y="1340"/>
                  </a:cubicBezTo>
                  <a:cubicBezTo>
                    <a:pt x="4279" y="1248"/>
                    <a:pt x="4256" y="1156"/>
                    <a:pt x="4223" y="1068"/>
                  </a:cubicBezTo>
                  <a:cubicBezTo>
                    <a:pt x="4181" y="1002"/>
                    <a:pt x="4125" y="943"/>
                    <a:pt x="4063" y="894"/>
                  </a:cubicBezTo>
                  <a:cubicBezTo>
                    <a:pt x="4033" y="870"/>
                    <a:pt x="3964" y="824"/>
                    <a:pt x="3923" y="824"/>
                  </a:cubicBezTo>
                  <a:cubicBezTo>
                    <a:pt x="3919" y="824"/>
                    <a:pt x="3915" y="825"/>
                    <a:pt x="3912" y="825"/>
                  </a:cubicBezTo>
                  <a:cubicBezTo>
                    <a:pt x="3863" y="835"/>
                    <a:pt x="3824" y="943"/>
                    <a:pt x="3784" y="973"/>
                  </a:cubicBezTo>
                  <a:cubicBezTo>
                    <a:pt x="3742" y="1009"/>
                    <a:pt x="3689" y="1032"/>
                    <a:pt x="3634" y="1045"/>
                  </a:cubicBezTo>
                  <a:cubicBezTo>
                    <a:pt x="3519" y="1042"/>
                    <a:pt x="3408" y="1009"/>
                    <a:pt x="3309" y="950"/>
                  </a:cubicBezTo>
                  <a:cubicBezTo>
                    <a:pt x="3234" y="894"/>
                    <a:pt x="3146" y="721"/>
                    <a:pt x="3090" y="645"/>
                  </a:cubicBezTo>
                  <a:cubicBezTo>
                    <a:pt x="3024" y="557"/>
                    <a:pt x="2906" y="370"/>
                    <a:pt x="2828" y="292"/>
                  </a:cubicBezTo>
                  <a:cubicBezTo>
                    <a:pt x="2739" y="206"/>
                    <a:pt x="2543" y="33"/>
                    <a:pt x="2418" y="3"/>
                  </a:cubicBezTo>
                  <a:cubicBezTo>
                    <a:pt x="2400" y="1"/>
                    <a:pt x="2382" y="0"/>
                    <a:pt x="2364"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3108455" y="2873582"/>
              <a:ext cx="11847" cy="9064"/>
            </a:xfrm>
            <a:custGeom>
              <a:avLst/>
              <a:gdLst/>
              <a:ahLst/>
              <a:cxnLst/>
              <a:rect l="l" t="t" r="r" b="b"/>
              <a:pathLst>
                <a:path w="413" h="316" extrusionOk="0">
                  <a:moveTo>
                    <a:pt x="246" y="0"/>
                  </a:moveTo>
                  <a:cubicBezTo>
                    <a:pt x="208" y="0"/>
                    <a:pt x="151" y="20"/>
                    <a:pt x="125" y="34"/>
                  </a:cubicBezTo>
                  <a:cubicBezTo>
                    <a:pt x="85" y="53"/>
                    <a:pt x="56" y="79"/>
                    <a:pt x="33" y="115"/>
                  </a:cubicBezTo>
                  <a:cubicBezTo>
                    <a:pt x="16" y="148"/>
                    <a:pt x="0" y="233"/>
                    <a:pt x="30" y="269"/>
                  </a:cubicBezTo>
                  <a:cubicBezTo>
                    <a:pt x="56" y="305"/>
                    <a:pt x="157" y="315"/>
                    <a:pt x="203" y="315"/>
                  </a:cubicBezTo>
                  <a:cubicBezTo>
                    <a:pt x="252" y="315"/>
                    <a:pt x="301" y="305"/>
                    <a:pt x="344" y="282"/>
                  </a:cubicBezTo>
                  <a:cubicBezTo>
                    <a:pt x="370" y="266"/>
                    <a:pt x="413" y="214"/>
                    <a:pt x="413" y="184"/>
                  </a:cubicBezTo>
                  <a:cubicBezTo>
                    <a:pt x="410" y="125"/>
                    <a:pt x="324" y="24"/>
                    <a:pt x="269" y="4"/>
                  </a:cubicBezTo>
                  <a:cubicBezTo>
                    <a:pt x="263" y="2"/>
                    <a:pt x="255" y="0"/>
                    <a:pt x="246"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3117089" y="2842201"/>
              <a:ext cx="38839" cy="37204"/>
            </a:xfrm>
            <a:custGeom>
              <a:avLst/>
              <a:gdLst/>
              <a:ahLst/>
              <a:cxnLst/>
              <a:rect l="l" t="t" r="r" b="b"/>
              <a:pathLst>
                <a:path w="1354" h="1297" extrusionOk="0">
                  <a:moveTo>
                    <a:pt x="554" y="0"/>
                  </a:moveTo>
                  <a:cubicBezTo>
                    <a:pt x="512" y="0"/>
                    <a:pt x="443" y="13"/>
                    <a:pt x="417" y="37"/>
                  </a:cubicBezTo>
                  <a:cubicBezTo>
                    <a:pt x="394" y="56"/>
                    <a:pt x="390" y="119"/>
                    <a:pt x="380" y="145"/>
                  </a:cubicBezTo>
                  <a:cubicBezTo>
                    <a:pt x="367" y="184"/>
                    <a:pt x="351" y="266"/>
                    <a:pt x="318" y="289"/>
                  </a:cubicBezTo>
                  <a:cubicBezTo>
                    <a:pt x="302" y="300"/>
                    <a:pt x="272" y="303"/>
                    <a:pt x="242" y="303"/>
                  </a:cubicBezTo>
                  <a:cubicBezTo>
                    <a:pt x="220" y="303"/>
                    <a:pt x="197" y="301"/>
                    <a:pt x="180" y="301"/>
                  </a:cubicBezTo>
                  <a:cubicBezTo>
                    <a:pt x="174" y="301"/>
                    <a:pt x="169" y="302"/>
                    <a:pt x="164" y="302"/>
                  </a:cubicBezTo>
                  <a:cubicBezTo>
                    <a:pt x="159" y="303"/>
                    <a:pt x="153" y="303"/>
                    <a:pt x="146" y="303"/>
                  </a:cubicBezTo>
                  <a:cubicBezTo>
                    <a:pt x="135" y="303"/>
                    <a:pt x="122" y="302"/>
                    <a:pt x="110" y="302"/>
                  </a:cubicBezTo>
                  <a:cubicBezTo>
                    <a:pt x="83" y="302"/>
                    <a:pt x="56" y="304"/>
                    <a:pt x="43" y="315"/>
                  </a:cubicBezTo>
                  <a:cubicBezTo>
                    <a:pt x="14" y="348"/>
                    <a:pt x="0" y="394"/>
                    <a:pt x="7" y="436"/>
                  </a:cubicBezTo>
                  <a:cubicBezTo>
                    <a:pt x="20" y="482"/>
                    <a:pt x="115" y="538"/>
                    <a:pt x="154" y="561"/>
                  </a:cubicBezTo>
                  <a:cubicBezTo>
                    <a:pt x="227" y="607"/>
                    <a:pt x="394" y="646"/>
                    <a:pt x="459" y="695"/>
                  </a:cubicBezTo>
                  <a:cubicBezTo>
                    <a:pt x="534" y="767"/>
                    <a:pt x="597" y="852"/>
                    <a:pt x="643" y="947"/>
                  </a:cubicBezTo>
                  <a:cubicBezTo>
                    <a:pt x="679" y="1026"/>
                    <a:pt x="649" y="1229"/>
                    <a:pt x="718" y="1285"/>
                  </a:cubicBezTo>
                  <a:cubicBezTo>
                    <a:pt x="737" y="1292"/>
                    <a:pt x="758" y="1296"/>
                    <a:pt x="780" y="1296"/>
                  </a:cubicBezTo>
                  <a:cubicBezTo>
                    <a:pt x="805" y="1296"/>
                    <a:pt x="831" y="1291"/>
                    <a:pt x="855" y="1278"/>
                  </a:cubicBezTo>
                  <a:cubicBezTo>
                    <a:pt x="882" y="1265"/>
                    <a:pt x="898" y="1196"/>
                    <a:pt x="918" y="1173"/>
                  </a:cubicBezTo>
                  <a:cubicBezTo>
                    <a:pt x="950" y="1134"/>
                    <a:pt x="990" y="1095"/>
                    <a:pt x="1029" y="1062"/>
                  </a:cubicBezTo>
                  <a:cubicBezTo>
                    <a:pt x="1068" y="1023"/>
                    <a:pt x="1157" y="954"/>
                    <a:pt x="1193" y="911"/>
                  </a:cubicBezTo>
                  <a:cubicBezTo>
                    <a:pt x="1232" y="865"/>
                    <a:pt x="1268" y="816"/>
                    <a:pt x="1298" y="764"/>
                  </a:cubicBezTo>
                  <a:cubicBezTo>
                    <a:pt x="1317" y="718"/>
                    <a:pt x="1353" y="616"/>
                    <a:pt x="1347" y="567"/>
                  </a:cubicBezTo>
                  <a:cubicBezTo>
                    <a:pt x="1337" y="495"/>
                    <a:pt x="1245" y="371"/>
                    <a:pt x="1193" y="322"/>
                  </a:cubicBezTo>
                  <a:cubicBezTo>
                    <a:pt x="1157" y="286"/>
                    <a:pt x="1055" y="250"/>
                    <a:pt x="1013" y="217"/>
                  </a:cubicBezTo>
                  <a:cubicBezTo>
                    <a:pt x="967" y="187"/>
                    <a:pt x="888" y="105"/>
                    <a:pt x="842" y="82"/>
                  </a:cubicBezTo>
                  <a:cubicBezTo>
                    <a:pt x="754" y="40"/>
                    <a:pt x="662" y="10"/>
                    <a:pt x="567" y="1"/>
                  </a:cubicBezTo>
                  <a:cubicBezTo>
                    <a:pt x="563" y="0"/>
                    <a:pt x="559" y="0"/>
                    <a:pt x="554"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2867702" y="3783413"/>
              <a:ext cx="40790" cy="32730"/>
            </a:xfrm>
            <a:custGeom>
              <a:avLst/>
              <a:gdLst/>
              <a:ahLst/>
              <a:cxnLst/>
              <a:rect l="l" t="t" r="r" b="b"/>
              <a:pathLst>
                <a:path w="1422" h="1141" extrusionOk="0">
                  <a:moveTo>
                    <a:pt x="176" y="1"/>
                  </a:moveTo>
                  <a:cubicBezTo>
                    <a:pt x="151" y="1"/>
                    <a:pt x="128" y="4"/>
                    <a:pt x="112" y="13"/>
                  </a:cubicBezTo>
                  <a:cubicBezTo>
                    <a:pt x="59" y="39"/>
                    <a:pt x="0" y="157"/>
                    <a:pt x="0" y="216"/>
                  </a:cubicBezTo>
                  <a:cubicBezTo>
                    <a:pt x="4" y="298"/>
                    <a:pt x="112" y="436"/>
                    <a:pt x="171" y="488"/>
                  </a:cubicBezTo>
                  <a:cubicBezTo>
                    <a:pt x="243" y="537"/>
                    <a:pt x="325" y="573"/>
                    <a:pt x="410" y="590"/>
                  </a:cubicBezTo>
                  <a:cubicBezTo>
                    <a:pt x="414" y="591"/>
                    <a:pt x="419" y="591"/>
                    <a:pt x="425" y="591"/>
                  </a:cubicBezTo>
                  <a:cubicBezTo>
                    <a:pt x="474" y="591"/>
                    <a:pt x="554" y="563"/>
                    <a:pt x="610" y="563"/>
                  </a:cubicBezTo>
                  <a:cubicBezTo>
                    <a:pt x="628" y="563"/>
                    <a:pt x="644" y="566"/>
                    <a:pt x="655" y="573"/>
                  </a:cubicBezTo>
                  <a:cubicBezTo>
                    <a:pt x="734" y="629"/>
                    <a:pt x="734" y="852"/>
                    <a:pt x="773" y="940"/>
                  </a:cubicBezTo>
                  <a:cubicBezTo>
                    <a:pt x="796" y="989"/>
                    <a:pt x="845" y="1091"/>
                    <a:pt x="895" y="1117"/>
                  </a:cubicBezTo>
                  <a:cubicBezTo>
                    <a:pt x="924" y="1134"/>
                    <a:pt x="975" y="1140"/>
                    <a:pt x="1028" y="1140"/>
                  </a:cubicBezTo>
                  <a:cubicBezTo>
                    <a:pt x="1089" y="1140"/>
                    <a:pt x="1153" y="1132"/>
                    <a:pt x="1193" y="1124"/>
                  </a:cubicBezTo>
                  <a:cubicBezTo>
                    <a:pt x="1242" y="1114"/>
                    <a:pt x="1353" y="1094"/>
                    <a:pt x="1386" y="1045"/>
                  </a:cubicBezTo>
                  <a:cubicBezTo>
                    <a:pt x="1422" y="996"/>
                    <a:pt x="1399" y="865"/>
                    <a:pt x="1386" y="809"/>
                  </a:cubicBezTo>
                  <a:cubicBezTo>
                    <a:pt x="1373" y="740"/>
                    <a:pt x="1343" y="678"/>
                    <a:pt x="1301" y="623"/>
                  </a:cubicBezTo>
                  <a:cubicBezTo>
                    <a:pt x="1239" y="557"/>
                    <a:pt x="1052" y="511"/>
                    <a:pt x="980" y="459"/>
                  </a:cubicBezTo>
                  <a:cubicBezTo>
                    <a:pt x="904" y="410"/>
                    <a:pt x="790" y="265"/>
                    <a:pt x="714" y="213"/>
                  </a:cubicBezTo>
                  <a:cubicBezTo>
                    <a:pt x="623" y="148"/>
                    <a:pt x="521" y="95"/>
                    <a:pt x="416" y="53"/>
                  </a:cubicBezTo>
                  <a:cubicBezTo>
                    <a:pt x="362" y="35"/>
                    <a:pt x="255" y="1"/>
                    <a:pt x="176"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2949827" y="3756822"/>
              <a:ext cx="42110" cy="38639"/>
            </a:xfrm>
            <a:custGeom>
              <a:avLst/>
              <a:gdLst/>
              <a:ahLst/>
              <a:cxnLst/>
              <a:rect l="l" t="t" r="r" b="b"/>
              <a:pathLst>
                <a:path w="1468" h="1347" extrusionOk="0">
                  <a:moveTo>
                    <a:pt x="1255" y="1"/>
                  </a:moveTo>
                  <a:cubicBezTo>
                    <a:pt x="1178" y="1"/>
                    <a:pt x="1079" y="27"/>
                    <a:pt x="1029" y="46"/>
                  </a:cubicBezTo>
                  <a:cubicBezTo>
                    <a:pt x="970" y="69"/>
                    <a:pt x="885" y="170"/>
                    <a:pt x="826" y="190"/>
                  </a:cubicBezTo>
                  <a:cubicBezTo>
                    <a:pt x="780" y="210"/>
                    <a:pt x="678" y="193"/>
                    <a:pt x="639" y="216"/>
                  </a:cubicBezTo>
                  <a:cubicBezTo>
                    <a:pt x="580" y="259"/>
                    <a:pt x="534" y="315"/>
                    <a:pt x="502" y="377"/>
                  </a:cubicBezTo>
                  <a:cubicBezTo>
                    <a:pt x="462" y="459"/>
                    <a:pt x="482" y="658"/>
                    <a:pt x="433" y="734"/>
                  </a:cubicBezTo>
                  <a:cubicBezTo>
                    <a:pt x="410" y="773"/>
                    <a:pt x="328" y="809"/>
                    <a:pt x="298" y="839"/>
                  </a:cubicBezTo>
                  <a:cubicBezTo>
                    <a:pt x="220" y="904"/>
                    <a:pt x="148" y="976"/>
                    <a:pt x="86" y="1058"/>
                  </a:cubicBezTo>
                  <a:cubicBezTo>
                    <a:pt x="59" y="1097"/>
                    <a:pt x="0" y="1186"/>
                    <a:pt x="17" y="1228"/>
                  </a:cubicBezTo>
                  <a:cubicBezTo>
                    <a:pt x="42" y="1288"/>
                    <a:pt x="173" y="1347"/>
                    <a:pt x="240" y="1347"/>
                  </a:cubicBezTo>
                  <a:cubicBezTo>
                    <a:pt x="243" y="1347"/>
                    <a:pt x="246" y="1347"/>
                    <a:pt x="249" y="1346"/>
                  </a:cubicBezTo>
                  <a:cubicBezTo>
                    <a:pt x="413" y="1333"/>
                    <a:pt x="633" y="1038"/>
                    <a:pt x="767" y="947"/>
                  </a:cubicBezTo>
                  <a:cubicBezTo>
                    <a:pt x="865" y="885"/>
                    <a:pt x="1081" y="799"/>
                    <a:pt x="1167" y="727"/>
                  </a:cubicBezTo>
                  <a:cubicBezTo>
                    <a:pt x="1265" y="642"/>
                    <a:pt x="1347" y="541"/>
                    <a:pt x="1412" y="429"/>
                  </a:cubicBezTo>
                  <a:cubicBezTo>
                    <a:pt x="1438" y="377"/>
                    <a:pt x="1468" y="256"/>
                    <a:pt x="1455" y="200"/>
                  </a:cubicBezTo>
                  <a:cubicBezTo>
                    <a:pt x="1442" y="141"/>
                    <a:pt x="1380" y="36"/>
                    <a:pt x="1327" y="13"/>
                  </a:cubicBezTo>
                  <a:cubicBezTo>
                    <a:pt x="1309" y="4"/>
                    <a:pt x="1283" y="1"/>
                    <a:pt x="1255"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023977" y="3721081"/>
              <a:ext cx="56854" cy="68701"/>
            </a:xfrm>
            <a:custGeom>
              <a:avLst/>
              <a:gdLst/>
              <a:ahLst/>
              <a:cxnLst/>
              <a:rect l="l" t="t" r="r" b="b"/>
              <a:pathLst>
                <a:path w="1982" h="2395" extrusionOk="0">
                  <a:moveTo>
                    <a:pt x="553" y="0"/>
                  </a:moveTo>
                  <a:cubicBezTo>
                    <a:pt x="547" y="0"/>
                    <a:pt x="542" y="0"/>
                    <a:pt x="537" y="1"/>
                  </a:cubicBezTo>
                  <a:cubicBezTo>
                    <a:pt x="482" y="8"/>
                    <a:pt x="410" y="103"/>
                    <a:pt x="367" y="142"/>
                  </a:cubicBezTo>
                  <a:cubicBezTo>
                    <a:pt x="305" y="201"/>
                    <a:pt x="170" y="325"/>
                    <a:pt x="134" y="398"/>
                  </a:cubicBezTo>
                  <a:cubicBezTo>
                    <a:pt x="102" y="470"/>
                    <a:pt x="111" y="640"/>
                    <a:pt x="95" y="715"/>
                  </a:cubicBezTo>
                  <a:cubicBezTo>
                    <a:pt x="79" y="787"/>
                    <a:pt x="0" y="922"/>
                    <a:pt x="3" y="997"/>
                  </a:cubicBezTo>
                  <a:cubicBezTo>
                    <a:pt x="7" y="1072"/>
                    <a:pt x="79" y="1210"/>
                    <a:pt x="121" y="1269"/>
                  </a:cubicBezTo>
                  <a:cubicBezTo>
                    <a:pt x="170" y="1328"/>
                    <a:pt x="229" y="1380"/>
                    <a:pt x="292" y="1423"/>
                  </a:cubicBezTo>
                  <a:cubicBezTo>
                    <a:pt x="354" y="1459"/>
                    <a:pt x="501" y="1485"/>
                    <a:pt x="564" y="1515"/>
                  </a:cubicBezTo>
                  <a:cubicBezTo>
                    <a:pt x="622" y="1541"/>
                    <a:pt x="744" y="1593"/>
                    <a:pt x="780" y="1646"/>
                  </a:cubicBezTo>
                  <a:cubicBezTo>
                    <a:pt x="832" y="1714"/>
                    <a:pt x="835" y="1901"/>
                    <a:pt x="871" y="1983"/>
                  </a:cubicBezTo>
                  <a:cubicBezTo>
                    <a:pt x="911" y="2081"/>
                    <a:pt x="966" y="2173"/>
                    <a:pt x="1035" y="2255"/>
                  </a:cubicBezTo>
                  <a:cubicBezTo>
                    <a:pt x="1081" y="2304"/>
                    <a:pt x="1199" y="2383"/>
                    <a:pt x="1261" y="2393"/>
                  </a:cubicBezTo>
                  <a:cubicBezTo>
                    <a:pt x="1268" y="2394"/>
                    <a:pt x="1275" y="2394"/>
                    <a:pt x="1284" y="2394"/>
                  </a:cubicBezTo>
                  <a:cubicBezTo>
                    <a:pt x="1351" y="2394"/>
                    <a:pt x="1461" y="2360"/>
                    <a:pt x="1510" y="2337"/>
                  </a:cubicBezTo>
                  <a:cubicBezTo>
                    <a:pt x="1605" y="2288"/>
                    <a:pt x="1694" y="2222"/>
                    <a:pt x="1766" y="2144"/>
                  </a:cubicBezTo>
                  <a:cubicBezTo>
                    <a:pt x="1789" y="2111"/>
                    <a:pt x="1802" y="2075"/>
                    <a:pt x="1812" y="2036"/>
                  </a:cubicBezTo>
                  <a:cubicBezTo>
                    <a:pt x="1828" y="1973"/>
                    <a:pt x="1835" y="1911"/>
                    <a:pt x="1835" y="1849"/>
                  </a:cubicBezTo>
                  <a:cubicBezTo>
                    <a:pt x="1835" y="1790"/>
                    <a:pt x="1782" y="1685"/>
                    <a:pt x="1785" y="1623"/>
                  </a:cubicBezTo>
                  <a:cubicBezTo>
                    <a:pt x="1789" y="1557"/>
                    <a:pt x="1851" y="1439"/>
                    <a:pt x="1871" y="1377"/>
                  </a:cubicBezTo>
                  <a:cubicBezTo>
                    <a:pt x="1894" y="1308"/>
                    <a:pt x="1982" y="1164"/>
                    <a:pt x="1959" y="1095"/>
                  </a:cubicBezTo>
                  <a:cubicBezTo>
                    <a:pt x="1943" y="1040"/>
                    <a:pt x="1838" y="968"/>
                    <a:pt x="1779" y="951"/>
                  </a:cubicBezTo>
                  <a:cubicBezTo>
                    <a:pt x="1775" y="950"/>
                    <a:pt x="1770" y="950"/>
                    <a:pt x="1765" y="950"/>
                  </a:cubicBezTo>
                  <a:cubicBezTo>
                    <a:pt x="1711" y="950"/>
                    <a:pt x="1620" y="1002"/>
                    <a:pt x="1563" y="1002"/>
                  </a:cubicBezTo>
                  <a:cubicBezTo>
                    <a:pt x="1553" y="1002"/>
                    <a:pt x="1544" y="1001"/>
                    <a:pt x="1536" y="997"/>
                  </a:cubicBezTo>
                  <a:cubicBezTo>
                    <a:pt x="1464" y="968"/>
                    <a:pt x="1425" y="794"/>
                    <a:pt x="1366" y="732"/>
                  </a:cubicBezTo>
                  <a:cubicBezTo>
                    <a:pt x="1307" y="669"/>
                    <a:pt x="1150" y="594"/>
                    <a:pt x="1094" y="532"/>
                  </a:cubicBezTo>
                  <a:cubicBezTo>
                    <a:pt x="1022" y="457"/>
                    <a:pt x="950" y="244"/>
                    <a:pt x="871" y="172"/>
                  </a:cubicBezTo>
                  <a:cubicBezTo>
                    <a:pt x="806" y="109"/>
                    <a:pt x="650" y="0"/>
                    <a:pt x="553"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3088433" y="3687060"/>
              <a:ext cx="20969" cy="18186"/>
            </a:xfrm>
            <a:custGeom>
              <a:avLst/>
              <a:gdLst/>
              <a:ahLst/>
              <a:cxnLst/>
              <a:rect l="l" t="t" r="r" b="b"/>
              <a:pathLst>
                <a:path w="731" h="634" extrusionOk="0">
                  <a:moveTo>
                    <a:pt x="538" y="0"/>
                  </a:moveTo>
                  <a:cubicBezTo>
                    <a:pt x="515" y="0"/>
                    <a:pt x="493" y="3"/>
                    <a:pt x="472" y="8"/>
                  </a:cubicBezTo>
                  <a:cubicBezTo>
                    <a:pt x="416" y="24"/>
                    <a:pt x="367" y="50"/>
                    <a:pt x="321" y="83"/>
                  </a:cubicBezTo>
                  <a:cubicBezTo>
                    <a:pt x="289" y="113"/>
                    <a:pt x="256" y="191"/>
                    <a:pt x="226" y="221"/>
                  </a:cubicBezTo>
                  <a:cubicBezTo>
                    <a:pt x="197" y="250"/>
                    <a:pt x="122" y="290"/>
                    <a:pt x="95" y="319"/>
                  </a:cubicBezTo>
                  <a:cubicBezTo>
                    <a:pt x="66" y="349"/>
                    <a:pt x="7" y="421"/>
                    <a:pt x="0" y="463"/>
                  </a:cubicBezTo>
                  <a:cubicBezTo>
                    <a:pt x="0" y="503"/>
                    <a:pt x="13" y="539"/>
                    <a:pt x="36" y="568"/>
                  </a:cubicBezTo>
                  <a:cubicBezTo>
                    <a:pt x="72" y="607"/>
                    <a:pt x="190" y="630"/>
                    <a:pt x="243" y="634"/>
                  </a:cubicBezTo>
                  <a:cubicBezTo>
                    <a:pt x="334" y="634"/>
                    <a:pt x="423" y="611"/>
                    <a:pt x="502" y="575"/>
                  </a:cubicBezTo>
                  <a:cubicBezTo>
                    <a:pt x="570" y="522"/>
                    <a:pt x="623" y="460"/>
                    <a:pt x="665" y="388"/>
                  </a:cubicBezTo>
                  <a:cubicBezTo>
                    <a:pt x="692" y="335"/>
                    <a:pt x="731" y="214"/>
                    <a:pt x="721" y="159"/>
                  </a:cubicBezTo>
                  <a:cubicBezTo>
                    <a:pt x="698" y="96"/>
                    <a:pt x="659" y="44"/>
                    <a:pt x="603" y="8"/>
                  </a:cubicBezTo>
                  <a:cubicBezTo>
                    <a:pt x="582" y="3"/>
                    <a:pt x="560" y="0"/>
                    <a:pt x="53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3117749" y="3671198"/>
              <a:ext cx="15260" cy="17354"/>
            </a:xfrm>
            <a:custGeom>
              <a:avLst/>
              <a:gdLst/>
              <a:ahLst/>
              <a:cxnLst/>
              <a:rect l="l" t="t" r="r" b="b"/>
              <a:pathLst>
                <a:path w="532" h="605" extrusionOk="0">
                  <a:moveTo>
                    <a:pt x="289" y="1"/>
                  </a:moveTo>
                  <a:cubicBezTo>
                    <a:pt x="213" y="1"/>
                    <a:pt x="141" y="27"/>
                    <a:pt x="82" y="73"/>
                  </a:cubicBezTo>
                  <a:cubicBezTo>
                    <a:pt x="40" y="112"/>
                    <a:pt x="0" y="230"/>
                    <a:pt x="0" y="289"/>
                  </a:cubicBezTo>
                  <a:cubicBezTo>
                    <a:pt x="4" y="351"/>
                    <a:pt x="20" y="410"/>
                    <a:pt x="50" y="463"/>
                  </a:cubicBezTo>
                  <a:cubicBezTo>
                    <a:pt x="82" y="508"/>
                    <a:pt x="171" y="597"/>
                    <a:pt x="226" y="603"/>
                  </a:cubicBezTo>
                  <a:cubicBezTo>
                    <a:pt x="231" y="604"/>
                    <a:pt x="237" y="605"/>
                    <a:pt x="242" y="605"/>
                  </a:cubicBezTo>
                  <a:cubicBezTo>
                    <a:pt x="312" y="605"/>
                    <a:pt x="433" y="551"/>
                    <a:pt x="479" y="505"/>
                  </a:cubicBezTo>
                  <a:cubicBezTo>
                    <a:pt x="511" y="453"/>
                    <a:pt x="531" y="394"/>
                    <a:pt x="531" y="332"/>
                  </a:cubicBezTo>
                  <a:cubicBezTo>
                    <a:pt x="518" y="243"/>
                    <a:pt x="485" y="158"/>
                    <a:pt x="430" y="86"/>
                  </a:cubicBezTo>
                  <a:cubicBezTo>
                    <a:pt x="394" y="43"/>
                    <a:pt x="344" y="14"/>
                    <a:pt x="289"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3059662" y="3524933"/>
              <a:ext cx="97099" cy="132037"/>
            </a:xfrm>
            <a:custGeom>
              <a:avLst/>
              <a:gdLst/>
              <a:ahLst/>
              <a:cxnLst/>
              <a:rect l="l" t="t" r="r" b="b"/>
              <a:pathLst>
                <a:path w="3385" h="4603" extrusionOk="0">
                  <a:moveTo>
                    <a:pt x="2313" y="1"/>
                  </a:moveTo>
                  <a:cubicBezTo>
                    <a:pt x="2180" y="1"/>
                    <a:pt x="2000" y="25"/>
                    <a:pt x="1917" y="74"/>
                  </a:cubicBezTo>
                  <a:cubicBezTo>
                    <a:pt x="1812" y="137"/>
                    <a:pt x="1704" y="366"/>
                    <a:pt x="1632" y="461"/>
                  </a:cubicBezTo>
                  <a:cubicBezTo>
                    <a:pt x="1580" y="533"/>
                    <a:pt x="1469" y="674"/>
                    <a:pt x="1413" y="743"/>
                  </a:cubicBezTo>
                  <a:cubicBezTo>
                    <a:pt x="1354" y="815"/>
                    <a:pt x="1265" y="952"/>
                    <a:pt x="1203" y="1011"/>
                  </a:cubicBezTo>
                  <a:cubicBezTo>
                    <a:pt x="1128" y="1067"/>
                    <a:pt x="1049" y="1119"/>
                    <a:pt x="964" y="1159"/>
                  </a:cubicBezTo>
                  <a:cubicBezTo>
                    <a:pt x="876" y="1195"/>
                    <a:pt x="669" y="1195"/>
                    <a:pt x="591" y="1247"/>
                  </a:cubicBezTo>
                  <a:cubicBezTo>
                    <a:pt x="532" y="1287"/>
                    <a:pt x="463" y="1411"/>
                    <a:pt x="430" y="1473"/>
                  </a:cubicBezTo>
                  <a:cubicBezTo>
                    <a:pt x="401" y="1539"/>
                    <a:pt x="374" y="1689"/>
                    <a:pt x="328" y="1748"/>
                  </a:cubicBezTo>
                  <a:cubicBezTo>
                    <a:pt x="299" y="1781"/>
                    <a:pt x="214" y="1824"/>
                    <a:pt x="171" y="1843"/>
                  </a:cubicBezTo>
                  <a:cubicBezTo>
                    <a:pt x="142" y="1857"/>
                    <a:pt x="66" y="1863"/>
                    <a:pt x="47" y="1889"/>
                  </a:cubicBezTo>
                  <a:cubicBezTo>
                    <a:pt x="14" y="1945"/>
                    <a:pt x="1" y="2010"/>
                    <a:pt x="14" y="2076"/>
                  </a:cubicBezTo>
                  <a:cubicBezTo>
                    <a:pt x="40" y="2158"/>
                    <a:pt x="220" y="2237"/>
                    <a:pt x="270" y="2309"/>
                  </a:cubicBezTo>
                  <a:cubicBezTo>
                    <a:pt x="332" y="2404"/>
                    <a:pt x="384" y="2636"/>
                    <a:pt x="417" y="2744"/>
                  </a:cubicBezTo>
                  <a:cubicBezTo>
                    <a:pt x="437" y="2816"/>
                    <a:pt x="460" y="2970"/>
                    <a:pt x="489" y="3039"/>
                  </a:cubicBezTo>
                  <a:cubicBezTo>
                    <a:pt x="541" y="3164"/>
                    <a:pt x="715" y="3380"/>
                    <a:pt x="767" y="3504"/>
                  </a:cubicBezTo>
                  <a:cubicBezTo>
                    <a:pt x="810" y="3603"/>
                    <a:pt x="843" y="3812"/>
                    <a:pt x="876" y="3914"/>
                  </a:cubicBezTo>
                  <a:cubicBezTo>
                    <a:pt x="908" y="4006"/>
                    <a:pt x="993" y="4186"/>
                    <a:pt x="1030" y="4277"/>
                  </a:cubicBezTo>
                  <a:cubicBezTo>
                    <a:pt x="1059" y="4349"/>
                    <a:pt x="1072" y="4530"/>
                    <a:pt x="1138" y="4579"/>
                  </a:cubicBezTo>
                  <a:cubicBezTo>
                    <a:pt x="1161" y="4596"/>
                    <a:pt x="1205" y="4602"/>
                    <a:pt x="1251" y="4602"/>
                  </a:cubicBezTo>
                  <a:cubicBezTo>
                    <a:pt x="1300" y="4602"/>
                    <a:pt x="1351" y="4595"/>
                    <a:pt x="1383" y="4589"/>
                  </a:cubicBezTo>
                  <a:cubicBezTo>
                    <a:pt x="1472" y="4569"/>
                    <a:pt x="1629" y="4464"/>
                    <a:pt x="1704" y="4418"/>
                  </a:cubicBezTo>
                  <a:cubicBezTo>
                    <a:pt x="1796" y="4363"/>
                    <a:pt x="1966" y="4238"/>
                    <a:pt x="2058" y="4179"/>
                  </a:cubicBezTo>
                  <a:cubicBezTo>
                    <a:pt x="2143" y="4123"/>
                    <a:pt x="2232" y="4074"/>
                    <a:pt x="2324" y="4028"/>
                  </a:cubicBezTo>
                  <a:cubicBezTo>
                    <a:pt x="2415" y="3986"/>
                    <a:pt x="2631" y="3956"/>
                    <a:pt x="2710" y="3891"/>
                  </a:cubicBezTo>
                  <a:cubicBezTo>
                    <a:pt x="2785" y="3825"/>
                    <a:pt x="2874" y="3629"/>
                    <a:pt x="2900" y="3527"/>
                  </a:cubicBezTo>
                  <a:cubicBezTo>
                    <a:pt x="2943" y="3380"/>
                    <a:pt x="2913" y="3065"/>
                    <a:pt x="2943" y="2915"/>
                  </a:cubicBezTo>
                  <a:cubicBezTo>
                    <a:pt x="2972" y="2761"/>
                    <a:pt x="3077" y="2456"/>
                    <a:pt x="3129" y="2309"/>
                  </a:cubicBezTo>
                  <a:cubicBezTo>
                    <a:pt x="3172" y="2191"/>
                    <a:pt x="3287" y="1961"/>
                    <a:pt x="3323" y="1843"/>
                  </a:cubicBezTo>
                  <a:cubicBezTo>
                    <a:pt x="3352" y="1742"/>
                    <a:pt x="3372" y="1637"/>
                    <a:pt x="3385" y="1532"/>
                  </a:cubicBezTo>
                  <a:cubicBezTo>
                    <a:pt x="3385" y="1454"/>
                    <a:pt x="3378" y="1375"/>
                    <a:pt x="3362" y="1300"/>
                  </a:cubicBezTo>
                  <a:cubicBezTo>
                    <a:pt x="3329" y="1119"/>
                    <a:pt x="3228" y="766"/>
                    <a:pt x="3142" y="608"/>
                  </a:cubicBezTo>
                  <a:cubicBezTo>
                    <a:pt x="3074" y="484"/>
                    <a:pt x="2897" y="261"/>
                    <a:pt x="2785" y="176"/>
                  </a:cubicBezTo>
                  <a:cubicBezTo>
                    <a:pt x="2671" y="97"/>
                    <a:pt x="2540" y="38"/>
                    <a:pt x="2405" y="6"/>
                  </a:cubicBezTo>
                  <a:cubicBezTo>
                    <a:pt x="2379" y="2"/>
                    <a:pt x="2348" y="1"/>
                    <a:pt x="2313"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2914688" y="3633993"/>
              <a:ext cx="14113" cy="10154"/>
            </a:xfrm>
            <a:custGeom>
              <a:avLst/>
              <a:gdLst/>
              <a:ahLst/>
              <a:cxnLst/>
              <a:rect l="l" t="t" r="r" b="b"/>
              <a:pathLst>
                <a:path w="492" h="354" extrusionOk="0">
                  <a:moveTo>
                    <a:pt x="168" y="0"/>
                  </a:moveTo>
                  <a:cubicBezTo>
                    <a:pt x="136" y="0"/>
                    <a:pt x="102" y="4"/>
                    <a:pt x="85" y="17"/>
                  </a:cubicBezTo>
                  <a:cubicBezTo>
                    <a:pt x="46" y="46"/>
                    <a:pt x="0" y="148"/>
                    <a:pt x="10" y="197"/>
                  </a:cubicBezTo>
                  <a:cubicBezTo>
                    <a:pt x="26" y="249"/>
                    <a:pt x="131" y="328"/>
                    <a:pt x="187" y="344"/>
                  </a:cubicBezTo>
                  <a:cubicBezTo>
                    <a:pt x="213" y="350"/>
                    <a:pt x="240" y="353"/>
                    <a:pt x="267" y="353"/>
                  </a:cubicBezTo>
                  <a:cubicBezTo>
                    <a:pt x="313" y="353"/>
                    <a:pt x="360" y="345"/>
                    <a:pt x="403" y="328"/>
                  </a:cubicBezTo>
                  <a:cubicBezTo>
                    <a:pt x="436" y="308"/>
                    <a:pt x="492" y="236"/>
                    <a:pt x="488" y="197"/>
                  </a:cubicBezTo>
                  <a:cubicBezTo>
                    <a:pt x="485" y="151"/>
                    <a:pt x="410" y="79"/>
                    <a:pt x="374" y="50"/>
                  </a:cubicBezTo>
                  <a:cubicBezTo>
                    <a:pt x="331" y="27"/>
                    <a:pt x="282" y="10"/>
                    <a:pt x="233" y="4"/>
                  </a:cubicBezTo>
                  <a:cubicBezTo>
                    <a:pt x="217" y="2"/>
                    <a:pt x="193" y="0"/>
                    <a:pt x="16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2930751" y="3603817"/>
              <a:ext cx="26161" cy="40675"/>
            </a:xfrm>
            <a:custGeom>
              <a:avLst/>
              <a:gdLst/>
              <a:ahLst/>
              <a:cxnLst/>
              <a:rect l="l" t="t" r="r" b="b"/>
              <a:pathLst>
                <a:path w="912" h="1418" extrusionOk="0">
                  <a:moveTo>
                    <a:pt x="637" y="0"/>
                  </a:moveTo>
                  <a:cubicBezTo>
                    <a:pt x="579" y="0"/>
                    <a:pt x="470" y="58"/>
                    <a:pt x="436" y="96"/>
                  </a:cubicBezTo>
                  <a:cubicBezTo>
                    <a:pt x="400" y="135"/>
                    <a:pt x="384" y="253"/>
                    <a:pt x="367" y="296"/>
                  </a:cubicBezTo>
                  <a:cubicBezTo>
                    <a:pt x="351" y="338"/>
                    <a:pt x="328" y="437"/>
                    <a:pt x="295" y="466"/>
                  </a:cubicBezTo>
                  <a:cubicBezTo>
                    <a:pt x="246" y="505"/>
                    <a:pt x="86" y="466"/>
                    <a:pt x="43" y="515"/>
                  </a:cubicBezTo>
                  <a:cubicBezTo>
                    <a:pt x="0" y="564"/>
                    <a:pt x="0" y="715"/>
                    <a:pt x="27" y="777"/>
                  </a:cubicBezTo>
                  <a:cubicBezTo>
                    <a:pt x="43" y="810"/>
                    <a:pt x="118" y="833"/>
                    <a:pt x="148" y="869"/>
                  </a:cubicBezTo>
                  <a:cubicBezTo>
                    <a:pt x="181" y="905"/>
                    <a:pt x="210" y="1000"/>
                    <a:pt x="246" y="1026"/>
                  </a:cubicBezTo>
                  <a:cubicBezTo>
                    <a:pt x="289" y="1056"/>
                    <a:pt x="410" y="1046"/>
                    <a:pt x="443" y="1079"/>
                  </a:cubicBezTo>
                  <a:cubicBezTo>
                    <a:pt x="475" y="1111"/>
                    <a:pt x="472" y="1213"/>
                    <a:pt x="492" y="1252"/>
                  </a:cubicBezTo>
                  <a:cubicBezTo>
                    <a:pt x="515" y="1295"/>
                    <a:pt x="574" y="1380"/>
                    <a:pt x="616" y="1403"/>
                  </a:cubicBezTo>
                  <a:cubicBezTo>
                    <a:pt x="641" y="1412"/>
                    <a:pt x="667" y="1418"/>
                    <a:pt x="693" y="1418"/>
                  </a:cubicBezTo>
                  <a:cubicBezTo>
                    <a:pt x="711" y="1418"/>
                    <a:pt x="730" y="1415"/>
                    <a:pt x="747" y="1409"/>
                  </a:cubicBezTo>
                  <a:cubicBezTo>
                    <a:pt x="764" y="1400"/>
                    <a:pt x="777" y="1380"/>
                    <a:pt x="787" y="1360"/>
                  </a:cubicBezTo>
                  <a:cubicBezTo>
                    <a:pt x="790" y="1308"/>
                    <a:pt x="783" y="1256"/>
                    <a:pt x="770" y="1206"/>
                  </a:cubicBezTo>
                  <a:cubicBezTo>
                    <a:pt x="757" y="1151"/>
                    <a:pt x="685" y="1049"/>
                    <a:pt x="692" y="993"/>
                  </a:cubicBezTo>
                  <a:cubicBezTo>
                    <a:pt x="698" y="954"/>
                    <a:pt x="767" y="892"/>
                    <a:pt x="790" y="866"/>
                  </a:cubicBezTo>
                  <a:cubicBezTo>
                    <a:pt x="813" y="843"/>
                    <a:pt x="878" y="807"/>
                    <a:pt x="891" y="774"/>
                  </a:cubicBezTo>
                  <a:cubicBezTo>
                    <a:pt x="911" y="728"/>
                    <a:pt x="891" y="630"/>
                    <a:pt x="882" y="581"/>
                  </a:cubicBezTo>
                  <a:cubicBezTo>
                    <a:pt x="878" y="551"/>
                    <a:pt x="849" y="495"/>
                    <a:pt x="842" y="466"/>
                  </a:cubicBezTo>
                  <a:cubicBezTo>
                    <a:pt x="836" y="420"/>
                    <a:pt x="842" y="319"/>
                    <a:pt x="836" y="273"/>
                  </a:cubicBezTo>
                  <a:cubicBezTo>
                    <a:pt x="823" y="214"/>
                    <a:pt x="806" y="158"/>
                    <a:pt x="780" y="109"/>
                  </a:cubicBezTo>
                  <a:cubicBezTo>
                    <a:pt x="754" y="73"/>
                    <a:pt x="688" y="7"/>
                    <a:pt x="646" y="1"/>
                  </a:cubicBezTo>
                  <a:cubicBezTo>
                    <a:pt x="643" y="1"/>
                    <a:pt x="640" y="0"/>
                    <a:pt x="637"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2965231" y="3549286"/>
              <a:ext cx="67496" cy="84277"/>
            </a:xfrm>
            <a:custGeom>
              <a:avLst/>
              <a:gdLst/>
              <a:ahLst/>
              <a:cxnLst/>
              <a:rect l="l" t="t" r="r" b="b"/>
              <a:pathLst>
                <a:path w="2353" h="2938" extrusionOk="0">
                  <a:moveTo>
                    <a:pt x="1408" y="1"/>
                  </a:moveTo>
                  <a:cubicBezTo>
                    <a:pt x="1368" y="1"/>
                    <a:pt x="1306" y="66"/>
                    <a:pt x="1288" y="97"/>
                  </a:cubicBezTo>
                  <a:cubicBezTo>
                    <a:pt x="1255" y="146"/>
                    <a:pt x="1272" y="277"/>
                    <a:pt x="1236" y="326"/>
                  </a:cubicBezTo>
                  <a:cubicBezTo>
                    <a:pt x="1170" y="415"/>
                    <a:pt x="947" y="503"/>
                    <a:pt x="846" y="546"/>
                  </a:cubicBezTo>
                  <a:cubicBezTo>
                    <a:pt x="757" y="585"/>
                    <a:pt x="571" y="614"/>
                    <a:pt x="489" y="657"/>
                  </a:cubicBezTo>
                  <a:cubicBezTo>
                    <a:pt x="426" y="690"/>
                    <a:pt x="299" y="772"/>
                    <a:pt x="266" y="837"/>
                  </a:cubicBezTo>
                  <a:cubicBezTo>
                    <a:pt x="236" y="899"/>
                    <a:pt x="269" y="1047"/>
                    <a:pt x="259" y="1116"/>
                  </a:cubicBezTo>
                  <a:cubicBezTo>
                    <a:pt x="233" y="1227"/>
                    <a:pt x="204" y="1338"/>
                    <a:pt x="164" y="1446"/>
                  </a:cubicBezTo>
                  <a:cubicBezTo>
                    <a:pt x="132" y="1541"/>
                    <a:pt x="24" y="1715"/>
                    <a:pt x="10" y="1813"/>
                  </a:cubicBezTo>
                  <a:cubicBezTo>
                    <a:pt x="1" y="1931"/>
                    <a:pt x="14" y="2049"/>
                    <a:pt x="53" y="2161"/>
                  </a:cubicBezTo>
                  <a:cubicBezTo>
                    <a:pt x="99" y="2239"/>
                    <a:pt x="161" y="2305"/>
                    <a:pt x="230" y="2357"/>
                  </a:cubicBezTo>
                  <a:cubicBezTo>
                    <a:pt x="289" y="2400"/>
                    <a:pt x="433" y="2439"/>
                    <a:pt x="495" y="2478"/>
                  </a:cubicBezTo>
                  <a:cubicBezTo>
                    <a:pt x="590" y="2534"/>
                    <a:pt x="748" y="2691"/>
                    <a:pt x="836" y="2757"/>
                  </a:cubicBezTo>
                  <a:cubicBezTo>
                    <a:pt x="898" y="2806"/>
                    <a:pt x="1019" y="2924"/>
                    <a:pt x="1098" y="2937"/>
                  </a:cubicBezTo>
                  <a:cubicBezTo>
                    <a:pt x="1103" y="2938"/>
                    <a:pt x="1108" y="2938"/>
                    <a:pt x="1113" y="2938"/>
                  </a:cubicBezTo>
                  <a:cubicBezTo>
                    <a:pt x="1192" y="2938"/>
                    <a:pt x="1329" y="2873"/>
                    <a:pt x="1396" y="2842"/>
                  </a:cubicBezTo>
                  <a:cubicBezTo>
                    <a:pt x="1491" y="2793"/>
                    <a:pt x="1583" y="2734"/>
                    <a:pt x="1668" y="2665"/>
                  </a:cubicBezTo>
                  <a:cubicBezTo>
                    <a:pt x="1766" y="2567"/>
                    <a:pt x="1855" y="2459"/>
                    <a:pt x="1930" y="2341"/>
                  </a:cubicBezTo>
                  <a:cubicBezTo>
                    <a:pt x="1999" y="2203"/>
                    <a:pt x="2055" y="2056"/>
                    <a:pt x="2094" y="1905"/>
                  </a:cubicBezTo>
                  <a:cubicBezTo>
                    <a:pt x="2146" y="1718"/>
                    <a:pt x="2205" y="1329"/>
                    <a:pt x="2232" y="1132"/>
                  </a:cubicBezTo>
                  <a:cubicBezTo>
                    <a:pt x="2245" y="1027"/>
                    <a:pt x="2264" y="808"/>
                    <a:pt x="2271" y="700"/>
                  </a:cubicBezTo>
                  <a:cubicBezTo>
                    <a:pt x="2277" y="591"/>
                    <a:pt x="2353" y="349"/>
                    <a:pt x="2281" y="267"/>
                  </a:cubicBezTo>
                  <a:cubicBezTo>
                    <a:pt x="2260" y="245"/>
                    <a:pt x="2208" y="233"/>
                    <a:pt x="2162" y="233"/>
                  </a:cubicBezTo>
                  <a:cubicBezTo>
                    <a:pt x="2134" y="233"/>
                    <a:pt x="2108" y="237"/>
                    <a:pt x="2094" y="248"/>
                  </a:cubicBezTo>
                  <a:cubicBezTo>
                    <a:pt x="2055" y="277"/>
                    <a:pt x="2087" y="398"/>
                    <a:pt x="2058" y="438"/>
                  </a:cubicBezTo>
                  <a:cubicBezTo>
                    <a:pt x="2022" y="487"/>
                    <a:pt x="1894" y="546"/>
                    <a:pt x="1829" y="555"/>
                  </a:cubicBezTo>
                  <a:cubicBezTo>
                    <a:pt x="1804" y="559"/>
                    <a:pt x="1770" y="562"/>
                    <a:pt x="1733" y="562"/>
                  </a:cubicBezTo>
                  <a:cubicBezTo>
                    <a:pt x="1642" y="562"/>
                    <a:pt x="1532" y="547"/>
                    <a:pt x="1488" y="503"/>
                  </a:cubicBezTo>
                  <a:cubicBezTo>
                    <a:pt x="1449" y="460"/>
                    <a:pt x="1458" y="326"/>
                    <a:pt x="1455" y="267"/>
                  </a:cubicBezTo>
                  <a:cubicBezTo>
                    <a:pt x="1458" y="208"/>
                    <a:pt x="1458" y="153"/>
                    <a:pt x="1455" y="97"/>
                  </a:cubicBezTo>
                  <a:cubicBezTo>
                    <a:pt x="1452" y="71"/>
                    <a:pt x="1439" y="8"/>
                    <a:pt x="1416" y="2"/>
                  </a:cubicBezTo>
                  <a:cubicBezTo>
                    <a:pt x="1413" y="1"/>
                    <a:pt x="1411" y="1"/>
                    <a:pt x="1408"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008832" y="3431821"/>
              <a:ext cx="11589" cy="8634"/>
            </a:xfrm>
            <a:custGeom>
              <a:avLst/>
              <a:gdLst/>
              <a:ahLst/>
              <a:cxnLst/>
              <a:rect l="l" t="t" r="r" b="b"/>
              <a:pathLst>
                <a:path w="404" h="301" extrusionOk="0">
                  <a:moveTo>
                    <a:pt x="343" y="0"/>
                  </a:moveTo>
                  <a:cubicBezTo>
                    <a:pt x="309" y="0"/>
                    <a:pt x="267" y="11"/>
                    <a:pt x="246" y="15"/>
                  </a:cubicBezTo>
                  <a:cubicBezTo>
                    <a:pt x="184" y="31"/>
                    <a:pt x="122" y="61"/>
                    <a:pt x="73" y="100"/>
                  </a:cubicBezTo>
                  <a:cubicBezTo>
                    <a:pt x="47" y="126"/>
                    <a:pt x="1" y="192"/>
                    <a:pt x="7" y="228"/>
                  </a:cubicBezTo>
                  <a:cubicBezTo>
                    <a:pt x="17" y="261"/>
                    <a:pt x="76" y="293"/>
                    <a:pt x="105" y="300"/>
                  </a:cubicBezTo>
                  <a:cubicBezTo>
                    <a:pt x="158" y="300"/>
                    <a:pt x="207" y="287"/>
                    <a:pt x="250" y="261"/>
                  </a:cubicBezTo>
                  <a:cubicBezTo>
                    <a:pt x="289" y="221"/>
                    <a:pt x="322" y="179"/>
                    <a:pt x="348" y="133"/>
                  </a:cubicBezTo>
                  <a:cubicBezTo>
                    <a:pt x="361" y="103"/>
                    <a:pt x="404" y="41"/>
                    <a:pt x="387" y="15"/>
                  </a:cubicBezTo>
                  <a:cubicBezTo>
                    <a:pt x="380" y="4"/>
                    <a:pt x="363" y="0"/>
                    <a:pt x="343"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006393" y="3411082"/>
              <a:ext cx="15920" cy="15633"/>
            </a:xfrm>
            <a:custGeom>
              <a:avLst/>
              <a:gdLst/>
              <a:ahLst/>
              <a:cxnLst/>
              <a:rect l="l" t="t" r="r" b="b"/>
              <a:pathLst>
                <a:path w="555" h="545" extrusionOk="0">
                  <a:moveTo>
                    <a:pt x="164" y="1"/>
                  </a:moveTo>
                  <a:cubicBezTo>
                    <a:pt x="102" y="24"/>
                    <a:pt x="50" y="70"/>
                    <a:pt x="17" y="132"/>
                  </a:cubicBezTo>
                  <a:cubicBezTo>
                    <a:pt x="0" y="178"/>
                    <a:pt x="23" y="283"/>
                    <a:pt x="43" y="329"/>
                  </a:cubicBezTo>
                  <a:cubicBezTo>
                    <a:pt x="79" y="394"/>
                    <a:pt x="128" y="453"/>
                    <a:pt x="190" y="496"/>
                  </a:cubicBezTo>
                  <a:cubicBezTo>
                    <a:pt x="249" y="528"/>
                    <a:pt x="312" y="545"/>
                    <a:pt x="377" y="545"/>
                  </a:cubicBezTo>
                  <a:cubicBezTo>
                    <a:pt x="423" y="538"/>
                    <a:pt x="512" y="499"/>
                    <a:pt x="534" y="463"/>
                  </a:cubicBezTo>
                  <a:cubicBezTo>
                    <a:pt x="554" y="414"/>
                    <a:pt x="554" y="361"/>
                    <a:pt x="534" y="315"/>
                  </a:cubicBezTo>
                  <a:cubicBezTo>
                    <a:pt x="515" y="276"/>
                    <a:pt x="430" y="256"/>
                    <a:pt x="400" y="220"/>
                  </a:cubicBezTo>
                  <a:cubicBezTo>
                    <a:pt x="367" y="184"/>
                    <a:pt x="351" y="83"/>
                    <a:pt x="315" y="50"/>
                  </a:cubicBezTo>
                  <a:cubicBezTo>
                    <a:pt x="272" y="17"/>
                    <a:pt x="220" y="1"/>
                    <a:pt x="164"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3025383" y="3422613"/>
              <a:ext cx="12621" cy="12937"/>
            </a:xfrm>
            <a:custGeom>
              <a:avLst/>
              <a:gdLst/>
              <a:ahLst/>
              <a:cxnLst/>
              <a:rect l="l" t="t" r="r" b="b"/>
              <a:pathLst>
                <a:path w="440" h="451" extrusionOk="0">
                  <a:moveTo>
                    <a:pt x="288" y="1"/>
                  </a:moveTo>
                  <a:cubicBezTo>
                    <a:pt x="285" y="1"/>
                    <a:pt x="282" y="1"/>
                    <a:pt x="279" y="2"/>
                  </a:cubicBezTo>
                  <a:cubicBezTo>
                    <a:pt x="252" y="8"/>
                    <a:pt x="239" y="71"/>
                    <a:pt x="216" y="87"/>
                  </a:cubicBezTo>
                  <a:cubicBezTo>
                    <a:pt x="184" y="113"/>
                    <a:pt x="85" y="117"/>
                    <a:pt x="53" y="146"/>
                  </a:cubicBezTo>
                  <a:cubicBezTo>
                    <a:pt x="23" y="172"/>
                    <a:pt x="3" y="208"/>
                    <a:pt x="0" y="248"/>
                  </a:cubicBezTo>
                  <a:cubicBezTo>
                    <a:pt x="10" y="303"/>
                    <a:pt x="115" y="372"/>
                    <a:pt x="161" y="402"/>
                  </a:cubicBezTo>
                  <a:cubicBezTo>
                    <a:pt x="192" y="418"/>
                    <a:pt x="252" y="450"/>
                    <a:pt x="291" y="450"/>
                  </a:cubicBezTo>
                  <a:cubicBezTo>
                    <a:pt x="297" y="450"/>
                    <a:pt x="303" y="449"/>
                    <a:pt x="308" y="447"/>
                  </a:cubicBezTo>
                  <a:cubicBezTo>
                    <a:pt x="354" y="431"/>
                    <a:pt x="403" y="333"/>
                    <a:pt x="416" y="287"/>
                  </a:cubicBezTo>
                  <a:cubicBezTo>
                    <a:pt x="433" y="241"/>
                    <a:pt x="439" y="130"/>
                    <a:pt x="413" y="87"/>
                  </a:cubicBezTo>
                  <a:cubicBezTo>
                    <a:pt x="395" y="54"/>
                    <a:pt x="329" y="1"/>
                    <a:pt x="288"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042278" y="3378008"/>
              <a:ext cx="53870" cy="45523"/>
            </a:xfrm>
            <a:custGeom>
              <a:avLst/>
              <a:gdLst/>
              <a:ahLst/>
              <a:cxnLst/>
              <a:rect l="l" t="t" r="r" b="b"/>
              <a:pathLst>
                <a:path w="1878" h="1587" extrusionOk="0">
                  <a:moveTo>
                    <a:pt x="507" y="1"/>
                  </a:moveTo>
                  <a:cubicBezTo>
                    <a:pt x="507" y="1"/>
                    <a:pt x="506" y="1"/>
                    <a:pt x="505" y="1"/>
                  </a:cubicBezTo>
                  <a:cubicBezTo>
                    <a:pt x="466" y="4"/>
                    <a:pt x="453" y="109"/>
                    <a:pt x="420" y="132"/>
                  </a:cubicBezTo>
                  <a:cubicBezTo>
                    <a:pt x="387" y="155"/>
                    <a:pt x="296" y="155"/>
                    <a:pt x="256" y="161"/>
                  </a:cubicBezTo>
                  <a:cubicBezTo>
                    <a:pt x="214" y="165"/>
                    <a:pt x="171" y="174"/>
                    <a:pt x="132" y="191"/>
                  </a:cubicBezTo>
                  <a:cubicBezTo>
                    <a:pt x="99" y="217"/>
                    <a:pt x="43" y="289"/>
                    <a:pt x="43" y="332"/>
                  </a:cubicBezTo>
                  <a:cubicBezTo>
                    <a:pt x="43" y="387"/>
                    <a:pt x="152" y="463"/>
                    <a:pt x="171" y="515"/>
                  </a:cubicBezTo>
                  <a:cubicBezTo>
                    <a:pt x="188" y="568"/>
                    <a:pt x="181" y="699"/>
                    <a:pt x="184" y="761"/>
                  </a:cubicBezTo>
                  <a:cubicBezTo>
                    <a:pt x="184" y="823"/>
                    <a:pt x="204" y="951"/>
                    <a:pt x="188" y="1013"/>
                  </a:cubicBezTo>
                  <a:cubicBezTo>
                    <a:pt x="161" y="1069"/>
                    <a:pt x="129" y="1124"/>
                    <a:pt x="89" y="1174"/>
                  </a:cubicBezTo>
                  <a:cubicBezTo>
                    <a:pt x="70" y="1200"/>
                    <a:pt x="17" y="1246"/>
                    <a:pt x="7" y="1278"/>
                  </a:cubicBezTo>
                  <a:cubicBezTo>
                    <a:pt x="1" y="1341"/>
                    <a:pt x="14" y="1400"/>
                    <a:pt x="43" y="1455"/>
                  </a:cubicBezTo>
                  <a:cubicBezTo>
                    <a:pt x="76" y="1501"/>
                    <a:pt x="184" y="1557"/>
                    <a:pt x="237" y="1573"/>
                  </a:cubicBezTo>
                  <a:cubicBezTo>
                    <a:pt x="275" y="1584"/>
                    <a:pt x="337" y="1587"/>
                    <a:pt x="397" y="1587"/>
                  </a:cubicBezTo>
                  <a:cubicBezTo>
                    <a:pt x="449" y="1587"/>
                    <a:pt x="500" y="1585"/>
                    <a:pt x="535" y="1583"/>
                  </a:cubicBezTo>
                  <a:cubicBezTo>
                    <a:pt x="610" y="1577"/>
                    <a:pt x="741" y="1541"/>
                    <a:pt x="813" y="1541"/>
                  </a:cubicBezTo>
                  <a:cubicBezTo>
                    <a:pt x="815" y="1540"/>
                    <a:pt x="817" y="1540"/>
                    <a:pt x="819" y="1540"/>
                  </a:cubicBezTo>
                  <a:cubicBezTo>
                    <a:pt x="862" y="1540"/>
                    <a:pt x="935" y="1564"/>
                    <a:pt x="986" y="1564"/>
                  </a:cubicBezTo>
                  <a:cubicBezTo>
                    <a:pt x="1000" y="1564"/>
                    <a:pt x="1013" y="1562"/>
                    <a:pt x="1023" y="1557"/>
                  </a:cubicBezTo>
                  <a:cubicBezTo>
                    <a:pt x="1088" y="1524"/>
                    <a:pt x="1121" y="1354"/>
                    <a:pt x="1177" y="1301"/>
                  </a:cubicBezTo>
                  <a:cubicBezTo>
                    <a:pt x="1239" y="1246"/>
                    <a:pt x="1409" y="1200"/>
                    <a:pt x="1475" y="1147"/>
                  </a:cubicBezTo>
                  <a:cubicBezTo>
                    <a:pt x="1524" y="1111"/>
                    <a:pt x="1586" y="993"/>
                    <a:pt x="1639" y="961"/>
                  </a:cubicBezTo>
                  <a:cubicBezTo>
                    <a:pt x="1681" y="934"/>
                    <a:pt x="1806" y="954"/>
                    <a:pt x="1842" y="915"/>
                  </a:cubicBezTo>
                  <a:cubicBezTo>
                    <a:pt x="1878" y="875"/>
                    <a:pt x="1875" y="774"/>
                    <a:pt x="1865" y="728"/>
                  </a:cubicBezTo>
                  <a:cubicBezTo>
                    <a:pt x="1848" y="653"/>
                    <a:pt x="1757" y="518"/>
                    <a:pt x="1701" y="463"/>
                  </a:cubicBezTo>
                  <a:cubicBezTo>
                    <a:pt x="1672" y="433"/>
                    <a:pt x="1583" y="400"/>
                    <a:pt x="1557" y="371"/>
                  </a:cubicBezTo>
                  <a:cubicBezTo>
                    <a:pt x="1527" y="338"/>
                    <a:pt x="1508" y="233"/>
                    <a:pt x="1472" y="210"/>
                  </a:cubicBezTo>
                  <a:cubicBezTo>
                    <a:pt x="1446" y="193"/>
                    <a:pt x="1395" y="189"/>
                    <a:pt x="1350" y="189"/>
                  </a:cubicBezTo>
                  <a:cubicBezTo>
                    <a:pt x="1328" y="189"/>
                    <a:pt x="1307" y="190"/>
                    <a:pt x="1292" y="191"/>
                  </a:cubicBezTo>
                  <a:cubicBezTo>
                    <a:pt x="1236" y="201"/>
                    <a:pt x="1183" y="220"/>
                    <a:pt x="1138" y="253"/>
                  </a:cubicBezTo>
                  <a:cubicBezTo>
                    <a:pt x="1102" y="289"/>
                    <a:pt x="1095" y="407"/>
                    <a:pt x="1056" y="443"/>
                  </a:cubicBezTo>
                  <a:cubicBezTo>
                    <a:pt x="1003" y="482"/>
                    <a:pt x="941" y="505"/>
                    <a:pt x="876" y="512"/>
                  </a:cubicBezTo>
                  <a:cubicBezTo>
                    <a:pt x="826" y="502"/>
                    <a:pt x="781" y="479"/>
                    <a:pt x="748" y="446"/>
                  </a:cubicBezTo>
                  <a:cubicBezTo>
                    <a:pt x="702" y="394"/>
                    <a:pt x="695" y="243"/>
                    <a:pt x="663" y="184"/>
                  </a:cubicBezTo>
                  <a:cubicBezTo>
                    <a:pt x="633" y="132"/>
                    <a:pt x="566" y="1"/>
                    <a:pt x="507"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2774102" y="3723921"/>
              <a:ext cx="23694" cy="23436"/>
            </a:xfrm>
            <a:custGeom>
              <a:avLst/>
              <a:gdLst/>
              <a:ahLst/>
              <a:cxnLst/>
              <a:rect l="l" t="t" r="r" b="b"/>
              <a:pathLst>
                <a:path w="826" h="817" extrusionOk="0">
                  <a:moveTo>
                    <a:pt x="343" y="0"/>
                  </a:moveTo>
                  <a:cubicBezTo>
                    <a:pt x="252" y="0"/>
                    <a:pt x="79" y="27"/>
                    <a:pt x="30" y="89"/>
                  </a:cubicBezTo>
                  <a:cubicBezTo>
                    <a:pt x="4" y="122"/>
                    <a:pt x="0" y="220"/>
                    <a:pt x="17" y="259"/>
                  </a:cubicBezTo>
                  <a:cubicBezTo>
                    <a:pt x="36" y="299"/>
                    <a:pt x="145" y="341"/>
                    <a:pt x="164" y="384"/>
                  </a:cubicBezTo>
                  <a:cubicBezTo>
                    <a:pt x="194" y="443"/>
                    <a:pt x="135" y="590"/>
                    <a:pt x="164" y="652"/>
                  </a:cubicBezTo>
                  <a:cubicBezTo>
                    <a:pt x="187" y="701"/>
                    <a:pt x="285" y="770"/>
                    <a:pt x="335" y="790"/>
                  </a:cubicBezTo>
                  <a:cubicBezTo>
                    <a:pt x="371" y="806"/>
                    <a:pt x="435" y="817"/>
                    <a:pt x="489" y="817"/>
                  </a:cubicBezTo>
                  <a:cubicBezTo>
                    <a:pt x="513" y="817"/>
                    <a:pt x="535" y="815"/>
                    <a:pt x="551" y="810"/>
                  </a:cubicBezTo>
                  <a:cubicBezTo>
                    <a:pt x="610" y="787"/>
                    <a:pt x="698" y="679"/>
                    <a:pt x="728" y="623"/>
                  </a:cubicBezTo>
                  <a:cubicBezTo>
                    <a:pt x="770" y="557"/>
                    <a:pt x="826" y="400"/>
                    <a:pt x="810" y="321"/>
                  </a:cubicBezTo>
                  <a:cubicBezTo>
                    <a:pt x="793" y="246"/>
                    <a:pt x="679" y="135"/>
                    <a:pt x="616" y="92"/>
                  </a:cubicBezTo>
                  <a:cubicBezTo>
                    <a:pt x="538" y="43"/>
                    <a:pt x="449" y="10"/>
                    <a:pt x="358" y="0"/>
                  </a:cubicBezTo>
                  <a:cubicBezTo>
                    <a:pt x="353" y="0"/>
                    <a:pt x="348" y="0"/>
                    <a:pt x="343"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738590" y="3696297"/>
              <a:ext cx="32816" cy="32902"/>
            </a:xfrm>
            <a:custGeom>
              <a:avLst/>
              <a:gdLst/>
              <a:ahLst/>
              <a:cxnLst/>
              <a:rect l="l" t="t" r="r" b="b"/>
              <a:pathLst>
                <a:path w="1144" h="1147" extrusionOk="0">
                  <a:moveTo>
                    <a:pt x="578" y="0"/>
                  </a:moveTo>
                  <a:cubicBezTo>
                    <a:pt x="519" y="0"/>
                    <a:pt x="460" y="5"/>
                    <a:pt x="423" y="13"/>
                  </a:cubicBezTo>
                  <a:cubicBezTo>
                    <a:pt x="334" y="30"/>
                    <a:pt x="144" y="89"/>
                    <a:pt x="89" y="161"/>
                  </a:cubicBezTo>
                  <a:cubicBezTo>
                    <a:pt x="20" y="246"/>
                    <a:pt x="0" y="482"/>
                    <a:pt x="20" y="590"/>
                  </a:cubicBezTo>
                  <a:cubicBezTo>
                    <a:pt x="26" y="642"/>
                    <a:pt x="92" y="728"/>
                    <a:pt x="115" y="773"/>
                  </a:cubicBezTo>
                  <a:cubicBezTo>
                    <a:pt x="144" y="829"/>
                    <a:pt x="177" y="963"/>
                    <a:pt x="223" y="1009"/>
                  </a:cubicBezTo>
                  <a:cubicBezTo>
                    <a:pt x="288" y="1075"/>
                    <a:pt x="472" y="1144"/>
                    <a:pt x="564" y="1147"/>
                  </a:cubicBezTo>
                  <a:cubicBezTo>
                    <a:pt x="659" y="1144"/>
                    <a:pt x="750" y="1114"/>
                    <a:pt x="829" y="1068"/>
                  </a:cubicBezTo>
                  <a:cubicBezTo>
                    <a:pt x="904" y="1013"/>
                    <a:pt x="999" y="846"/>
                    <a:pt x="1039" y="760"/>
                  </a:cubicBezTo>
                  <a:cubicBezTo>
                    <a:pt x="1075" y="692"/>
                    <a:pt x="1143" y="551"/>
                    <a:pt x="1137" y="475"/>
                  </a:cubicBezTo>
                  <a:cubicBezTo>
                    <a:pt x="1127" y="390"/>
                    <a:pt x="1012" y="246"/>
                    <a:pt x="953" y="181"/>
                  </a:cubicBezTo>
                  <a:cubicBezTo>
                    <a:pt x="891" y="115"/>
                    <a:pt x="816" y="59"/>
                    <a:pt x="734" y="17"/>
                  </a:cubicBezTo>
                  <a:cubicBezTo>
                    <a:pt x="696" y="5"/>
                    <a:pt x="637" y="0"/>
                    <a:pt x="57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2660883" y="3733760"/>
              <a:ext cx="90415" cy="55706"/>
            </a:xfrm>
            <a:custGeom>
              <a:avLst/>
              <a:gdLst/>
              <a:ahLst/>
              <a:cxnLst/>
              <a:rect l="l" t="t" r="r" b="b"/>
              <a:pathLst>
                <a:path w="3152" h="1942" extrusionOk="0">
                  <a:moveTo>
                    <a:pt x="2807" y="1"/>
                  </a:moveTo>
                  <a:cubicBezTo>
                    <a:pt x="2804" y="1"/>
                    <a:pt x="2801" y="1"/>
                    <a:pt x="2798" y="1"/>
                  </a:cubicBezTo>
                  <a:cubicBezTo>
                    <a:pt x="2732" y="11"/>
                    <a:pt x="2663" y="129"/>
                    <a:pt x="2614" y="172"/>
                  </a:cubicBezTo>
                  <a:cubicBezTo>
                    <a:pt x="2568" y="211"/>
                    <a:pt x="2467" y="300"/>
                    <a:pt x="2405" y="322"/>
                  </a:cubicBezTo>
                  <a:cubicBezTo>
                    <a:pt x="2316" y="358"/>
                    <a:pt x="2126" y="365"/>
                    <a:pt x="2031" y="365"/>
                  </a:cubicBezTo>
                  <a:cubicBezTo>
                    <a:pt x="1946" y="365"/>
                    <a:pt x="1857" y="352"/>
                    <a:pt x="1776" y="329"/>
                  </a:cubicBezTo>
                  <a:cubicBezTo>
                    <a:pt x="1700" y="293"/>
                    <a:pt x="1628" y="241"/>
                    <a:pt x="1572" y="178"/>
                  </a:cubicBezTo>
                  <a:cubicBezTo>
                    <a:pt x="1543" y="142"/>
                    <a:pt x="1540" y="24"/>
                    <a:pt x="1497" y="8"/>
                  </a:cubicBezTo>
                  <a:cubicBezTo>
                    <a:pt x="1494" y="7"/>
                    <a:pt x="1491" y="6"/>
                    <a:pt x="1488" y="6"/>
                  </a:cubicBezTo>
                  <a:cubicBezTo>
                    <a:pt x="1459" y="6"/>
                    <a:pt x="1409" y="40"/>
                    <a:pt x="1389" y="57"/>
                  </a:cubicBezTo>
                  <a:cubicBezTo>
                    <a:pt x="1350" y="113"/>
                    <a:pt x="1320" y="178"/>
                    <a:pt x="1310" y="244"/>
                  </a:cubicBezTo>
                  <a:cubicBezTo>
                    <a:pt x="1314" y="290"/>
                    <a:pt x="1323" y="332"/>
                    <a:pt x="1340" y="375"/>
                  </a:cubicBezTo>
                  <a:cubicBezTo>
                    <a:pt x="1366" y="437"/>
                    <a:pt x="1402" y="493"/>
                    <a:pt x="1448" y="545"/>
                  </a:cubicBezTo>
                  <a:cubicBezTo>
                    <a:pt x="1487" y="585"/>
                    <a:pt x="1536" y="617"/>
                    <a:pt x="1589" y="640"/>
                  </a:cubicBezTo>
                  <a:cubicBezTo>
                    <a:pt x="1605" y="646"/>
                    <a:pt x="1628" y="647"/>
                    <a:pt x="1653" y="647"/>
                  </a:cubicBezTo>
                  <a:cubicBezTo>
                    <a:pt x="1675" y="647"/>
                    <a:pt x="1699" y="646"/>
                    <a:pt x="1721" y="646"/>
                  </a:cubicBezTo>
                  <a:cubicBezTo>
                    <a:pt x="1746" y="646"/>
                    <a:pt x="1769" y="648"/>
                    <a:pt x="1785" y="653"/>
                  </a:cubicBezTo>
                  <a:cubicBezTo>
                    <a:pt x="1812" y="660"/>
                    <a:pt x="1851" y="699"/>
                    <a:pt x="1877" y="709"/>
                  </a:cubicBezTo>
                  <a:cubicBezTo>
                    <a:pt x="1923" y="725"/>
                    <a:pt x="2031" y="706"/>
                    <a:pt x="2064" y="738"/>
                  </a:cubicBezTo>
                  <a:cubicBezTo>
                    <a:pt x="2106" y="778"/>
                    <a:pt x="2110" y="912"/>
                    <a:pt x="2093" y="965"/>
                  </a:cubicBezTo>
                  <a:cubicBezTo>
                    <a:pt x="2077" y="1020"/>
                    <a:pt x="1995" y="1092"/>
                    <a:pt x="1952" y="1119"/>
                  </a:cubicBezTo>
                  <a:cubicBezTo>
                    <a:pt x="1874" y="1155"/>
                    <a:pt x="1792" y="1174"/>
                    <a:pt x="1707" y="1181"/>
                  </a:cubicBezTo>
                  <a:cubicBezTo>
                    <a:pt x="1625" y="1181"/>
                    <a:pt x="1543" y="1168"/>
                    <a:pt x="1468" y="1138"/>
                  </a:cubicBezTo>
                  <a:cubicBezTo>
                    <a:pt x="1399" y="1102"/>
                    <a:pt x="1291" y="978"/>
                    <a:pt x="1245" y="912"/>
                  </a:cubicBezTo>
                  <a:cubicBezTo>
                    <a:pt x="1196" y="837"/>
                    <a:pt x="1156" y="653"/>
                    <a:pt x="1097" y="585"/>
                  </a:cubicBezTo>
                  <a:cubicBezTo>
                    <a:pt x="1035" y="516"/>
                    <a:pt x="960" y="463"/>
                    <a:pt x="871" y="431"/>
                  </a:cubicBezTo>
                  <a:cubicBezTo>
                    <a:pt x="849" y="428"/>
                    <a:pt x="827" y="426"/>
                    <a:pt x="805" y="426"/>
                  </a:cubicBezTo>
                  <a:cubicBezTo>
                    <a:pt x="751" y="426"/>
                    <a:pt x="696" y="435"/>
                    <a:pt x="645" y="453"/>
                  </a:cubicBezTo>
                  <a:cubicBezTo>
                    <a:pt x="573" y="496"/>
                    <a:pt x="514" y="555"/>
                    <a:pt x="468" y="624"/>
                  </a:cubicBezTo>
                  <a:cubicBezTo>
                    <a:pt x="429" y="702"/>
                    <a:pt x="459" y="896"/>
                    <a:pt x="419" y="978"/>
                  </a:cubicBezTo>
                  <a:cubicBezTo>
                    <a:pt x="380" y="1056"/>
                    <a:pt x="233" y="1155"/>
                    <a:pt x="174" y="1223"/>
                  </a:cubicBezTo>
                  <a:cubicBezTo>
                    <a:pt x="138" y="1263"/>
                    <a:pt x="62" y="1345"/>
                    <a:pt x="43" y="1397"/>
                  </a:cubicBezTo>
                  <a:cubicBezTo>
                    <a:pt x="20" y="1462"/>
                    <a:pt x="0" y="1607"/>
                    <a:pt x="26" y="1669"/>
                  </a:cubicBezTo>
                  <a:cubicBezTo>
                    <a:pt x="59" y="1747"/>
                    <a:pt x="210" y="1852"/>
                    <a:pt x="285" y="1885"/>
                  </a:cubicBezTo>
                  <a:cubicBezTo>
                    <a:pt x="367" y="1920"/>
                    <a:pt x="531" y="1941"/>
                    <a:pt x="650" y="1941"/>
                  </a:cubicBezTo>
                  <a:cubicBezTo>
                    <a:pt x="678" y="1941"/>
                    <a:pt x="703" y="1940"/>
                    <a:pt x="724" y="1937"/>
                  </a:cubicBezTo>
                  <a:cubicBezTo>
                    <a:pt x="832" y="1921"/>
                    <a:pt x="1019" y="1813"/>
                    <a:pt x="1120" y="1777"/>
                  </a:cubicBezTo>
                  <a:cubicBezTo>
                    <a:pt x="1228" y="1738"/>
                    <a:pt x="1340" y="1705"/>
                    <a:pt x="1454" y="1682"/>
                  </a:cubicBezTo>
                  <a:cubicBezTo>
                    <a:pt x="1551" y="1665"/>
                    <a:pt x="1652" y="1657"/>
                    <a:pt x="1750" y="1657"/>
                  </a:cubicBezTo>
                  <a:cubicBezTo>
                    <a:pt x="1782" y="1657"/>
                    <a:pt x="1813" y="1657"/>
                    <a:pt x="1844" y="1659"/>
                  </a:cubicBezTo>
                  <a:cubicBezTo>
                    <a:pt x="1903" y="1666"/>
                    <a:pt x="2015" y="1725"/>
                    <a:pt x="2074" y="1731"/>
                  </a:cubicBezTo>
                  <a:cubicBezTo>
                    <a:pt x="2121" y="1739"/>
                    <a:pt x="2193" y="1744"/>
                    <a:pt x="2267" y="1744"/>
                  </a:cubicBezTo>
                  <a:cubicBezTo>
                    <a:pt x="2355" y="1744"/>
                    <a:pt x="2444" y="1736"/>
                    <a:pt x="2496" y="1715"/>
                  </a:cubicBezTo>
                  <a:cubicBezTo>
                    <a:pt x="2627" y="1666"/>
                    <a:pt x="2843" y="1482"/>
                    <a:pt x="2922" y="1371"/>
                  </a:cubicBezTo>
                  <a:cubicBezTo>
                    <a:pt x="3004" y="1259"/>
                    <a:pt x="3092" y="997"/>
                    <a:pt x="3109" y="866"/>
                  </a:cubicBezTo>
                  <a:cubicBezTo>
                    <a:pt x="3128" y="738"/>
                    <a:pt x="3050" y="486"/>
                    <a:pt x="3066" y="362"/>
                  </a:cubicBezTo>
                  <a:cubicBezTo>
                    <a:pt x="3073" y="309"/>
                    <a:pt x="3151" y="218"/>
                    <a:pt x="3132" y="172"/>
                  </a:cubicBezTo>
                  <a:cubicBezTo>
                    <a:pt x="3125" y="142"/>
                    <a:pt x="3056" y="132"/>
                    <a:pt x="3030" y="119"/>
                  </a:cubicBezTo>
                  <a:cubicBezTo>
                    <a:pt x="2974" y="91"/>
                    <a:pt x="2870" y="1"/>
                    <a:pt x="2807"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2627120" y="3712533"/>
              <a:ext cx="15174" cy="21542"/>
            </a:xfrm>
            <a:custGeom>
              <a:avLst/>
              <a:gdLst/>
              <a:ahLst/>
              <a:cxnLst/>
              <a:rect l="l" t="t" r="r" b="b"/>
              <a:pathLst>
                <a:path w="529" h="751" extrusionOk="0">
                  <a:moveTo>
                    <a:pt x="336" y="0"/>
                  </a:moveTo>
                  <a:cubicBezTo>
                    <a:pt x="297" y="0"/>
                    <a:pt x="256" y="8"/>
                    <a:pt x="220" y="27"/>
                  </a:cubicBezTo>
                  <a:cubicBezTo>
                    <a:pt x="145" y="73"/>
                    <a:pt x="83" y="139"/>
                    <a:pt x="40" y="217"/>
                  </a:cubicBezTo>
                  <a:cubicBezTo>
                    <a:pt x="11" y="283"/>
                    <a:pt x="1" y="355"/>
                    <a:pt x="4" y="427"/>
                  </a:cubicBezTo>
                  <a:cubicBezTo>
                    <a:pt x="30" y="512"/>
                    <a:pt x="80" y="594"/>
                    <a:pt x="145" y="656"/>
                  </a:cubicBezTo>
                  <a:cubicBezTo>
                    <a:pt x="183" y="691"/>
                    <a:pt x="277" y="750"/>
                    <a:pt x="336" y="750"/>
                  </a:cubicBezTo>
                  <a:cubicBezTo>
                    <a:pt x="343" y="750"/>
                    <a:pt x="349" y="750"/>
                    <a:pt x="355" y="748"/>
                  </a:cubicBezTo>
                  <a:cubicBezTo>
                    <a:pt x="427" y="728"/>
                    <a:pt x="496" y="568"/>
                    <a:pt x="519" y="496"/>
                  </a:cubicBezTo>
                  <a:cubicBezTo>
                    <a:pt x="528" y="417"/>
                    <a:pt x="528" y="338"/>
                    <a:pt x="515" y="260"/>
                  </a:cubicBezTo>
                  <a:cubicBezTo>
                    <a:pt x="509" y="211"/>
                    <a:pt x="489" y="109"/>
                    <a:pt x="463" y="70"/>
                  </a:cubicBezTo>
                  <a:cubicBezTo>
                    <a:pt x="433" y="37"/>
                    <a:pt x="397" y="14"/>
                    <a:pt x="358" y="1"/>
                  </a:cubicBezTo>
                  <a:cubicBezTo>
                    <a:pt x="351" y="1"/>
                    <a:pt x="343" y="0"/>
                    <a:pt x="336"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88301" y="3600690"/>
              <a:ext cx="42196" cy="69389"/>
            </a:xfrm>
            <a:custGeom>
              <a:avLst/>
              <a:gdLst/>
              <a:ahLst/>
              <a:cxnLst/>
              <a:rect l="l" t="t" r="r" b="b"/>
              <a:pathLst>
                <a:path w="1471" h="2419" extrusionOk="0">
                  <a:moveTo>
                    <a:pt x="121" y="0"/>
                  </a:moveTo>
                  <a:cubicBezTo>
                    <a:pt x="117" y="0"/>
                    <a:pt x="112" y="1"/>
                    <a:pt x="108" y="2"/>
                  </a:cubicBezTo>
                  <a:cubicBezTo>
                    <a:pt x="75" y="8"/>
                    <a:pt x="33" y="74"/>
                    <a:pt x="23" y="103"/>
                  </a:cubicBezTo>
                  <a:cubicBezTo>
                    <a:pt x="0" y="185"/>
                    <a:pt x="3" y="267"/>
                    <a:pt x="26" y="349"/>
                  </a:cubicBezTo>
                  <a:cubicBezTo>
                    <a:pt x="49" y="398"/>
                    <a:pt x="141" y="473"/>
                    <a:pt x="187" y="506"/>
                  </a:cubicBezTo>
                  <a:cubicBezTo>
                    <a:pt x="249" y="555"/>
                    <a:pt x="419" y="591"/>
                    <a:pt x="459" y="660"/>
                  </a:cubicBezTo>
                  <a:cubicBezTo>
                    <a:pt x="488" y="713"/>
                    <a:pt x="491" y="857"/>
                    <a:pt x="452" y="906"/>
                  </a:cubicBezTo>
                  <a:cubicBezTo>
                    <a:pt x="413" y="955"/>
                    <a:pt x="236" y="906"/>
                    <a:pt x="203" y="962"/>
                  </a:cubicBezTo>
                  <a:cubicBezTo>
                    <a:pt x="190" y="985"/>
                    <a:pt x="220" y="1037"/>
                    <a:pt x="233" y="1060"/>
                  </a:cubicBezTo>
                  <a:cubicBezTo>
                    <a:pt x="285" y="1155"/>
                    <a:pt x="347" y="1240"/>
                    <a:pt x="426" y="1319"/>
                  </a:cubicBezTo>
                  <a:cubicBezTo>
                    <a:pt x="462" y="1355"/>
                    <a:pt x="570" y="1384"/>
                    <a:pt x="593" y="1427"/>
                  </a:cubicBezTo>
                  <a:cubicBezTo>
                    <a:pt x="636" y="1496"/>
                    <a:pt x="616" y="1669"/>
                    <a:pt x="613" y="1751"/>
                  </a:cubicBezTo>
                  <a:cubicBezTo>
                    <a:pt x="609" y="1810"/>
                    <a:pt x="570" y="1928"/>
                    <a:pt x="577" y="1987"/>
                  </a:cubicBezTo>
                  <a:cubicBezTo>
                    <a:pt x="593" y="2079"/>
                    <a:pt x="629" y="2167"/>
                    <a:pt x="678" y="2242"/>
                  </a:cubicBezTo>
                  <a:cubicBezTo>
                    <a:pt x="721" y="2297"/>
                    <a:pt x="833" y="2419"/>
                    <a:pt x="907" y="2419"/>
                  </a:cubicBezTo>
                  <a:cubicBezTo>
                    <a:pt x="913" y="2419"/>
                    <a:pt x="918" y="2418"/>
                    <a:pt x="924" y="2416"/>
                  </a:cubicBezTo>
                  <a:cubicBezTo>
                    <a:pt x="1012" y="2390"/>
                    <a:pt x="989" y="2131"/>
                    <a:pt x="1052" y="2059"/>
                  </a:cubicBezTo>
                  <a:cubicBezTo>
                    <a:pt x="1117" y="1990"/>
                    <a:pt x="1324" y="1961"/>
                    <a:pt x="1379" y="1889"/>
                  </a:cubicBezTo>
                  <a:cubicBezTo>
                    <a:pt x="1428" y="1833"/>
                    <a:pt x="1461" y="1686"/>
                    <a:pt x="1464" y="1610"/>
                  </a:cubicBezTo>
                  <a:cubicBezTo>
                    <a:pt x="1471" y="1499"/>
                    <a:pt x="1409" y="1276"/>
                    <a:pt x="1369" y="1171"/>
                  </a:cubicBezTo>
                  <a:cubicBezTo>
                    <a:pt x="1307" y="1030"/>
                    <a:pt x="1232" y="896"/>
                    <a:pt x="1143" y="772"/>
                  </a:cubicBezTo>
                  <a:cubicBezTo>
                    <a:pt x="1084" y="696"/>
                    <a:pt x="934" y="572"/>
                    <a:pt x="875" y="496"/>
                  </a:cubicBezTo>
                  <a:cubicBezTo>
                    <a:pt x="839" y="444"/>
                    <a:pt x="806" y="313"/>
                    <a:pt x="754" y="280"/>
                  </a:cubicBezTo>
                  <a:cubicBezTo>
                    <a:pt x="741" y="272"/>
                    <a:pt x="723" y="269"/>
                    <a:pt x="702" y="269"/>
                  </a:cubicBezTo>
                  <a:cubicBezTo>
                    <a:pt x="663" y="269"/>
                    <a:pt x="614" y="279"/>
                    <a:pt x="576" y="279"/>
                  </a:cubicBezTo>
                  <a:cubicBezTo>
                    <a:pt x="561" y="279"/>
                    <a:pt x="548" y="278"/>
                    <a:pt x="537" y="274"/>
                  </a:cubicBezTo>
                  <a:cubicBezTo>
                    <a:pt x="475" y="251"/>
                    <a:pt x="383" y="146"/>
                    <a:pt x="328" y="110"/>
                  </a:cubicBezTo>
                  <a:cubicBezTo>
                    <a:pt x="276" y="76"/>
                    <a:pt x="182" y="0"/>
                    <a:pt x="121"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2702964" y="3523957"/>
              <a:ext cx="47674" cy="47847"/>
            </a:xfrm>
            <a:custGeom>
              <a:avLst/>
              <a:gdLst/>
              <a:ahLst/>
              <a:cxnLst/>
              <a:rect l="l" t="t" r="r" b="b"/>
              <a:pathLst>
                <a:path w="1662" h="1668" extrusionOk="0">
                  <a:moveTo>
                    <a:pt x="1149" y="0"/>
                  </a:moveTo>
                  <a:cubicBezTo>
                    <a:pt x="1041" y="0"/>
                    <a:pt x="933" y="15"/>
                    <a:pt x="826" y="46"/>
                  </a:cubicBezTo>
                  <a:cubicBezTo>
                    <a:pt x="695" y="92"/>
                    <a:pt x="479" y="272"/>
                    <a:pt x="368" y="354"/>
                  </a:cubicBezTo>
                  <a:cubicBezTo>
                    <a:pt x="286" y="416"/>
                    <a:pt x="82" y="524"/>
                    <a:pt x="40" y="619"/>
                  </a:cubicBezTo>
                  <a:cubicBezTo>
                    <a:pt x="1" y="708"/>
                    <a:pt x="27" y="914"/>
                    <a:pt x="56" y="1006"/>
                  </a:cubicBezTo>
                  <a:cubicBezTo>
                    <a:pt x="82" y="1085"/>
                    <a:pt x="164" y="1235"/>
                    <a:pt x="240" y="1284"/>
                  </a:cubicBezTo>
                  <a:cubicBezTo>
                    <a:pt x="312" y="1330"/>
                    <a:pt x="502" y="1314"/>
                    <a:pt x="584" y="1340"/>
                  </a:cubicBezTo>
                  <a:cubicBezTo>
                    <a:pt x="675" y="1370"/>
                    <a:pt x="764" y="1406"/>
                    <a:pt x="846" y="1455"/>
                  </a:cubicBezTo>
                  <a:cubicBezTo>
                    <a:pt x="914" y="1497"/>
                    <a:pt x="1011" y="1668"/>
                    <a:pt x="1089" y="1668"/>
                  </a:cubicBezTo>
                  <a:cubicBezTo>
                    <a:pt x="1090" y="1668"/>
                    <a:pt x="1091" y="1668"/>
                    <a:pt x="1091" y="1668"/>
                  </a:cubicBezTo>
                  <a:cubicBezTo>
                    <a:pt x="1170" y="1664"/>
                    <a:pt x="1252" y="1504"/>
                    <a:pt x="1301" y="1442"/>
                  </a:cubicBezTo>
                  <a:cubicBezTo>
                    <a:pt x="1337" y="1396"/>
                    <a:pt x="1396" y="1288"/>
                    <a:pt x="1439" y="1245"/>
                  </a:cubicBezTo>
                  <a:cubicBezTo>
                    <a:pt x="1478" y="1199"/>
                    <a:pt x="1603" y="1150"/>
                    <a:pt x="1629" y="1098"/>
                  </a:cubicBezTo>
                  <a:cubicBezTo>
                    <a:pt x="1661" y="1036"/>
                    <a:pt x="1645" y="891"/>
                    <a:pt x="1645" y="823"/>
                  </a:cubicBezTo>
                  <a:cubicBezTo>
                    <a:pt x="1652" y="731"/>
                    <a:pt x="1655" y="636"/>
                    <a:pt x="1648" y="544"/>
                  </a:cubicBezTo>
                  <a:cubicBezTo>
                    <a:pt x="1632" y="433"/>
                    <a:pt x="1570" y="203"/>
                    <a:pt x="1498" y="118"/>
                  </a:cubicBezTo>
                  <a:cubicBezTo>
                    <a:pt x="1432" y="66"/>
                    <a:pt x="1357" y="27"/>
                    <a:pt x="1275" y="7"/>
                  </a:cubicBezTo>
                  <a:cubicBezTo>
                    <a:pt x="1233" y="2"/>
                    <a:pt x="1191" y="0"/>
                    <a:pt x="1149"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2869279" y="3376144"/>
              <a:ext cx="45236" cy="65172"/>
            </a:xfrm>
            <a:custGeom>
              <a:avLst/>
              <a:gdLst/>
              <a:ahLst/>
              <a:cxnLst/>
              <a:rect l="l" t="t" r="r" b="b"/>
              <a:pathLst>
                <a:path w="1577" h="2272" extrusionOk="0">
                  <a:moveTo>
                    <a:pt x="895" y="0"/>
                  </a:moveTo>
                  <a:cubicBezTo>
                    <a:pt x="892" y="0"/>
                    <a:pt x="889" y="0"/>
                    <a:pt x="885" y="0"/>
                  </a:cubicBezTo>
                  <a:cubicBezTo>
                    <a:pt x="817" y="4"/>
                    <a:pt x="669" y="56"/>
                    <a:pt x="623" y="112"/>
                  </a:cubicBezTo>
                  <a:cubicBezTo>
                    <a:pt x="577" y="164"/>
                    <a:pt x="574" y="302"/>
                    <a:pt x="564" y="367"/>
                  </a:cubicBezTo>
                  <a:cubicBezTo>
                    <a:pt x="545" y="479"/>
                    <a:pt x="525" y="705"/>
                    <a:pt x="505" y="816"/>
                  </a:cubicBezTo>
                  <a:cubicBezTo>
                    <a:pt x="486" y="924"/>
                    <a:pt x="463" y="1029"/>
                    <a:pt x="427" y="1130"/>
                  </a:cubicBezTo>
                  <a:cubicBezTo>
                    <a:pt x="368" y="1248"/>
                    <a:pt x="299" y="1360"/>
                    <a:pt x="214" y="1465"/>
                  </a:cubicBezTo>
                  <a:cubicBezTo>
                    <a:pt x="175" y="1514"/>
                    <a:pt x="53" y="1583"/>
                    <a:pt x="27" y="1642"/>
                  </a:cubicBezTo>
                  <a:cubicBezTo>
                    <a:pt x="4" y="1717"/>
                    <a:pt x="1" y="1796"/>
                    <a:pt x="21" y="1871"/>
                  </a:cubicBezTo>
                  <a:cubicBezTo>
                    <a:pt x="47" y="1959"/>
                    <a:pt x="155" y="2117"/>
                    <a:pt x="234" y="2169"/>
                  </a:cubicBezTo>
                  <a:cubicBezTo>
                    <a:pt x="325" y="2230"/>
                    <a:pt x="542" y="2271"/>
                    <a:pt x="666" y="2271"/>
                  </a:cubicBezTo>
                  <a:cubicBezTo>
                    <a:pt x="676" y="2271"/>
                    <a:pt x="684" y="2271"/>
                    <a:pt x="692" y="2271"/>
                  </a:cubicBezTo>
                  <a:cubicBezTo>
                    <a:pt x="843" y="2251"/>
                    <a:pt x="990" y="2202"/>
                    <a:pt x="1125" y="2126"/>
                  </a:cubicBezTo>
                  <a:cubicBezTo>
                    <a:pt x="1243" y="2044"/>
                    <a:pt x="1341" y="1946"/>
                    <a:pt x="1423" y="1828"/>
                  </a:cubicBezTo>
                  <a:cubicBezTo>
                    <a:pt x="1491" y="1714"/>
                    <a:pt x="1577" y="1445"/>
                    <a:pt x="1577" y="1311"/>
                  </a:cubicBezTo>
                  <a:cubicBezTo>
                    <a:pt x="1577" y="1167"/>
                    <a:pt x="1472" y="891"/>
                    <a:pt x="1416" y="757"/>
                  </a:cubicBezTo>
                  <a:cubicBezTo>
                    <a:pt x="1383" y="682"/>
                    <a:pt x="1288" y="544"/>
                    <a:pt x="1252" y="469"/>
                  </a:cubicBezTo>
                  <a:cubicBezTo>
                    <a:pt x="1213" y="370"/>
                    <a:pt x="1193" y="141"/>
                    <a:pt x="1118" y="69"/>
                  </a:cubicBezTo>
                  <a:cubicBezTo>
                    <a:pt x="1074" y="29"/>
                    <a:pt x="960" y="0"/>
                    <a:pt x="895"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2682482" y="3393211"/>
              <a:ext cx="48793" cy="83273"/>
            </a:xfrm>
            <a:custGeom>
              <a:avLst/>
              <a:gdLst/>
              <a:ahLst/>
              <a:cxnLst/>
              <a:rect l="l" t="t" r="r" b="b"/>
              <a:pathLst>
                <a:path w="1701" h="2903" extrusionOk="0">
                  <a:moveTo>
                    <a:pt x="716" y="0"/>
                  </a:moveTo>
                  <a:cubicBezTo>
                    <a:pt x="654" y="0"/>
                    <a:pt x="568" y="109"/>
                    <a:pt x="531" y="152"/>
                  </a:cubicBezTo>
                  <a:cubicBezTo>
                    <a:pt x="479" y="214"/>
                    <a:pt x="436" y="378"/>
                    <a:pt x="377" y="434"/>
                  </a:cubicBezTo>
                  <a:cubicBezTo>
                    <a:pt x="312" y="499"/>
                    <a:pt x="99" y="529"/>
                    <a:pt x="46" y="604"/>
                  </a:cubicBezTo>
                  <a:cubicBezTo>
                    <a:pt x="10" y="650"/>
                    <a:pt x="0" y="778"/>
                    <a:pt x="10" y="834"/>
                  </a:cubicBezTo>
                  <a:cubicBezTo>
                    <a:pt x="36" y="938"/>
                    <a:pt x="204" y="1096"/>
                    <a:pt x="249" y="1191"/>
                  </a:cubicBezTo>
                  <a:cubicBezTo>
                    <a:pt x="308" y="1309"/>
                    <a:pt x="416" y="1548"/>
                    <a:pt x="420" y="1676"/>
                  </a:cubicBezTo>
                  <a:cubicBezTo>
                    <a:pt x="423" y="1774"/>
                    <a:pt x="351" y="1967"/>
                    <a:pt x="308" y="2049"/>
                  </a:cubicBezTo>
                  <a:cubicBezTo>
                    <a:pt x="266" y="2134"/>
                    <a:pt x="112" y="2259"/>
                    <a:pt x="79" y="2347"/>
                  </a:cubicBezTo>
                  <a:cubicBezTo>
                    <a:pt x="50" y="2458"/>
                    <a:pt x="43" y="2573"/>
                    <a:pt x="63" y="2688"/>
                  </a:cubicBezTo>
                  <a:cubicBezTo>
                    <a:pt x="79" y="2747"/>
                    <a:pt x="131" y="2888"/>
                    <a:pt x="190" y="2901"/>
                  </a:cubicBezTo>
                  <a:cubicBezTo>
                    <a:pt x="195" y="2902"/>
                    <a:pt x="201" y="2902"/>
                    <a:pt x="206" y="2902"/>
                  </a:cubicBezTo>
                  <a:cubicBezTo>
                    <a:pt x="292" y="2902"/>
                    <a:pt x="424" y="2760"/>
                    <a:pt x="489" y="2704"/>
                  </a:cubicBezTo>
                  <a:cubicBezTo>
                    <a:pt x="649" y="2553"/>
                    <a:pt x="793" y="2386"/>
                    <a:pt x="914" y="2203"/>
                  </a:cubicBezTo>
                  <a:cubicBezTo>
                    <a:pt x="960" y="2124"/>
                    <a:pt x="1000" y="1938"/>
                    <a:pt x="1042" y="1856"/>
                  </a:cubicBezTo>
                  <a:cubicBezTo>
                    <a:pt x="1091" y="1757"/>
                    <a:pt x="1226" y="1587"/>
                    <a:pt x="1288" y="1499"/>
                  </a:cubicBezTo>
                  <a:cubicBezTo>
                    <a:pt x="1340" y="1420"/>
                    <a:pt x="1442" y="1259"/>
                    <a:pt x="1501" y="1184"/>
                  </a:cubicBezTo>
                  <a:cubicBezTo>
                    <a:pt x="1543" y="1122"/>
                    <a:pt x="1701" y="1027"/>
                    <a:pt x="1688" y="952"/>
                  </a:cubicBezTo>
                  <a:cubicBezTo>
                    <a:pt x="1665" y="860"/>
                    <a:pt x="1419" y="834"/>
                    <a:pt x="1337" y="784"/>
                  </a:cubicBezTo>
                  <a:cubicBezTo>
                    <a:pt x="1242" y="726"/>
                    <a:pt x="1055" y="601"/>
                    <a:pt x="980" y="519"/>
                  </a:cubicBezTo>
                  <a:cubicBezTo>
                    <a:pt x="914" y="431"/>
                    <a:pt x="855" y="332"/>
                    <a:pt x="810" y="231"/>
                  </a:cubicBezTo>
                  <a:cubicBezTo>
                    <a:pt x="783" y="175"/>
                    <a:pt x="787" y="18"/>
                    <a:pt x="728" y="2"/>
                  </a:cubicBezTo>
                  <a:cubicBezTo>
                    <a:pt x="724" y="1"/>
                    <a:pt x="720" y="0"/>
                    <a:pt x="716"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2796477" y="3316823"/>
              <a:ext cx="31295" cy="20424"/>
            </a:xfrm>
            <a:custGeom>
              <a:avLst/>
              <a:gdLst/>
              <a:ahLst/>
              <a:cxnLst/>
              <a:rect l="l" t="t" r="r" b="b"/>
              <a:pathLst>
                <a:path w="1091" h="712" extrusionOk="0">
                  <a:moveTo>
                    <a:pt x="830" y="1"/>
                  </a:moveTo>
                  <a:cubicBezTo>
                    <a:pt x="754" y="1"/>
                    <a:pt x="644" y="43"/>
                    <a:pt x="593" y="70"/>
                  </a:cubicBezTo>
                  <a:cubicBezTo>
                    <a:pt x="514" y="109"/>
                    <a:pt x="406" y="267"/>
                    <a:pt x="324" y="303"/>
                  </a:cubicBezTo>
                  <a:cubicBezTo>
                    <a:pt x="307" y="310"/>
                    <a:pt x="281" y="312"/>
                    <a:pt x="253" y="312"/>
                  </a:cubicBezTo>
                  <a:cubicBezTo>
                    <a:pt x="222" y="312"/>
                    <a:pt x="189" y="310"/>
                    <a:pt x="157" y="310"/>
                  </a:cubicBezTo>
                  <a:cubicBezTo>
                    <a:pt x="119" y="310"/>
                    <a:pt x="85" y="314"/>
                    <a:pt x="66" y="329"/>
                  </a:cubicBezTo>
                  <a:cubicBezTo>
                    <a:pt x="33" y="358"/>
                    <a:pt x="0" y="460"/>
                    <a:pt x="20" y="499"/>
                  </a:cubicBezTo>
                  <a:cubicBezTo>
                    <a:pt x="43" y="552"/>
                    <a:pt x="184" y="571"/>
                    <a:pt x="229" y="597"/>
                  </a:cubicBezTo>
                  <a:cubicBezTo>
                    <a:pt x="275" y="620"/>
                    <a:pt x="364" y="686"/>
                    <a:pt x="416" y="699"/>
                  </a:cubicBezTo>
                  <a:cubicBezTo>
                    <a:pt x="471" y="708"/>
                    <a:pt x="527" y="712"/>
                    <a:pt x="583" y="712"/>
                  </a:cubicBezTo>
                  <a:cubicBezTo>
                    <a:pt x="652" y="712"/>
                    <a:pt x="722" y="705"/>
                    <a:pt x="790" y="692"/>
                  </a:cubicBezTo>
                  <a:cubicBezTo>
                    <a:pt x="849" y="679"/>
                    <a:pt x="901" y="653"/>
                    <a:pt x="950" y="620"/>
                  </a:cubicBezTo>
                  <a:cubicBezTo>
                    <a:pt x="1003" y="571"/>
                    <a:pt x="1088" y="447"/>
                    <a:pt x="1088" y="381"/>
                  </a:cubicBezTo>
                  <a:cubicBezTo>
                    <a:pt x="1091" y="326"/>
                    <a:pt x="1022" y="224"/>
                    <a:pt x="999" y="178"/>
                  </a:cubicBezTo>
                  <a:cubicBezTo>
                    <a:pt x="973" y="129"/>
                    <a:pt x="924" y="24"/>
                    <a:pt x="875" y="8"/>
                  </a:cubicBezTo>
                  <a:cubicBezTo>
                    <a:pt x="862" y="3"/>
                    <a:pt x="847" y="1"/>
                    <a:pt x="830"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2646196" y="3295969"/>
              <a:ext cx="51174" cy="73893"/>
            </a:xfrm>
            <a:custGeom>
              <a:avLst/>
              <a:gdLst/>
              <a:ahLst/>
              <a:cxnLst/>
              <a:rect l="l" t="t" r="r" b="b"/>
              <a:pathLst>
                <a:path w="1784" h="2576" extrusionOk="0">
                  <a:moveTo>
                    <a:pt x="1008" y="0"/>
                  </a:moveTo>
                  <a:cubicBezTo>
                    <a:pt x="888" y="0"/>
                    <a:pt x="732" y="8"/>
                    <a:pt x="676" y="66"/>
                  </a:cubicBezTo>
                  <a:cubicBezTo>
                    <a:pt x="620" y="122"/>
                    <a:pt x="669" y="306"/>
                    <a:pt x="633" y="374"/>
                  </a:cubicBezTo>
                  <a:cubicBezTo>
                    <a:pt x="594" y="456"/>
                    <a:pt x="446" y="578"/>
                    <a:pt x="374" y="630"/>
                  </a:cubicBezTo>
                  <a:cubicBezTo>
                    <a:pt x="312" y="669"/>
                    <a:pt x="152" y="702"/>
                    <a:pt x="106" y="751"/>
                  </a:cubicBezTo>
                  <a:cubicBezTo>
                    <a:pt x="60" y="800"/>
                    <a:pt x="17" y="935"/>
                    <a:pt x="11" y="1003"/>
                  </a:cubicBezTo>
                  <a:cubicBezTo>
                    <a:pt x="1" y="1108"/>
                    <a:pt x="57" y="1318"/>
                    <a:pt x="83" y="1419"/>
                  </a:cubicBezTo>
                  <a:cubicBezTo>
                    <a:pt x="99" y="1478"/>
                    <a:pt x="158" y="1587"/>
                    <a:pt x="168" y="1649"/>
                  </a:cubicBezTo>
                  <a:cubicBezTo>
                    <a:pt x="184" y="1731"/>
                    <a:pt x="184" y="1816"/>
                    <a:pt x="168" y="1898"/>
                  </a:cubicBezTo>
                  <a:cubicBezTo>
                    <a:pt x="148" y="1953"/>
                    <a:pt x="44" y="2029"/>
                    <a:pt x="27" y="2084"/>
                  </a:cubicBezTo>
                  <a:cubicBezTo>
                    <a:pt x="11" y="2163"/>
                    <a:pt x="14" y="2245"/>
                    <a:pt x="37" y="2324"/>
                  </a:cubicBezTo>
                  <a:cubicBezTo>
                    <a:pt x="70" y="2396"/>
                    <a:pt x="188" y="2530"/>
                    <a:pt x="266" y="2559"/>
                  </a:cubicBezTo>
                  <a:cubicBezTo>
                    <a:pt x="292" y="2570"/>
                    <a:pt x="335" y="2576"/>
                    <a:pt x="379" y="2576"/>
                  </a:cubicBezTo>
                  <a:cubicBezTo>
                    <a:pt x="432" y="2576"/>
                    <a:pt x="487" y="2567"/>
                    <a:pt x="515" y="2550"/>
                  </a:cubicBezTo>
                  <a:cubicBezTo>
                    <a:pt x="594" y="2500"/>
                    <a:pt x="636" y="2297"/>
                    <a:pt x="689" y="2222"/>
                  </a:cubicBezTo>
                  <a:cubicBezTo>
                    <a:pt x="794" y="2078"/>
                    <a:pt x="1056" y="1842"/>
                    <a:pt x="1161" y="1701"/>
                  </a:cubicBezTo>
                  <a:cubicBezTo>
                    <a:pt x="1282" y="1531"/>
                    <a:pt x="1390" y="1351"/>
                    <a:pt x="1488" y="1167"/>
                  </a:cubicBezTo>
                  <a:cubicBezTo>
                    <a:pt x="1557" y="1036"/>
                    <a:pt x="1688" y="768"/>
                    <a:pt x="1727" y="623"/>
                  </a:cubicBezTo>
                  <a:cubicBezTo>
                    <a:pt x="1747" y="551"/>
                    <a:pt x="1783" y="401"/>
                    <a:pt x="1763" y="329"/>
                  </a:cubicBezTo>
                  <a:cubicBezTo>
                    <a:pt x="1740" y="247"/>
                    <a:pt x="1623" y="109"/>
                    <a:pt x="1547" y="66"/>
                  </a:cubicBezTo>
                  <a:cubicBezTo>
                    <a:pt x="1452" y="14"/>
                    <a:pt x="1220" y="1"/>
                    <a:pt x="1111" y="1"/>
                  </a:cubicBezTo>
                  <a:cubicBezTo>
                    <a:pt x="1084" y="1"/>
                    <a:pt x="1048" y="0"/>
                    <a:pt x="100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2918158" y="3290921"/>
              <a:ext cx="106307" cy="78195"/>
            </a:xfrm>
            <a:custGeom>
              <a:avLst/>
              <a:gdLst/>
              <a:ahLst/>
              <a:cxnLst/>
              <a:rect l="l" t="t" r="r" b="b"/>
              <a:pathLst>
                <a:path w="3706" h="2726" extrusionOk="0">
                  <a:moveTo>
                    <a:pt x="531" y="1"/>
                  </a:moveTo>
                  <a:cubicBezTo>
                    <a:pt x="398" y="1"/>
                    <a:pt x="183" y="43"/>
                    <a:pt x="102" y="115"/>
                  </a:cubicBezTo>
                  <a:cubicBezTo>
                    <a:pt x="46" y="167"/>
                    <a:pt x="0" y="328"/>
                    <a:pt x="10" y="403"/>
                  </a:cubicBezTo>
                  <a:cubicBezTo>
                    <a:pt x="20" y="498"/>
                    <a:pt x="135" y="655"/>
                    <a:pt x="197" y="727"/>
                  </a:cubicBezTo>
                  <a:cubicBezTo>
                    <a:pt x="282" y="826"/>
                    <a:pt x="511" y="960"/>
                    <a:pt x="613" y="1042"/>
                  </a:cubicBezTo>
                  <a:cubicBezTo>
                    <a:pt x="744" y="1147"/>
                    <a:pt x="1000" y="1373"/>
                    <a:pt x="1124" y="1491"/>
                  </a:cubicBezTo>
                  <a:cubicBezTo>
                    <a:pt x="1288" y="1645"/>
                    <a:pt x="1589" y="1979"/>
                    <a:pt x="1753" y="2129"/>
                  </a:cubicBezTo>
                  <a:cubicBezTo>
                    <a:pt x="1887" y="2254"/>
                    <a:pt x="2149" y="2516"/>
                    <a:pt x="2313" y="2598"/>
                  </a:cubicBezTo>
                  <a:cubicBezTo>
                    <a:pt x="2432" y="2656"/>
                    <a:pt x="2694" y="2726"/>
                    <a:pt x="2832" y="2726"/>
                  </a:cubicBezTo>
                  <a:cubicBezTo>
                    <a:pt x="2835" y="2726"/>
                    <a:pt x="2838" y="2726"/>
                    <a:pt x="2841" y="2726"/>
                  </a:cubicBezTo>
                  <a:cubicBezTo>
                    <a:pt x="2978" y="2719"/>
                    <a:pt x="3260" y="2647"/>
                    <a:pt x="3368" y="2562"/>
                  </a:cubicBezTo>
                  <a:cubicBezTo>
                    <a:pt x="3443" y="2503"/>
                    <a:pt x="3529" y="2319"/>
                    <a:pt x="3565" y="2231"/>
                  </a:cubicBezTo>
                  <a:cubicBezTo>
                    <a:pt x="3617" y="2097"/>
                    <a:pt x="3705" y="1815"/>
                    <a:pt x="3692" y="1671"/>
                  </a:cubicBezTo>
                  <a:cubicBezTo>
                    <a:pt x="3679" y="1546"/>
                    <a:pt x="3581" y="1310"/>
                    <a:pt x="3496" y="1219"/>
                  </a:cubicBezTo>
                  <a:cubicBezTo>
                    <a:pt x="3319" y="1029"/>
                    <a:pt x="2808" y="842"/>
                    <a:pt x="2569" y="734"/>
                  </a:cubicBezTo>
                  <a:cubicBezTo>
                    <a:pt x="2395" y="659"/>
                    <a:pt x="2048" y="511"/>
                    <a:pt x="1864" y="482"/>
                  </a:cubicBezTo>
                  <a:cubicBezTo>
                    <a:pt x="1840" y="477"/>
                    <a:pt x="1812" y="475"/>
                    <a:pt x="1781" y="475"/>
                  </a:cubicBezTo>
                  <a:cubicBezTo>
                    <a:pt x="1648" y="475"/>
                    <a:pt x="1465" y="509"/>
                    <a:pt x="1319" y="509"/>
                  </a:cubicBezTo>
                  <a:cubicBezTo>
                    <a:pt x="1253" y="509"/>
                    <a:pt x="1194" y="502"/>
                    <a:pt x="1150" y="482"/>
                  </a:cubicBezTo>
                  <a:cubicBezTo>
                    <a:pt x="1059" y="436"/>
                    <a:pt x="977" y="223"/>
                    <a:pt x="895" y="157"/>
                  </a:cubicBezTo>
                  <a:cubicBezTo>
                    <a:pt x="826" y="102"/>
                    <a:pt x="665" y="13"/>
                    <a:pt x="580" y="3"/>
                  </a:cubicBezTo>
                  <a:cubicBezTo>
                    <a:pt x="566" y="2"/>
                    <a:pt x="549" y="1"/>
                    <a:pt x="531"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2804279" y="3140382"/>
              <a:ext cx="114080" cy="148818"/>
            </a:xfrm>
            <a:custGeom>
              <a:avLst/>
              <a:gdLst/>
              <a:ahLst/>
              <a:cxnLst/>
              <a:rect l="l" t="t" r="r" b="b"/>
              <a:pathLst>
                <a:path w="3977" h="5188" extrusionOk="0">
                  <a:moveTo>
                    <a:pt x="1140" y="0"/>
                  </a:moveTo>
                  <a:cubicBezTo>
                    <a:pt x="1139" y="0"/>
                    <a:pt x="1138" y="0"/>
                    <a:pt x="1137" y="0"/>
                  </a:cubicBezTo>
                  <a:cubicBezTo>
                    <a:pt x="1081" y="0"/>
                    <a:pt x="1012" y="115"/>
                    <a:pt x="966" y="147"/>
                  </a:cubicBezTo>
                  <a:cubicBezTo>
                    <a:pt x="862" y="216"/>
                    <a:pt x="753" y="279"/>
                    <a:pt x="639" y="328"/>
                  </a:cubicBezTo>
                  <a:cubicBezTo>
                    <a:pt x="514" y="374"/>
                    <a:pt x="223" y="370"/>
                    <a:pt x="118" y="452"/>
                  </a:cubicBezTo>
                  <a:cubicBezTo>
                    <a:pt x="72" y="495"/>
                    <a:pt x="43" y="550"/>
                    <a:pt x="26" y="609"/>
                  </a:cubicBezTo>
                  <a:cubicBezTo>
                    <a:pt x="0" y="717"/>
                    <a:pt x="36" y="944"/>
                    <a:pt x="59" y="1052"/>
                  </a:cubicBezTo>
                  <a:cubicBezTo>
                    <a:pt x="102" y="1229"/>
                    <a:pt x="226" y="1572"/>
                    <a:pt x="331" y="1720"/>
                  </a:cubicBezTo>
                  <a:cubicBezTo>
                    <a:pt x="442" y="1874"/>
                    <a:pt x="753" y="2100"/>
                    <a:pt x="898" y="2221"/>
                  </a:cubicBezTo>
                  <a:cubicBezTo>
                    <a:pt x="976" y="2283"/>
                    <a:pt x="1147" y="2385"/>
                    <a:pt x="1215" y="2457"/>
                  </a:cubicBezTo>
                  <a:cubicBezTo>
                    <a:pt x="1301" y="2549"/>
                    <a:pt x="1415" y="2771"/>
                    <a:pt x="1487" y="2866"/>
                  </a:cubicBezTo>
                  <a:cubicBezTo>
                    <a:pt x="1589" y="2998"/>
                    <a:pt x="1805" y="3260"/>
                    <a:pt x="1930" y="3368"/>
                  </a:cubicBezTo>
                  <a:cubicBezTo>
                    <a:pt x="2051" y="3469"/>
                    <a:pt x="2346" y="3600"/>
                    <a:pt x="2463" y="3705"/>
                  </a:cubicBezTo>
                  <a:cubicBezTo>
                    <a:pt x="2667" y="3889"/>
                    <a:pt x="3037" y="4311"/>
                    <a:pt x="3155" y="4557"/>
                  </a:cubicBezTo>
                  <a:cubicBezTo>
                    <a:pt x="3223" y="4701"/>
                    <a:pt x="3151" y="5107"/>
                    <a:pt x="3292" y="5179"/>
                  </a:cubicBezTo>
                  <a:cubicBezTo>
                    <a:pt x="3302" y="5185"/>
                    <a:pt x="3315" y="5187"/>
                    <a:pt x="3328" y="5187"/>
                  </a:cubicBezTo>
                  <a:cubicBezTo>
                    <a:pt x="3404" y="5187"/>
                    <a:pt x="3527" y="5112"/>
                    <a:pt x="3574" y="5068"/>
                  </a:cubicBezTo>
                  <a:cubicBezTo>
                    <a:pt x="3672" y="4976"/>
                    <a:pt x="3767" y="4717"/>
                    <a:pt x="3800" y="4593"/>
                  </a:cubicBezTo>
                  <a:cubicBezTo>
                    <a:pt x="3852" y="4409"/>
                    <a:pt x="3977" y="4006"/>
                    <a:pt x="3882" y="3843"/>
                  </a:cubicBezTo>
                  <a:cubicBezTo>
                    <a:pt x="3833" y="3761"/>
                    <a:pt x="3584" y="3774"/>
                    <a:pt x="3528" y="3695"/>
                  </a:cubicBezTo>
                  <a:cubicBezTo>
                    <a:pt x="3502" y="3656"/>
                    <a:pt x="3515" y="3551"/>
                    <a:pt x="3528" y="3502"/>
                  </a:cubicBezTo>
                  <a:cubicBezTo>
                    <a:pt x="3551" y="3430"/>
                    <a:pt x="3659" y="3312"/>
                    <a:pt x="3689" y="3243"/>
                  </a:cubicBezTo>
                  <a:cubicBezTo>
                    <a:pt x="3728" y="3148"/>
                    <a:pt x="3820" y="2945"/>
                    <a:pt x="3790" y="2847"/>
                  </a:cubicBezTo>
                  <a:cubicBezTo>
                    <a:pt x="3757" y="2732"/>
                    <a:pt x="3469" y="2640"/>
                    <a:pt x="3440" y="2529"/>
                  </a:cubicBezTo>
                  <a:cubicBezTo>
                    <a:pt x="3414" y="2437"/>
                    <a:pt x="3551" y="2270"/>
                    <a:pt x="3551" y="2175"/>
                  </a:cubicBezTo>
                  <a:cubicBezTo>
                    <a:pt x="3551" y="2054"/>
                    <a:pt x="3459" y="1821"/>
                    <a:pt x="3404" y="1713"/>
                  </a:cubicBezTo>
                  <a:cubicBezTo>
                    <a:pt x="3377" y="1661"/>
                    <a:pt x="3318" y="1556"/>
                    <a:pt x="3269" y="1530"/>
                  </a:cubicBezTo>
                  <a:cubicBezTo>
                    <a:pt x="3165" y="1471"/>
                    <a:pt x="2912" y="1497"/>
                    <a:pt x="2791" y="1484"/>
                  </a:cubicBezTo>
                  <a:cubicBezTo>
                    <a:pt x="2644" y="1468"/>
                    <a:pt x="2329" y="1484"/>
                    <a:pt x="2201" y="1405"/>
                  </a:cubicBezTo>
                  <a:cubicBezTo>
                    <a:pt x="2044" y="1307"/>
                    <a:pt x="1890" y="940"/>
                    <a:pt x="1792" y="783"/>
                  </a:cubicBezTo>
                  <a:cubicBezTo>
                    <a:pt x="1720" y="662"/>
                    <a:pt x="1612" y="400"/>
                    <a:pt x="1520" y="295"/>
                  </a:cubicBezTo>
                  <a:cubicBezTo>
                    <a:pt x="1442" y="204"/>
                    <a:pt x="1261" y="0"/>
                    <a:pt x="1140"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1256035" y="3153950"/>
              <a:ext cx="140786" cy="142306"/>
            </a:xfrm>
            <a:custGeom>
              <a:avLst/>
              <a:gdLst/>
              <a:ahLst/>
              <a:cxnLst/>
              <a:rect l="l" t="t" r="r" b="b"/>
              <a:pathLst>
                <a:path w="4908" h="4961" extrusionOk="0">
                  <a:moveTo>
                    <a:pt x="913" y="0"/>
                  </a:moveTo>
                  <a:cubicBezTo>
                    <a:pt x="888" y="0"/>
                    <a:pt x="866" y="3"/>
                    <a:pt x="849" y="9"/>
                  </a:cubicBezTo>
                  <a:cubicBezTo>
                    <a:pt x="767" y="41"/>
                    <a:pt x="669" y="208"/>
                    <a:pt x="620" y="290"/>
                  </a:cubicBezTo>
                  <a:cubicBezTo>
                    <a:pt x="570" y="372"/>
                    <a:pt x="531" y="569"/>
                    <a:pt x="475" y="647"/>
                  </a:cubicBezTo>
                  <a:cubicBezTo>
                    <a:pt x="400" y="749"/>
                    <a:pt x="145" y="864"/>
                    <a:pt x="86" y="978"/>
                  </a:cubicBezTo>
                  <a:cubicBezTo>
                    <a:pt x="7" y="1122"/>
                    <a:pt x="0" y="1460"/>
                    <a:pt x="7" y="1624"/>
                  </a:cubicBezTo>
                  <a:cubicBezTo>
                    <a:pt x="10" y="1719"/>
                    <a:pt x="33" y="1918"/>
                    <a:pt x="92" y="1991"/>
                  </a:cubicBezTo>
                  <a:cubicBezTo>
                    <a:pt x="135" y="2040"/>
                    <a:pt x="276" y="2043"/>
                    <a:pt x="331" y="2082"/>
                  </a:cubicBezTo>
                  <a:cubicBezTo>
                    <a:pt x="387" y="2125"/>
                    <a:pt x="472" y="2246"/>
                    <a:pt x="511" y="2305"/>
                  </a:cubicBezTo>
                  <a:cubicBezTo>
                    <a:pt x="557" y="2377"/>
                    <a:pt x="620" y="2538"/>
                    <a:pt x="662" y="2610"/>
                  </a:cubicBezTo>
                  <a:cubicBezTo>
                    <a:pt x="711" y="2692"/>
                    <a:pt x="849" y="2836"/>
                    <a:pt x="885" y="2918"/>
                  </a:cubicBezTo>
                  <a:cubicBezTo>
                    <a:pt x="921" y="3000"/>
                    <a:pt x="927" y="3176"/>
                    <a:pt x="960" y="3265"/>
                  </a:cubicBezTo>
                  <a:cubicBezTo>
                    <a:pt x="993" y="3357"/>
                    <a:pt x="1055" y="3550"/>
                    <a:pt x="1131" y="3606"/>
                  </a:cubicBezTo>
                  <a:cubicBezTo>
                    <a:pt x="1169" y="3634"/>
                    <a:pt x="1255" y="3646"/>
                    <a:pt x="1323" y="3646"/>
                  </a:cubicBezTo>
                  <a:cubicBezTo>
                    <a:pt x="1348" y="3646"/>
                    <a:pt x="1370" y="3644"/>
                    <a:pt x="1386" y="3642"/>
                  </a:cubicBezTo>
                  <a:cubicBezTo>
                    <a:pt x="1426" y="3632"/>
                    <a:pt x="1495" y="3562"/>
                    <a:pt x="1539" y="3562"/>
                  </a:cubicBezTo>
                  <a:cubicBezTo>
                    <a:pt x="1541" y="3562"/>
                    <a:pt x="1544" y="3562"/>
                    <a:pt x="1547" y="3563"/>
                  </a:cubicBezTo>
                  <a:cubicBezTo>
                    <a:pt x="1622" y="3579"/>
                    <a:pt x="1704" y="3737"/>
                    <a:pt x="1743" y="3802"/>
                  </a:cubicBezTo>
                  <a:cubicBezTo>
                    <a:pt x="1799" y="3891"/>
                    <a:pt x="1861" y="4087"/>
                    <a:pt x="1913" y="4176"/>
                  </a:cubicBezTo>
                  <a:cubicBezTo>
                    <a:pt x="2008" y="4326"/>
                    <a:pt x="2117" y="4464"/>
                    <a:pt x="2238" y="4592"/>
                  </a:cubicBezTo>
                  <a:cubicBezTo>
                    <a:pt x="2344" y="4698"/>
                    <a:pt x="2568" y="4961"/>
                    <a:pt x="2722" y="4961"/>
                  </a:cubicBezTo>
                  <a:cubicBezTo>
                    <a:pt x="2730" y="4961"/>
                    <a:pt x="2738" y="4960"/>
                    <a:pt x="2746" y="4959"/>
                  </a:cubicBezTo>
                  <a:cubicBezTo>
                    <a:pt x="2808" y="4945"/>
                    <a:pt x="2860" y="4805"/>
                    <a:pt x="2883" y="4746"/>
                  </a:cubicBezTo>
                  <a:cubicBezTo>
                    <a:pt x="2900" y="4700"/>
                    <a:pt x="2942" y="4595"/>
                    <a:pt x="2922" y="4549"/>
                  </a:cubicBezTo>
                  <a:cubicBezTo>
                    <a:pt x="2906" y="4506"/>
                    <a:pt x="2785" y="4490"/>
                    <a:pt x="2762" y="4447"/>
                  </a:cubicBezTo>
                  <a:cubicBezTo>
                    <a:pt x="2732" y="4395"/>
                    <a:pt x="2742" y="4267"/>
                    <a:pt x="2762" y="4208"/>
                  </a:cubicBezTo>
                  <a:cubicBezTo>
                    <a:pt x="2782" y="4153"/>
                    <a:pt x="2880" y="4071"/>
                    <a:pt x="2916" y="4022"/>
                  </a:cubicBezTo>
                  <a:cubicBezTo>
                    <a:pt x="2985" y="3933"/>
                    <a:pt x="3047" y="3838"/>
                    <a:pt x="3103" y="3743"/>
                  </a:cubicBezTo>
                  <a:cubicBezTo>
                    <a:pt x="3135" y="3674"/>
                    <a:pt x="3148" y="3517"/>
                    <a:pt x="3198" y="3461"/>
                  </a:cubicBezTo>
                  <a:cubicBezTo>
                    <a:pt x="3230" y="3419"/>
                    <a:pt x="3338" y="3373"/>
                    <a:pt x="3391" y="3360"/>
                  </a:cubicBezTo>
                  <a:cubicBezTo>
                    <a:pt x="3450" y="3343"/>
                    <a:pt x="3554" y="3329"/>
                    <a:pt x="3646" y="3329"/>
                  </a:cubicBezTo>
                  <a:cubicBezTo>
                    <a:pt x="3696" y="3329"/>
                    <a:pt x="3742" y="3333"/>
                    <a:pt x="3774" y="3343"/>
                  </a:cubicBezTo>
                  <a:cubicBezTo>
                    <a:pt x="3846" y="3363"/>
                    <a:pt x="3951" y="3471"/>
                    <a:pt x="4013" y="3514"/>
                  </a:cubicBezTo>
                  <a:cubicBezTo>
                    <a:pt x="4036" y="3530"/>
                    <a:pt x="4089" y="3560"/>
                    <a:pt x="4118" y="3579"/>
                  </a:cubicBezTo>
                  <a:cubicBezTo>
                    <a:pt x="4171" y="3619"/>
                    <a:pt x="4269" y="3714"/>
                    <a:pt x="4328" y="3740"/>
                  </a:cubicBezTo>
                  <a:cubicBezTo>
                    <a:pt x="4406" y="3777"/>
                    <a:pt x="4566" y="3828"/>
                    <a:pt x="4667" y="3828"/>
                  </a:cubicBezTo>
                  <a:cubicBezTo>
                    <a:pt x="4681" y="3828"/>
                    <a:pt x="4693" y="3827"/>
                    <a:pt x="4705" y="3825"/>
                  </a:cubicBezTo>
                  <a:cubicBezTo>
                    <a:pt x="4754" y="3818"/>
                    <a:pt x="4862" y="3763"/>
                    <a:pt x="4881" y="3714"/>
                  </a:cubicBezTo>
                  <a:cubicBezTo>
                    <a:pt x="4908" y="3651"/>
                    <a:pt x="4852" y="3501"/>
                    <a:pt x="4813" y="3442"/>
                  </a:cubicBezTo>
                  <a:cubicBezTo>
                    <a:pt x="4757" y="3353"/>
                    <a:pt x="4570" y="3235"/>
                    <a:pt x="4482" y="3170"/>
                  </a:cubicBezTo>
                  <a:cubicBezTo>
                    <a:pt x="4410" y="3117"/>
                    <a:pt x="4259" y="3026"/>
                    <a:pt x="4184" y="2977"/>
                  </a:cubicBezTo>
                  <a:cubicBezTo>
                    <a:pt x="4131" y="2941"/>
                    <a:pt x="4013" y="2885"/>
                    <a:pt x="3981" y="2829"/>
                  </a:cubicBezTo>
                  <a:cubicBezTo>
                    <a:pt x="3922" y="2737"/>
                    <a:pt x="3951" y="2498"/>
                    <a:pt x="3912" y="2397"/>
                  </a:cubicBezTo>
                  <a:cubicBezTo>
                    <a:pt x="3853" y="2253"/>
                    <a:pt x="3660" y="2000"/>
                    <a:pt x="3545" y="1896"/>
                  </a:cubicBezTo>
                  <a:cubicBezTo>
                    <a:pt x="3463" y="1820"/>
                    <a:pt x="3368" y="1761"/>
                    <a:pt x="3266" y="1715"/>
                  </a:cubicBezTo>
                  <a:cubicBezTo>
                    <a:pt x="3129" y="1670"/>
                    <a:pt x="2831" y="1702"/>
                    <a:pt x="2687" y="1666"/>
                  </a:cubicBezTo>
                  <a:cubicBezTo>
                    <a:pt x="2542" y="1630"/>
                    <a:pt x="2274" y="1502"/>
                    <a:pt x="2143" y="1437"/>
                  </a:cubicBezTo>
                  <a:cubicBezTo>
                    <a:pt x="1989" y="1358"/>
                    <a:pt x="1841" y="1267"/>
                    <a:pt x="1701" y="1165"/>
                  </a:cubicBezTo>
                  <a:cubicBezTo>
                    <a:pt x="1609" y="1086"/>
                    <a:pt x="1435" y="906"/>
                    <a:pt x="1380" y="798"/>
                  </a:cubicBezTo>
                  <a:cubicBezTo>
                    <a:pt x="1311" y="677"/>
                    <a:pt x="1275" y="398"/>
                    <a:pt x="1226" y="271"/>
                  </a:cubicBezTo>
                  <a:cubicBezTo>
                    <a:pt x="1203" y="215"/>
                    <a:pt x="1167" y="87"/>
                    <a:pt x="1114" y="51"/>
                  </a:cubicBezTo>
                  <a:cubicBezTo>
                    <a:pt x="1075" y="22"/>
                    <a:pt x="984" y="0"/>
                    <a:pt x="91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1261399" y="2878717"/>
              <a:ext cx="48965" cy="94804"/>
            </a:xfrm>
            <a:custGeom>
              <a:avLst/>
              <a:gdLst/>
              <a:ahLst/>
              <a:cxnLst/>
              <a:rect l="l" t="t" r="r" b="b"/>
              <a:pathLst>
                <a:path w="1707" h="3305" extrusionOk="0">
                  <a:moveTo>
                    <a:pt x="533" y="1"/>
                  </a:moveTo>
                  <a:cubicBezTo>
                    <a:pt x="494" y="1"/>
                    <a:pt x="438" y="24"/>
                    <a:pt x="423" y="48"/>
                  </a:cubicBezTo>
                  <a:cubicBezTo>
                    <a:pt x="390" y="87"/>
                    <a:pt x="419" y="205"/>
                    <a:pt x="403" y="261"/>
                  </a:cubicBezTo>
                  <a:cubicBezTo>
                    <a:pt x="387" y="313"/>
                    <a:pt x="344" y="425"/>
                    <a:pt x="295" y="457"/>
                  </a:cubicBezTo>
                  <a:cubicBezTo>
                    <a:pt x="284" y="464"/>
                    <a:pt x="269" y="467"/>
                    <a:pt x="251" y="467"/>
                  </a:cubicBezTo>
                  <a:cubicBezTo>
                    <a:pt x="209" y="467"/>
                    <a:pt x="152" y="452"/>
                    <a:pt x="109" y="452"/>
                  </a:cubicBezTo>
                  <a:cubicBezTo>
                    <a:pt x="85" y="452"/>
                    <a:pt x="66" y="456"/>
                    <a:pt x="56" y="470"/>
                  </a:cubicBezTo>
                  <a:cubicBezTo>
                    <a:pt x="0" y="542"/>
                    <a:pt x="82" y="749"/>
                    <a:pt x="125" y="831"/>
                  </a:cubicBezTo>
                  <a:cubicBezTo>
                    <a:pt x="154" y="896"/>
                    <a:pt x="279" y="981"/>
                    <a:pt x="305" y="1047"/>
                  </a:cubicBezTo>
                  <a:cubicBezTo>
                    <a:pt x="347" y="1152"/>
                    <a:pt x="315" y="1381"/>
                    <a:pt x="341" y="1489"/>
                  </a:cubicBezTo>
                  <a:cubicBezTo>
                    <a:pt x="360" y="1581"/>
                    <a:pt x="449" y="1751"/>
                    <a:pt x="475" y="1840"/>
                  </a:cubicBezTo>
                  <a:cubicBezTo>
                    <a:pt x="511" y="1971"/>
                    <a:pt x="514" y="2249"/>
                    <a:pt x="567" y="2374"/>
                  </a:cubicBezTo>
                  <a:cubicBezTo>
                    <a:pt x="603" y="2449"/>
                    <a:pt x="652" y="2518"/>
                    <a:pt x="714" y="2577"/>
                  </a:cubicBezTo>
                  <a:cubicBezTo>
                    <a:pt x="767" y="2626"/>
                    <a:pt x="917" y="2659"/>
                    <a:pt x="963" y="2714"/>
                  </a:cubicBezTo>
                  <a:cubicBezTo>
                    <a:pt x="1029" y="2796"/>
                    <a:pt x="1016" y="3035"/>
                    <a:pt x="1078" y="3111"/>
                  </a:cubicBezTo>
                  <a:cubicBezTo>
                    <a:pt x="1137" y="3189"/>
                    <a:pt x="1320" y="3304"/>
                    <a:pt x="1415" y="3304"/>
                  </a:cubicBezTo>
                  <a:cubicBezTo>
                    <a:pt x="1464" y="3304"/>
                    <a:pt x="1556" y="3242"/>
                    <a:pt x="1589" y="3209"/>
                  </a:cubicBezTo>
                  <a:cubicBezTo>
                    <a:pt x="1625" y="3163"/>
                    <a:pt x="1648" y="3042"/>
                    <a:pt x="1661" y="2986"/>
                  </a:cubicBezTo>
                  <a:cubicBezTo>
                    <a:pt x="1677" y="2908"/>
                    <a:pt x="1707" y="2754"/>
                    <a:pt x="1697" y="2672"/>
                  </a:cubicBezTo>
                  <a:cubicBezTo>
                    <a:pt x="1684" y="2590"/>
                    <a:pt x="1592" y="2446"/>
                    <a:pt x="1573" y="2364"/>
                  </a:cubicBezTo>
                  <a:cubicBezTo>
                    <a:pt x="1563" y="2315"/>
                    <a:pt x="1559" y="2262"/>
                    <a:pt x="1563" y="2213"/>
                  </a:cubicBezTo>
                  <a:cubicBezTo>
                    <a:pt x="1566" y="2167"/>
                    <a:pt x="1602" y="2092"/>
                    <a:pt x="1605" y="2046"/>
                  </a:cubicBezTo>
                  <a:cubicBezTo>
                    <a:pt x="1605" y="2000"/>
                    <a:pt x="1612" y="1882"/>
                    <a:pt x="1579" y="1863"/>
                  </a:cubicBezTo>
                  <a:cubicBezTo>
                    <a:pt x="1572" y="1857"/>
                    <a:pt x="1561" y="1855"/>
                    <a:pt x="1549" y="1855"/>
                  </a:cubicBezTo>
                  <a:cubicBezTo>
                    <a:pt x="1508" y="1855"/>
                    <a:pt x="1447" y="1881"/>
                    <a:pt x="1422" y="1899"/>
                  </a:cubicBezTo>
                  <a:cubicBezTo>
                    <a:pt x="1376" y="1928"/>
                    <a:pt x="1337" y="2043"/>
                    <a:pt x="1301" y="2079"/>
                  </a:cubicBezTo>
                  <a:cubicBezTo>
                    <a:pt x="1261" y="2115"/>
                    <a:pt x="1179" y="2180"/>
                    <a:pt x="1120" y="2190"/>
                  </a:cubicBezTo>
                  <a:cubicBezTo>
                    <a:pt x="1112" y="2192"/>
                    <a:pt x="1101" y="2193"/>
                    <a:pt x="1089" y="2193"/>
                  </a:cubicBezTo>
                  <a:cubicBezTo>
                    <a:pt x="1027" y="2193"/>
                    <a:pt x="930" y="2171"/>
                    <a:pt x="894" y="2141"/>
                  </a:cubicBezTo>
                  <a:cubicBezTo>
                    <a:pt x="852" y="2108"/>
                    <a:pt x="816" y="1997"/>
                    <a:pt x="809" y="1945"/>
                  </a:cubicBezTo>
                  <a:cubicBezTo>
                    <a:pt x="803" y="1889"/>
                    <a:pt x="813" y="1833"/>
                    <a:pt x="832" y="1781"/>
                  </a:cubicBezTo>
                  <a:cubicBezTo>
                    <a:pt x="852" y="1741"/>
                    <a:pt x="937" y="1696"/>
                    <a:pt x="966" y="1660"/>
                  </a:cubicBezTo>
                  <a:cubicBezTo>
                    <a:pt x="1016" y="1587"/>
                    <a:pt x="1058" y="1509"/>
                    <a:pt x="1088" y="1427"/>
                  </a:cubicBezTo>
                  <a:cubicBezTo>
                    <a:pt x="1114" y="1339"/>
                    <a:pt x="1117" y="1155"/>
                    <a:pt x="1117" y="1063"/>
                  </a:cubicBezTo>
                  <a:cubicBezTo>
                    <a:pt x="1120" y="1004"/>
                    <a:pt x="1114" y="945"/>
                    <a:pt x="1101" y="886"/>
                  </a:cubicBezTo>
                  <a:cubicBezTo>
                    <a:pt x="1088" y="850"/>
                    <a:pt x="1045" y="772"/>
                    <a:pt x="1006" y="755"/>
                  </a:cubicBezTo>
                  <a:cubicBezTo>
                    <a:pt x="1001" y="754"/>
                    <a:pt x="996" y="753"/>
                    <a:pt x="991" y="753"/>
                  </a:cubicBezTo>
                  <a:cubicBezTo>
                    <a:pt x="951" y="753"/>
                    <a:pt x="889" y="785"/>
                    <a:pt x="848" y="785"/>
                  </a:cubicBezTo>
                  <a:cubicBezTo>
                    <a:pt x="841" y="785"/>
                    <a:pt x="834" y="784"/>
                    <a:pt x="829" y="782"/>
                  </a:cubicBezTo>
                  <a:cubicBezTo>
                    <a:pt x="780" y="762"/>
                    <a:pt x="724" y="664"/>
                    <a:pt x="698" y="618"/>
                  </a:cubicBezTo>
                  <a:cubicBezTo>
                    <a:pt x="652" y="542"/>
                    <a:pt x="619" y="464"/>
                    <a:pt x="600" y="379"/>
                  </a:cubicBezTo>
                  <a:cubicBezTo>
                    <a:pt x="590" y="323"/>
                    <a:pt x="626" y="208"/>
                    <a:pt x="616" y="149"/>
                  </a:cubicBezTo>
                  <a:cubicBezTo>
                    <a:pt x="609" y="110"/>
                    <a:pt x="590" y="22"/>
                    <a:pt x="557" y="5"/>
                  </a:cubicBezTo>
                  <a:cubicBezTo>
                    <a:pt x="550" y="2"/>
                    <a:pt x="542" y="1"/>
                    <a:pt x="533" y="1"/>
                  </a:cubicBezTo>
                  <a:close/>
                </a:path>
              </a:pathLst>
            </a:custGeom>
            <a:solidFill>
              <a:schemeClr val="accent5"/>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1154260" y="2894350"/>
              <a:ext cx="180744" cy="194771"/>
            </a:xfrm>
            <a:custGeom>
              <a:avLst/>
              <a:gdLst/>
              <a:ahLst/>
              <a:cxnLst/>
              <a:rect l="l" t="t" r="r" b="b"/>
              <a:pathLst>
                <a:path w="6301" h="6790" extrusionOk="0">
                  <a:moveTo>
                    <a:pt x="2857" y="1"/>
                  </a:moveTo>
                  <a:cubicBezTo>
                    <a:pt x="2850" y="1"/>
                    <a:pt x="2844" y="2"/>
                    <a:pt x="2837" y="4"/>
                  </a:cubicBezTo>
                  <a:cubicBezTo>
                    <a:pt x="2746" y="40"/>
                    <a:pt x="2756" y="292"/>
                    <a:pt x="2736" y="391"/>
                  </a:cubicBezTo>
                  <a:cubicBezTo>
                    <a:pt x="2697" y="548"/>
                    <a:pt x="2667" y="705"/>
                    <a:pt x="2647" y="866"/>
                  </a:cubicBezTo>
                  <a:cubicBezTo>
                    <a:pt x="2641" y="1026"/>
                    <a:pt x="2651" y="1183"/>
                    <a:pt x="2670" y="1344"/>
                  </a:cubicBezTo>
                  <a:cubicBezTo>
                    <a:pt x="2687" y="1455"/>
                    <a:pt x="2792" y="1671"/>
                    <a:pt x="2785" y="1786"/>
                  </a:cubicBezTo>
                  <a:cubicBezTo>
                    <a:pt x="2779" y="1865"/>
                    <a:pt x="2710" y="2012"/>
                    <a:pt x="2670" y="2081"/>
                  </a:cubicBezTo>
                  <a:cubicBezTo>
                    <a:pt x="2598" y="2186"/>
                    <a:pt x="2513" y="2284"/>
                    <a:pt x="2421" y="2372"/>
                  </a:cubicBezTo>
                  <a:cubicBezTo>
                    <a:pt x="2359" y="2431"/>
                    <a:pt x="2228" y="2540"/>
                    <a:pt x="2150" y="2566"/>
                  </a:cubicBezTo>
                  <a:cubicBezTo>
                    <a:pt x="2092" y="2586"/>
                    <a:pt x="1990" y="2602"/>
                    <a:pt x="1899" y="2602"/>
                  </a:cubicBezTo>
                  <a:cubicBezTo>
                    <a:pt x="1841" y="2602"/>
                    <a:pt x="1788" y="2595"/>
                    <a:pt x="1753" y="2579"/>
                  </a:cubicBezTo>
                  <a:cubicBezTo>
                    <a:pt x="1661" y="2533"/>
                    <a:pt x="1589" y="2333"/>
                    <a:pt x="1524" y="2261"/>
                  </a:cubicBezTo>
                  <a:cubicBezTo>
                    <a:pt x="1442" y="2173"/>
                    <a:pt x="1278" y="1970"/>
                    <a:pt x="1164" y="1943"/>
                  </a:cubicBezTo>
                  <a:cubicBezTo>
                    <a:pt x="1154" y="1941"/>
                    <a:pt x="1142" y="1940"/>
                    <a:pt x="1130" y="1940"/>
                  </a:cubicBezTo>
                  <a:cubicBezTo>
                    <a:pt x="1044" y="1940"/>
                    <a:pt x="907" y="1986"/>
                    <a:pt x="856" y="2035"/>
                  </a:cubicBezTo>
                  <a:cubicBezTo>
                    <a:pt x="784" y="2104"/>
                    <a:pt x="747" y="2314"/>
                    <a:pt x="721" y="2409"/>
                  </a:cubicBezTo>
                  <a:cubicBezTo>
                    <a:pt x="695" y="2494"/>
                    <a:pt x="682" y="2677"/>
                    <a:pt x="652" y="2759"/>
                  </a:cubicBezTo>
                  <a:cubicBezTo>
                    <a:pt x="616" y="2851"/>
                    <a:pt x="502" y="3011"/>
                    <a:pt x="459" y="3100"/>
                  </a:cubicBezTo>
                  <a:cubicBezTo>
                    <a:pt x="358" y="3309"/>
                    <a:pt x="171" y="3739"/>
                    <a:pt x="109" y="3958"/>
                  </a:cubicBezTo>
                  <a:cubicBezTo>
                    <a:pt x="73" y="4086"/>
                    <a:pt x="1" y="4351"/>
                    <a:pt x="27" y="4482"/>
                  </a:cubicBezTo>
                  <a:cubicBezTo>
                    <a:pt x="50" y="4577"/>
                    <a:pt x="177" y="4738"/>
                    <a:pt x="243" y="4810"/>
                  </a:cubicBezTo>
                  <a:cubicBezTo>
                    <a:pt x="335" y="4908"/>
                    <a:pt x="541" y="5124"/>
                    <a:pt x="675" y="5137"/>
                  </a:cubicBezTo>
                  <a:cubicBezTo>
                    <a:pt x="680" y="5138"/>
                    <a:pt x="684" y="5138"/>
                    <a:pt x="689" y="5138"/>
                  </a:cubicBezTo>
                  <a:cubicBezTo>
                    <a:pt x="797" y="5138"/>
                    <a:pt x="993" y="5032"/>
                    <a:pt x="1059" y="4954"/>
                  </a:cubicBezTo>
                  <a:cubicBezTo>
                    <a:pt x="1141" y="4862"/>
                    <a:pt x="1203" y="4603"/>
                    <a:pt x="1219" y="4479"/>
                  </a:cubicBezTo>
                  <a:cubicBezTo>
                    <a:pt x="1242" y="4305"/>
                    <a:pt x="1203" y="3951"/>
                    <a:pt x="1183" y="3775"/>
                  </a:cubicBezTo>
                  <a:cubicBezTo>
                    <a:pt x="1173" y="3657"/>
                    <a:pt x="1098" y="3421"/>
                    <a:pt x="1105" y="3300"/>
                  </a:cubicBezTo>
                  <a:cubicBezTo>
                    <a:pt x="1111" y="3231"/>
                    <a:pt x="1118" y="3054"/>
                    <a:pt x="1183" y="3037"/>
                  </a:cubicBezTo>
                  <a:cubicBezTo>
                    <a:pt x="1189" y="3036"/>
                    <a:pt x="1195" y="3036"/>
                    <a:pt x="1201" y="3036"/>
                  </a:cubicBezTo>
                  <a:cubicBezTo>
                    <a:pt x="1331" y="3036"/>
                    <a:pt x="1481" y="3334"/>
                    <a:pt x="1547" y="3447"/>
                  </a:cubicBezTo>
                  <a:cubicBezTo>
                    <a:pt x="1602" y="3539"/>
                    <a:pt x="1648" y="3752"/>
                    <a:pt x="1694" y="3847"/>
                  </a:cubicBezTo>
                  <a:cubicBezTo>
                    <a:pt x="1743" y="3938"/>
                    <a:pt x="1891" y="4086"/>
                    <a:pt x="1920" y="4184"/>
                  </a:cubicBezTo>
                  <a:cubicBezTo>
                    <a:pt x="1953" y="4292"/>
                    <a:pt x="1937" y="4518"/>
                    <a:pt x="1920" y="4626"/>
                  </a:cubicBezTo>
                  <a:cubicBezTo>
                    <a:pt x="1910" y="4705"/>
                    <a:pt x="1838" y="4846"/>
                    <a:pt x="1832" y="4921"/>
                  </a:cubicBezTo>
                  <a:cubicBezTo>
                    <a:pt x="1812" y="5082"/>
                    <a:pt x="1829" y="5406"/>
                    <a:pt x="1878" y="5557"/>
                  </a:cubicBezTo>
                  <a:cubicBezTo>
                    <a:pt x="1914" y="5675"/>
                    <a:pt x="2041" y="5897"/>
                    <a:pt x="2136" y="5976"/>
                  </a:cubicBezTo>
                  <a:cubicBezTo>
                    <a:pt x="2209" y="6035"/>
                    <a:pt x="2389" y="6087"/>
                    <a:pt x="2477" y="6100"/>
                  </a:cubicBezTo>
                  <a:cubicBezTo>
                    <a:pt x="2514" y="6105"/>
                    <a:pt x="2552" y="6107"/>
                    <a:pt x="2589" y="6107"/>
                  </a:cubicBezTo>
                  <a:cubicBezTo>
                    <a:pt x="2666" y="6107"/>
                    <a:pt x="2743" y="6097"/>
                    <a:pt x="2818" y="6078"/>
                  </a:cubicBezTo>
                  <a:cubicBezTo>
                    <a:pt x="2916" y="6045"/>
                    <a:pt x="3077" y="5897"/>
                    <a:pt x="3168" y="5852"/>
                  </a:cubicBezTo>
                  <a:cubicBezTo>
                    <a:pt x="3263" y="5806"/>
                    <a:pt x="3460" y="5714"/>
                    <a:pt x="3565" y="5704"/>
                  </a:cubicBezTo>
                  <a:cubicBezTo>
                    <a:pt x="3573" y="5704"/>
                    <a:pt x="3580" y="5704"/>
                    <a:pt x="3588" y="5704"/>
                  </a:cubicBezTo>
                  <a:cubicBezTo>
                    <a:pt x="3705" y="5704"/>
                    <a:pt x="3821" y="5727"/>
                    <a:pt x="3928" y="5773"/>
                  </a:cubicBezTo>
                  <a:cubicBezTo>
                    <a:pt x="4040" y="5835"/>
                    <a:pt x="4181" y="6055"/>
                    <a:pt x="4269" y="6146"/>
                  </a:cubicBezTo>
                  <a:cubicBezTo>
                    <a:pt x="4371" y="6251"/>
                    <a:pt x="4570" y="6467"/>
                    <a:pt x="4688" y="6556"/>
                  </a:cubicBezTo>
                  <a:cubicBezTo>
                    <a:pt x="4774" y="6618"/>
                    <a:pt x="4960" y="6733"/>
                    <a:pt x="5062" y="6762"/>
                  </a:cubicBezTo>
                  <a:cubicBezTo>
                    <a:pt x="5134" y="6779"/>
                    <a:pt x="5249" y="6789"/>
                    <a:pt x="5361" y="6789"/>
                  </a:cubicBezTo>
                  <a:cubicBezTo>
                    <a:pt x="5464" y="6789"/>
                    <a:pt x="5564" y="6781"/>
                    <a:pt x="5629" y="6762"/>
                  </a:cubicBezTo>
                  <a:cubicBezTo>
                    <a:pt x="5786" y="6716"/>
                    <a:pt x="6087" y="6543"/>
                    <a:pt x="6185" y="6408"/>
                  </a:cubicBezTo>
                  <a:cubicBezTo>
                    <a:pt x="6248" y="6323"/>
                    <a:pt x="6300" y="6107"/>
                    <a:pt x="6297" y="5999"/>
                  </a:cubicBezTo>
                  <a:cubicBezTo>
                    <a:pt x="6280" y="5812"/>
                    <a:pt x="6221" y="5632"/>
                    <a:pt x="6130" y="5468"/>
                  </a:cubicBezTo>
                  <a:cubicBezTo>
                    <a:pt x="6051" y="5357"/>
                    <a:pt x="5805" y="5223"/>
                    <a:pt x="5707" y="5128"/>
                  </a:cubicBezTo>
                  <a:cubicBezTo>
                    <a:pt x="5543" y="4957"/>
                    <a:pt x="5389" y="4774"/>
                    <a:pt x="5245" y="4584"/>
                  </a:cubicBezTo>
                  <a:cubicBezTo>
                    <a:pt x="5147" y="4453"/>
                    <a:pt x="4964" y="4187"/>
                    <a:pt x="4891" y="4040"/>
                  </a:cubicBezTo>
                  <a:cubicBezTo>
                    <a:pt x="4833" y="3915"/>
                    <a:pt x="4780" y="3644"/>
                    <a:pt x="4721" y="3519"/>
                  </a:cubicBezTo>
                  <a:cubicBezTo>
                    <a:pt x="4695" y="3460"/>
                    <a:pt x="4639" y="3332"/>
                    <a:pt x="4587" y="3303"/>
                  </a:cubicBezTo>
                  <a:cubicBezTo>
                    <a:pt x="4573" y="3295"/>
                    <a:pt x="4551" y="3292"/>
                    <a:pt x="4527" y="3292"/>
                  </a:cubicBezTo>
                  <a:cubicBezTo>
                    <a:pt x="4491" y="3292"/>
                    <a:pt x="4450" y="3299"/>
                    <a:pt x="4426" y="3303"/>
                  </a:cubicBezTo>
                  <a:cubicBezTo>
                    <a:pt x="4361" y="3316"/>
                    <a:pt x="4302" y="3339"/>
                    <a:pt x="4243" y="3372"/>
                  </a:cubicBezTo>
                  <a:cubicBezTo>
                    <a:pt x="4190" y="3408"/>
                    <a:pt x="4135" y="3545"/>
                    <a:pt x="4076" y="3565"/>
                  </a:cubicBezTo>
                  <a:cubicBezTo>
                    <a:pt x="4062" y="3569"/>
                    <a:pt x="4046" y="3570"/>
                    <a:pt x="4028" y="3570"/>
                  </a:cubicBezTo>
                  <a:cubicBezTo>
                    <a:pt x="3936" y="3570"/>
                    <a:pt x="3800" y="3527"/>
                    <a:pt x="3748" y="3483"/>
                  </a:cubicBezTo>
                  <a:cubicBezTo>
                    <a:pt x="3666" y="3421"/>
                    <a:pt x="3584" y="3211"/>
                    <a:pt x="3555" y="3110"/>
                  </a:cubicBezTo>
                  <a:cubicBezTo>
                    <a:pt x="3525" y="2995"/>
                    <a:pt x="3519" y="2877"/>
                    <a:pt x="3532" y="2759"/>
                  </a:cubicBezTo>
                  <a:cubicBezTo>
                    <a:pt x="3548" y="2684"/>
                    <a:pt x="3660" y="2562"/>
                    <a:pt x="3679" y="2487"/>
                  </a:cubicBezTo>
                  <a:cubicBezTo>
                    <a:pt x="3699" y="2412"/>
                    <a:pt x="3686" y="2241"/>
                    <a:pt x="3679" y="2160"/>
                  </a:cubicBezTo>
                  <a:cubicBezTo>
                    <a:pt x="3650" y="1875"/>
                    <a:pt x="3604" y="1590"/>
                    <a:pt x="3542" y="1308"/>
                  </a:cubicBezTo>
                  <a:cubicBezTo>
                    <a:pt x="3473" y="1065"/>
                    <a:pt x="3388" y="826"/>
                    <a:pt x="3293" y="594"/>
                  </a:cubicBezTo>
                  <a:cubicBezTo>
                    <a:pt x="3247" y="486"/>
                    <a:pt x="3172" y="253"/>
                    <a:pt x="3090" y="165"/>
                  </a:cubicBezTo>
                  <a:cubicBezTo>
                    <a:pt x="3045" y="114"/>
                    <a:pt x="2930" y="1"/>
                    <a:pt x="2857"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4"/>
            <p:cNvSpPr/>
            <p:nvPr/>
          </p:nvSpPr>
          <p:spPr>
            <a:xfrm>
              <a:off x="1325366" y="2882876"/>
              <a:ext cx="17699" cy="12392"/>
            </a:xfrm>
            <a:custGeom>
              <a:avLst/>
              <a:gdLst/>
              <a:ahLst/>
              <a:cxnLst/>
              <a:rect l="l" t="t" r="r" b="b"/>
              <a:pathLst>
                <a:path w="617" h="432" extrusionOk="0">
                  <a:moveTo>
                    <a:pt x="464" y="1"/>
                  </a:moveTo>
                  <a:cubicBezTo>
                    <a:pt x="415" y="1"/>
                    <a:pt x="341" y="100"/>
                    <a:pt x="299" y="126"/>
                  </a:cubicBezTo>
                  <a:cubicBezTo>
                    <a:pt x="240" y="148"/>
                    <a:pt x="184" y="171"/>
                    <a:pt x="125" y="191"/>
                  </a:cubicBezTo>
                  <a:cubicBezTo>
                    <a:pt x="96" y="201"/>
                    <a:pt x="30" y="207"/>
                    <a:pt x="14" y="230"/>
                  </a:cubicBezTo>
                  <a:cubicBezTo>
                    <a:pt x="1" y="266"/>
                    <a:pt x="1" y="302"/>
                    <a:pt x="17" y="338"/>
                  </a:cubicBezTo>
                  <a:cubicBezTo>
                    <a:pt x="37" y="375"/>
                    <a:pt x="119" y="407"/>
                    <a:pt x="158" y="417"/>
                  </a:cubicBezTo>
                  <a:cubicBezTo>
                    <a:pt x="198" y="427"/>
                    <a:pt x="238" y="431"/>
                    <a:pt x="278" y="431"/>
                  </a:cubicBezTo>
                  <a:cubicBezTo>
                    <a:pt x="291" y="431"/>
                    <a:pt x="303" y="431"/>
                    <a:pt x="315" y="430"/>
                  </a:cubicBezTo>
                  <a:cubicBezTo>
                    <a:pt x="394" y="407"/>
                    <a:pt x="466" y="371"/>
                    <a:pt x="528" y="319"/>
                  </a:cubicBezTo>
                  <a:cubicBezTo>
                    <a:pt x="561" y="283"/>
                    <a:pt x="617" y="185"/>
                    <a:pt x="607" y="135"/>
                  </a:cubicBezTo>
                  <a:cubicBezTo>
                    <a:pt x="597" y="86"/>
                    <a:pt x="512" y="4"/>
                    <a:pt x="466" y="1"/>
                  </a:cubicBezTo>
                  <a:cubicBezTo>
                    <a:pt x="465" y="1"/>
                    <a:pt x="465" y="1"/>
                    <a:pt x="46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4"/>
            <p:cNvSpPr/>
            <p:nvPr/>
          </p:nvSpPr>
          <p:spPr>
            <a:xfrm>
              <a:off x="1296997" y="2843463"/>
              <a:ext cx="9896" cy="14170"/>
            </a:xfrm>
            <a:custGeom>
              <a:avLst/>
              <a:gdLst/>
              <a:ahLst/>
              <a:cxnLst/>
              <a:rect l="l" t="t" r="r" b="b"/>
              <a:pathLst>
                <a:path w="345" h="494" extrusionOk="0">
                  <a:moveTo>
                    <a:pt x="149" y="0"/>
                  </a:moveTo>
                  <a:cubicBezTo>
                    <a:pt x="145" y="0"/>
                    <a:pt x="141" y="1"/>
                    <a:pt x="138" y="2"/>
                  </a:cubicBezTo>
                  <a:cubicBezTo>
                    <a:pt x="109" y="16"/>
                    <a:pt x="128" y="101"/>
                    <a:pt x="109" y="127"/>
                  </a:cubicBezTo>
                  <a:cubicBezTo>
                    <a:pt x="92" y="156"/>
                    <a:pt x="24" y="179"/>
                    <a:pt x="10" y="209"/>
                  </a:cubicBezTo>
                  <a:cubicBezTo>
                    <a:pt x="1" y="271"/>
                    <a:pt x="10" y="333"/>
                    <a:pt x="37" y="389"/>
                  </a:cubicBezTo>
                  <a:cubicBezTo>
                    <a:pt x="53" y="425"/>
                    <a:pt x="119" y="494"/>
                    <a:pt x="158" y="494"/>
                  </a:cubicBezTo>
                  <a:cubicBezTo>
                    <a:pt x="214" y="494"/>
                    <a:pt x="295" y="399"/>
                    <a:pt x="322" y="356"/>
                  </a:cubicBezTo>
                  <a:cubicBezTo>
                    <a:pt x="338" y="327"/>
                    <a:pt x="345" y="294"/>
                    <a:pt x="345" y="265"/>
                  </a:cubicBezTo>
                  <a:cubicBezTo>
                    <a:pt x="332" y="192"/>
                    <a:pt x="305" y="127"/>
                    <a:pt x="263" y="68"/>
                  </a:cubicBezTo>
                  <a:cubicBezTo>
                    <a:pt x="242" y="47"/>
                    <a:pt x="182" y="0"/>
                    <a:pt x="14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4"/>
            <p:cNvSpPr/>
            <p:nvPr/>
          </p:nvSpPr>
          <p:spPr>
            <a:xfrm>
              <a:off x="1369828" y="2831329"/>
              <a:ext cx="18731" cy="28972"/>
            </a:xfrm>
            <a:custGeom>
              <a:avLst/>
              <a:gdLst/>
              <a:ahLst/>
              <a:cxnLst/>
              <a:rect l="l" t="t" r="r" b="b"/>
              <a:pathLst>
                <a:path w="653" h="1010" extrusionOk="0">
                  <a:moveTo>
                    <a:pt x="526" y="0"/>
                  </a:moveTo>
                  <a:cubicBezTo>
                    <a:pt x="469" y="0"/>
                    <a:pt x="389" y="27"/>
                    <a:pt x="361" y="55"/>
                  </a:cubicBezTo>
                  <a:cubicBezTo>
                    <a:pt x="322" y="95"/>
                    <a:pt x="335" y="219"/>
                    <a:pt x="308" y="268"/>
                  </a:cubicBezTo>
                  <a:cubicBezTo>
                    <a:pt x="276" y="330"/>
                    <a:pt x="161" y="416"/>
                    <a:pt x="115" y="471"/>
                  </a:cubicBezTo>
                  <a:cubicBezTo>
                    <a:pt x="86" y="507"/>
                    <a:pt x="17" y="579"/>
                    <a:pt x="7" y="625"/>
                  </a:cubicBezTo>
                  <a:cubicBezTo>
                    <a:pt x="0" y="717"/>
                    <a:pt x="17" y="809"/>
                    <a:pt x="53" y="891"/>
                  </a:cubicBezTo>
                  <a:cubicBezTo>
                    <a:pt x="71" y="924"/>
                    <a:pt x="124" y="1010"/>
                    <a:pt x="163" y="1010"/>
                  </a:cubicBezTo>
                  <a:cubicBezTo>
                    <a:pt x="166" y="1010"/>
                    <a:pt x="168" y="1009"/>
                    <a:pt x="171" y="1009"/>
                  </a:cubicBezTo>
                  <a:cubicBezTo>
                    <a:pt x="223" y="995"/>
                    <a:pt x="207" y="861"/>
                    <a:pt x="223" y="812"/>
                  </a:cubicBezTo>
                  <a:cubicBezTo>
                    <a:pt x="240" y="766"/>
                    <a:pt x="256" y="720"/>
                    <a:pt x="279" y="674"/>
                  </a:cubicBezTo>
                  <a:cubicBezTo>
                    <a:pt x="318" y="622"/>
                    <a:pt x="364" y="573"/>
                    <a:pt x="410" y="527"/>
                  </a:cubicBezTo>
                  <a:cubicBezTo>
                    <a:pt x="449" y="488"/>
                    <a:pt x="534" y="416"/>
                    <a:pt x="564" y="370"/>
                  </a:cubicBezTo>
                  <a:cubicBezTo>
                    <a:pt x="597" y="314"/>
                    <a:pt x="652" y="186"/>
                    <a:pt x="643" y="121"/>
                  </a:cubicBezTo>
                  <a:cubicBezTo>
                    <a:pt x="633" y="72"/>
                    <a:pt x="603" y="32"/>
                    <a:pt x="564" y="6"/>
                  </a:cubicBezTo>
                  <a:cubicBezTo>
                    <a:pt x="554" y="2"/>
                    <a:pt x="541" y="0"/>
                    <a:pt x="52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4"/>
            <p:cNvSpPr/>
            <p:nvPr/>
          </p:nvSpPr>
          <p:spPr>
            <a:xfrm>
              <a:off x="1358469" y="2808869"/>
              <a:ext cx="35340" cy="31496"/>
            </a:xfrm>
            <a:custGeom>
              <a:avLst/>
              <a:gdLst/>
              <a:ahLst/>
              <a:cxnLst/>
              <a:rect l="l" t="t" r="r" b="b"/>
              <a:pathLst>
                <a:path w="1232" h="1098" extrusionOk="0">
                  <a:moveTo>
                    <a:pt x="1112" y="1"/>
                  </a:moveTo>
                  <a:cubicBezTo>
                    <a:pt x="1085" y="1"/>
                    <a:pt x="1059" y="4"/>
                    <a:pt x="1042" y="6"/>
                  </a:cubicBezTo>
                  <a:cubicBezTo>
                    <a:pt x="983" y="19"/>
                    <a:pt x="885" y="108"/>
                    <a:pt x="829" y="121"/>
                  </a:cubicBezTo>
                  <a:cubicBezTo>
                    <a:pt x="823" y="122"/>
                    <a:pt x="816" y="123"/>
                    <a:pt x="808" y="123"/>
                  </a:cubicBezTo>
                  <a:cubicBezTo>
                    <a:pt x="753" y="123"/>
                    <a:pt x="669" y="89"/>
                    <a:pt x="616" y="89"/>
                  </a:cubicBezTo>
                  <a:cubicBezTo>
                    <a:pt x="609" y="89"/>
                    <a:pt x="602" y="90"/>
                    <a:pt x="596" y="91"/>
                  </a:cubicBezTo>
                  <a:cubicBezTo>
                    <a:pt x="511" y="124"/>
                    <a:pt x="439" y="177"/>
                    <a:pt x="387" y="245"/>
                  </a:cubicBezTo>
                  <a:cubicBezTo>
                    <a:pt x="367" y="275"/>
                    <a:pt x="374" y="353"/>
                    <a:pt x="357" y="386"/>
                  </a:cubicBezTo>
                  <a:cubicBezTo>
                    <a:pt x="328" y="448"/>
                    <a:pt x="229" y="547"/>
                    <a:pt x="180" y="596"/>
                  </a:cubicBezTo>
                  <a:cubicBezTo>
                    <a:pt x="151" y="629"/>
                    <a:pt x="72" y="681"/>
                    <a:pt x="49" y="720"/>
                  </a:cubicBezTo>
                  <a:cubicBezTo>
                    <a:pt x="23" y="783"/>
                    <a:pt x="0" y="923"/>
                    <a:pt x="23" y="989"/>
                  </a:cubicBezTo>
                  <a:cubicBezTo>
                    <a:pt x="33" y="1021"/>
                    <a:pt x="83" y="1097"/>
                    <a:pt x="122" y="1097"/>
                  </a:cubicBezTo>
                  <a:cubicBezTo>
                    <a:pt x="123" y="1097"/>
                    <a:pt x="124" y="1097"/>
                    <a:pt x="125" y="1097"/>
                  </a:cubicBezTo>
                  <a:cubicBezTo>
                    <a:pt x="164" y="1091"/>
                    <a:pt x="187" y="992"/>
                    <a:pt x="197" y="953"/>
                  </a:cubicBezTo>
                  <a:cubicBezTo>
                    <a:pt x="210" y="917"/>
                    <a:pt x="197" y="835"/>
                    <a:pt x="216" y="802"/>
                  </a:cubicBezTo>
                  <a:cubicBezTo>
                    <a:pt x="256" y="743"/>
                    <a:pt x="311" y="697"/>
                    <a:pt x="374" y="665"/>
                  </a:cubicBezTo>
                  <a:cubicBezTo>
                    <a:pt x="416" y="652"/>
                    <a:pt x="459" y="642"/>
                    <a:pt x="505" y="635"/>
                  </a:cubicBezTo>
                  <a:cubicBezTo>
                    <a:pt x="564" y="625"/>
                    <a:pt x="691" y="629"/>
                    <a:pt x="747" y="602"/>
                  </a:cubicBezTo>
                  <a:cubicBezTo>
                    <a:pt x="816" y="563"/>
                    <a:pt x="878" y="507"/>
                    <a:pt x="924" y="445"/>
                  </a:cubicBezTo>
                  <a:cubicBezTo>
                    <a:pt x="944" y="416"/>
                    <a:pt x="944" y="337"/>
                    <a:pt x="970" y="314"/>
                  </a:cubicBezTo>
                  <a:cubicBezTo>
                    <a:pt x="993" y="291"/>
                    <a:pt x="1065" y="285"/>
                    <a:pt x="1094" y="268"/>
                  </a:cubicBezTo>
                  <a:cubicBezTo>
                    <a:pt x="1134" y="249"/>
                    <a:pt x="1166" y="219"/>
                    <a:pt x="1196" y="183"/>
                  </a:cubicBezTo>
                  <a:cubicBezTo>
                    <a:pt x="1212" y="147"/>
                    <a:pt x="1232" y="55"/>
                    <a:pt x="1206" y="26"/>
                  </a:cubicBezTo>
                  <a:cubicBezTo>
                    <a:pt x="1190" y="6"/>
                    <a:pt x="1151" y="1"/>
                    <a:pt x="1112"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4"/>
            <p:cNvSpPr/>
            <p:nvPr/>
          </p:nvSpPr>
          <p:spPr>
            <a:xfrm>
              <a:off x="1311569" y="2818851"/>
              <a:ext cx="25013" cy="19219"/>
            </a:xfrm>
            <a:custGeom>
              <a:avLst/>
              <a:gdLst/>
              <a:ahLst/>
              <a:cxnLst/>
              <a:rect l="l" t="t" r="r" b="b"/>
              <a:pathLst>
                <a:path w="872" h="670" extrusionOk="0">
                  <a:moveTo>
                    <a:pt x="89" y="0"/>
                  </a:moveTo>
                  <a:cubicBezTo>
                    <a:pt x="82" y="0"/>
                    <a:pt x="75" y="1"/>
                    <a:pt x="69" y="2"/>
                  </a:cubicBezTo>
                  <a:cubicBezTo>
                    <a:pt x="50" y="9"/>
                    <a:pt x="10" y="35"/>
                    <a:pt x="7" y="55"/>
                  </a:cubicBezTo>
                  <a:cubicBezTo>
                    <a:pt x="0" y="94"/>
                    <a:pt x="66" y="166"/>
                    <a:pt x="99" y="195"/>
                  </a:cubicBezTo>
                  <a:cubicBezTo>
                    <a:pt x="135" y="222"/>
                    <a:pt x="220" y="245"/>
                    <a:pt x="256" y="271"/>
                  </a:cubicBezTo>
                  <a:cubicBezTo>
                    <a:pt x="312" y="320"/>
                    <a:pt x="364" y="369"/>
                    <a:pt x="413" y="425"/>
                  </a:cubicBezTo>
                  <a:cubicBezTo>
                    <a:pt x="469" y="477"/>
                    <a:pt x="567" y="595"/>
                    <a:pt x="636" y="628"/>
                  </a:cubicBezTo>
                  <a:cubicBezTo>
                    <a:pt x="669" y="645"/>
                    <a:pt x="742" y="670"/>
                    <a:pt x="795" y="670"/>
                  </a:cubicBezTo>
                  <a:cubicBezTo>
                    <a:pt x="815" y="670"/>
                    <a:pt x="832" y="666"/>
                    <a:pt x="842" y="657"/>
                  </a:cubicBezTo>
                  <a:cubicBezTo>
                    <a:pt x="872" y="634"/>
                    <a:pt x="862" y="549"/>
                    <a:pt x="849" y="520"/>
                  </a:cubicBezTo>
                  <a:cubicBezTo>
                    <a:pt x="829" y="480"/>
                    <a:pt x="751" y="431"/>
                    <a:pt x="711" y="402"/>
                  </a:cubicBezTo>
                  <a:cubicBezTo>
                    <a:pt x="672" y="372"/>
                    <a:pt x="574" y="330"/>
                    <a:pt x="541" y="297"/>
                  </a:cubicBezTo>
                  <a:cubicBezTo>
                    <a:pt x="508" y="261"/>
                    <a:pt x="489" y="163"/>
                    <a:pt x="449" y="127"/>
                  </a:cubicBezTo>
                  <a:cubicBezTo>
                    <a:pt x="407" y="87"/>
                    <a:pt x="299" y="55"/>
                    <a:pt x="243" y="35"/>
                  </a:cubicBezTo>
                  <a:cubicBezTo>
                    <a:pt x="206" y="24"/>
                    <a:pt x="135" y="0"/>
                    <a:pt x="8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4"/>
            <p:cNvSpPr/>
            <p:nvPr/>
          </p:nvSpPr>
          <p:spPr>
            <a:xfrm>
              <a:off x="1311655" y="2799260"/>
              <a:ext cx="24468" cy="15174"/>
            </a:xfrm>
            <a:custGeom>
              <a:avLst/>
              <a:gdLst/>
              <a:ahLst/>
              <a:cxnLst/>
              <a:rect l="l" t="t" r="r" b="b"/>
              <a:pathLst>
                <a:path w="853" h="529" extrusionOk="0">
                  <a:moveTo>
                    <a:pt x="296" y="0"/>
                  </a:moveTo>
                  <a:cubicBezTo>
                    <a:pt x="236" y="0"/>
                    <a:pt x="129" y="20"/>
                    <a:pt x="96" y="59"/>
                  </a:cubicBezTo>
                  <a:cubicBezTo>
                    <a:pt x="69" y="89"/>
                    <a:pt x="83" y="177"/>
                    <a:pt x="76" y="217"/>
                  </a:cubicBezTo>
                  <a:cubicBezTo>
                    <a:pt x="66" y="276"/>
                    <a:pt x="1" y="400"/>
                    <a:pt x="24" y="459"/>
                  </a:cubicBezTo>
                  <a:cubicBezTo>
                    <a:pt x="47" y="492"/>
                    <a:pt x="79" y="518"/>
                    <a:pt x="119" y="528"/>
                  </a:cubicBezTo>
                  <a:cubicBezTo>
                    <a:pt x="120" y="528"/>
                    <a:pt x="121" y="528"/>
                    <a:pt x="122" y="528"/>
                  </a:cubicBezTo>
                  <a:cubicBezTo>
                    <a:pt x="158" y="528"/>
                    <a:pt x="221" y="472"/>
                    <a:pt x="259" y="466"/>
                  </a:cubicBezTo>
                  <a:cubicBezTo>
                    <a:pt x="263" y="465"/>
                    <a:pt x="266" y="465"/>
                    <a:pt x="270" y="465"/>
                  </a:cubicBezTo>
                  <a:cubicBezTo>
                    <a:pt x="319" y="465"/>
                    <a:pt x="404" y="502"/>
                    <a:pt x="449" y="502"/>
                  </a:cubicBezTo>
                  <a:cubicBezTo>
                    <a:pt x="518" y="502"/>
                    <a:pt x="584" y="492"/>
                    <a:pt x="649" y="472"/>
                  </a:cubicBezTo>
                  <a:cubicBezTo>
                    <a:pt x="708" y="446"/>
                    <a:pt x="761" y="407"/>
                    <a:pt x="803" y="358"/>
                  </a:cubicBezTo>
                  <a:cubicBezTo>
                    <a:pt x="829" y="312"/>
                    <a:pt x="852" y="197"/>
                    <a:pt x="823" y="151"/>
                  </a:cubicBezTo>
                  <a:cubicBezTo>
                    <a:pt x="797" y="109"/>
                    <a:pt x="679" y="79"/>
                    <a:pt x="630" y="66"/>
                  </a:cubicBezTo>
                  <a:cubicBezTo>
                    <a:pt x="587" y="56"/>
                    <a:pt x="499" y="63"/>
                    <a:pt x="459" y="56"/>
                  </a:cubicBezTo>
                  <a:cubicBezTo>
                    <a:pt x="420" y="46"/>
                    <a:pt x="351" y="1"/>
                    <a:pt x="309" y="1"/>
                  </a:cubicBezTo>
                  <a:cubicBezTo>
                    <a:pt x="305" y="0"/>
                    <a:pt x="300" y="0"/>
                    <a:pt x="29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4"/>
            <p:cNvSpPr/>
            <p:nvPr/>
          </p:nvSpPr>
          <p:spPr>
            <a:xfrm>
              <a:off x="1236758" y="2715442"/>
              <a:ext cx="70135" cy="123317"/>
            </a:xfrm>
            <a:custGeom>
              <a:avLst/>
              <a:gdLst/>
              <a:ahLst/>
              <a:cxnLst/>
              <a:rect l="l" t="t" r="r" b="b"/>
              <a:pathLst>
                <a:path w="2445" h="4299" extrusionOk="0">
                  <a:moveTo>
                    <a:pt x="1849" y="0"/>
                  </a:moveTo>
                  <a:cubicBezTo>
                    <a:pt x="1834" y="0"/>
                    <a:pt x="1821" y="1"/>
                    <a:pt x="1809" y="4"/>
                  </a:cubicBezTo>
                  <a:cubicBezTo>
                    <a:pt x="1727" y="17"/>
                    <a:pt x="1567" y="118"/>
                    <a:pt x="1508" y="184"/>
                  </a:cubicBezTo>
                  <a:cubicBezTo>
                    <a:pt x="1462" y="236"/>
                    <a:pt x="1429" y="384"/>
                    <a:pt x="1393" y="446"/>
                  </a:cubicBezTo>
                  <a:cubicBezTo>
                    <a:pt x="1357" y="508"/>
                    <a:pt x="1311" y="567"/>
                    <a:pt x="1262" y="620"/>
                  </a:cubicBezTo>
                  <a:cubicBezTo>
                    <a:pt x="1229" y="652"/>
                    <a:pt x="1147" y="698"/>
                    <a:pt x="1111" y="728"/>
                  </a:cubicBezTo>
                  <a:cubicBezTo>
                    <a:pt x="1059" y="770"/>
                    <a:pt x="948" y="859"/>
                    <a:pt x="912" y="914"/>
                  </a:cubicBezTo>
                  <a:cubicBezTo>
                    <a:pt x="859" y="996"/>
                    <a:pt x="823" y="1196"/>
                    <a:pt x="780" y="1285"/>
                  </a:cubicBezTo>
                  <a:cubicBezTo>
                    <a:pt x="754" y="1340"/>
                    <a:pt x="666" y="1439"/>
                    <a:pt x="646" y="1501"/>
                  </a:cubicBezTo>
                  <a:cubicBezTo>
                    <a:pt x="617" y="1586"/>
                    <a:pt x="636" y="1769"/>
                    <a:pt x="623" y="1858"/>
                  </a:cubicBezTo>
                  <a:cubicBezTo>
                    <a:pt x="610" y="1950"/>
                    <a:pt x="590" y="2041"/>
                    <a:pt x="561" y="2130"/>
                  </a:cubicBezTo>
                  <a:cubicBezTo>
                    <a:pt x="525" y="2202"/>
                    <a:pt x="479" y="2274"/>
                    <a:pt x="430" y="2339"/>
                  </a:cubicBezTo>
                  <a:cubicBezTo>
                    <a:pt x="394" y="2389"/>
                    <a:pt x="296" y="2467"/>
                    <a:pt x="266" y="2520"/>
                  </a:cubicBezTo>
                  <a:cubicBezTo>
                    <a:pt x="214" y="2611"/>
                    <a:pt x="161" y="2814"/>
                    <a:pt x="148" y="2916"/>
                  </a:cubicBezTo>
                  <a:cubicBezTo>
                    <a:pt x="129" y="3040"/>
                    <a:pt x="155" y="3296"/>
                    <a:pt x="148" y="3420"/>
                  </a:cubicBezTo>
                  <a:cubicBezTo>
                    <a:pt x="138" y="3548"/>
                    <a:pt x="125" y="3673"/>
                    <a:pt x="102" y="3797"/>
                  </a:cubicBezTo>
                  <a:cubicBezTo>
                    <a:pt x="86" y="3859"/>
                    <a:pt x="30" y="3984"/>
                    <a:pt x="20" y="4049"/>
                  </a:cubicBezTo>
                  <a:cubicBezTo>
                    <a:pt x="17" y="4105"/>
                    <a:pt x="1" y="4226"/>
                    <a:pt x="40" y="4266"/>
                  </a:cubicBezTo>
                  <a:cubicBezTo>
                    <a:pt x="59" y="4287"/>
                    <a:pt x="112" y="4299"/>
                    <a:pt x="158" y="4299"/>
                  </a:cubicBezTo>
                  <a:cubicBezTo>
                    <a:pt x="183" y="4299"/>
                    <a:pt x="206" y="4295"/>
                    <a:pt x="220" y="4289"/>
                  </a:cubicBezTo>
                  <a:cubicBezTo>
                    <a:pt x="279" y="4262"/>
                    <a:pt x="335" y="4135"/>
                    <a:pt x="368" y="4079"/>
                  </a:cubicBezTo>
                  <a:cubicBezTo>
                    <a:pt x="407" y="4013"/>
                    <a:pt x="443" y="3945"/>
                    <a:pt x="469" y="3876"/>
                  </a:cubicBezTo>
                  <a:cubicBezTo>
                    <a:pt x="492" y="3810"/>
                    <a:pt x="499" y="3669"/>
                    <a:pt x="515" y="3604"/>
                  </a:cubicBezTo>
                  <a:cubicBezTo>
                    <a:pt x="525" y="3555"/>
                    <a:pt x="535" y="3450"/>
                    <a:pt x="571" y="3420"/>
                  </a:cubicBezTo>
                  <a:cubicBezTo>
                    <a:pt x="603" y="3405"/>
                    <a:pt x="636" y="3398"/>
                    <a:pt x="668" y="3398"/>
                  </a:cubicBezTo>
                  <a:cubicBezTo>
                    <a:pt x="693" y="3398"/>
                    <a:pt x="717" y="3402"/>
                    <a:pt x="741" y="3411"/>
                  </a:cubicBezTo>
                  <a:cubicBezTo>
                    <a:pt x="790" y="3434"/>
                    <a:pt x="843" y="3535"/>
                    <a:pt x="856" y="3584"/>
                  </a:cubicBezTo>
                  <a:cubicBezTo>
                    <a:pt x="866" y="3637"/>
                    <a:pt x="820" y="3741"/>
                    <a:pt x="826" y="3794"/>
                  </a:cubicBezTo>
                  <a:cubicBezTo>
                    <a:pt x="846" y="3876"/>
                    <a:pt x="885" y="3951"/>
                    <a:pt x="934" y="4017"/>
                  </a:cubicBezTo>
                  <a:cubicBezTo>
                    <a:pt x="981" y="4069"/>
                    <a:pt x="1098" y="4175"/>
                    <a:pt x="1171" y="4175"/>
                  </a:cubicBezTo>
                  <a:cubicBezTo>
                    <a:pt x="1176" y="4175"/>
                    <a:pt x="1180" y="4175"/>
                    <a:pt x="1183" y="4174"/>
                  </a:cubicBezTo>
                  <a:cubicBezTo>
                    <a:pt x="1255" y="4161"/>
                    <a:pt x="1295" y="3984"/>
                    <a:pt x="1354" y="3948"/>
                  </a:cubicBezTo>
                  <a:cubicBezTo>
                    <a:pt x="1429" y="3905"/>
                    <a:pt x="1613" y="3925"/>
                    <a:pt x="1694" y="3899"/>
                  </a:cubicBezTo>
                  <a:cubicBezTo>
                    <a:pt x="1776" y="3869"/>
                    <a:pt x="1943" y="3791"/>
                    <a:pt x="2006" y="3728"/>
                  </a:cubicBezTo>
                  <a:cubicBezTo>
                    <a:pt x="2061" y="3673"/>
                    <a:pt x="2114" y="3525"/>
                    <a:pt x="2153" y="3460"/>
                  </a:cubicBezTo>
                  <a:cubicBezTo>
                    <a:pt x="2196" y="3398"/>
                    <a:pt x="2304" y="3296"/>
                    <a:pt x="2330" y="3227"/>
                  </a:cubicBezTo>
                  <a:cubicBezTo>
                    <a:pt x="2353" y="3158"/>
                    <a:pt x="2337" y="3024"/>
                    <a:pt x="2340" y="2955"/>
                  </a:cubicBezTo>
                  <a:cubicBezTo>
                    <a:pt x="2346" y="2890"/>
                    <a:pt x="2399" y="2749"/>
                    <a:pt x="2366" y="2693"/>
                  </a:cubicBezTo>
                  <a:cubicBezTo>
                    <a:pt x="2337" y="2654"/>
                    <a:pt x="2291" y="2634"/>
                    <a:pt x="2245" y="2634"/>
                  </a:cubicBezTo>
                  <a:cubicBezTo>
                    <a:pt x="2202" y="2647"/>
                    <a:pt x="2186" y="2749"/>
                    <a:pt x="2153" y="2772"/>
                  </a:cubicBezTo>
                  <a:cubicBezTo>
                    <a:pt x="2122" y="2791"/>
                    <a:pt x="2052" y="2814"/>
                    <a:pt x="2000" y="2814"/>
                  </a:cubicBezTo>
                  <a:cubicBezTo>
                    <a:pt x="1981" y="2814"/>
                    <a:pt x="1965" y="2811"/>
                    <a:pt x="1953" y="2805"/>
                  </a:cubicBezTo>
                  <a:cubicBezTo>
                    <a:pt x="1911" y="2782"/>
                    <a:pt x="1884" y="2677"/>
                    <a:pt x="1881" y="2631"/>
                  </a:cubicBezTo>
                  <a:cubicBezTo>
                    <a:pt x="1878" y="2529"/>
                    <a:pt x="1901" y="2428"/>
                    <a:pt x="1947" y="2339"/>
                  </a:cubicBezTo>
                  <a:cubicBezTo>
                    <a:pt x="1989" y="2280"/>
                    <a:pt x="2140" y="2228"/>
                    <a:pt x="2199" y="2182"/>
                  </a:cubicBezTo>
                  <a:cubicBezTo>
                    <a:pt x="2264" y="2126"/>
                    <a:pt x="2412" y="2018"/>
                    <a:pt x="2428" y="1936"/>
                  </a:cubicBezTo>
                  <a:cubicBezTo>
                    <a:pt x="2445" y="1877"/>
                    <a:pt x="2376" y="1760"/>
                    <a:pt x="2356" y="1704"/>
                  </a:cubicBezTo>
                  <a:cubicBezTo>
                    <a:pt x="2337" y="1645"/>
                    <a:pt x="2274" y="1534"/>
                    <a:pt x="2264" y="1471"/>
                  </a:cubicBezTo>
                  <a:cubicBezTo>
                    <a:pt x="2255" y="1389"/>
                    <a:pt x="2291" y="1229"/>
                    <a:pt x="2307" y="1147"/>
                  </a:cubicBezTo>
                  <a:cubicBezTo>
                    <a:pt x="2323" y="1059"/>
                    <a:pt x="2395" y="888"/>
                    <a:pt x="2402" y="796"/>
                  </a:cubicBezTo>
                  <a:cubicBezTo>
                    <a:pt x="2415" y="672"/>
                    <a:pt x="2418" y="407"/>
                    <a:pt x="2363" y="292"/>
                  </a:cubicBezTo>
                  <a:cubicBezTo>
                    <a:pt x="2327" y="220"/>
                    <a:pt x="2205" y="109"/>
                    <a:pt x="2137" y="69"/>
                  </a:cubicBezTo>
                  <a:cubicBezTo>
                    <a:pt x="2075" y="38"/>
                    <a:pt x="1939" y="0"/>
                    <a:pt x="184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4"/>
            <p:cNvSpPr/>
            <p:nvPr/>
          </p:nvSpPr>
          <p:spPr>
            <a:xfrm>
              <a:off x="1086047" y="2519179"/>
              <a:ext cx="31123" cy="32299"/>
            </a:xfrm>
            <a:custGeom>
              <a:avLst/>
              <a:gdLst/>
              <a:ahLst/>
              <a:cxnLst/>
              <a:rect l="l" t="t" r="r" b="b"/>
              <a:pathLst>
                <a:path w="1085" h="1126" extrusionOk="0">
                  <a:moveTo>
                    <a:pt x="309" y="1"/>
                  </a:moveTo>
                  <a:cubicBezTo>
                    <a:pt x="237" y="1"/>
                    <a:pt x="164" y="13"/>
                    <a:pt x="125" y="35"/>
                  </a:cubicBezTo>
                  <a:cubicBezTo>
                    <a:pt x="63" y="84"/>
                    <a:pt x="23" y="153"/>
                    <a:pt x="7" y="232"/>
                  </a:cubicBezTo>
                  <a:cubicBezTo>
                    <a:pt x="0" y="297"/>
                    <a:pt x="69" y="418"/>
                    <a:pt x="99" y="477"/>
                  </a:cubicBezTo>
                  <a:cubicBezTo>
                    <a:pt x="144" y="556"/>
                    <a:pt x="279" y="684"/>
                    <a:pt x="321" y="766"/>
                  </a:cubicBezTo>
                  <a:cubicBezTo>
                    <a:pt x="357" y="834"/>
                    <a:pt x="364" y="1005"/>
                    <a:pt x="423" y="1054"/>
                  </a:cubicBezTo>
                  <a:cubicBezTo>
                    <a:pt x="475" y="1097"/>
                    <a:pt x="595" y="1126"/>
                    <a:pt x="690" y="1126"/>
                  </a:cubicBezTo>
                  <a:cubicBezTo>
                    <a:pt x="725" y="1126"/>
                    <a:pt x="757" y="1122"/>
                    <a:pt x="780" y="1113"/>
                  </a:cubicBezTo>
                  <a:cubicBezTo>
                    <a:pt x="819" y="1100"/>
                    <a:pt x="852" y="1008"/>
                    <a:pt x="881" y="988"/>
                  </a:cubicBezTo>
                  <a:cubicBezTo>
                    <a:pt x="911" y="969"/>
                    <a:pt x="993" y="975"/>
                    <a:pt x="1019" y="952"/>
                  </a:cubicBezTo>
                  <a:cubicBezTo>
                    <a:pt x="1052" y="923"/>
                    <a:pt x="1071" y="834"/>
                    <a:pt x="1078" y="792"/>
                  </a:cubicBezTo>
                  <a:cubicBezTo>
                    <a:pt x="1085" y="736"/>
                    <a:pt x="1078" y="615"/>
                    <a:pt x="1042" y="572"/>
                  </a:cubicBezTo>
                  <a:cubicBezTo>
                    <a:pt x="1003" y="520"/>
                    <a:pt x="855" y="510"/>
                    <a:pt x="796" y="477"/>
                  </a:cubicBezTo>
                  <a:cubicBezTo>
                    <a:pt x="714" y="435"/>
                    <a:pt x="639" y="376"/>
                    <a:pt x="577" y="307"/>
                  </a:cubicBezTo>
                  <a:cubicBezTo>
                    <a:pt x="531" y="248"/>
                    <a:pt x="534" y="78"/>
                    <a:pt x="475" y="35"/>
                  </a:cubicBezTo>
                  <a:cubicBezTo>
                    <a:pt x="441" y="11"/>
                    <a:pt x="375" y="1"/>
                    <a:pt x="30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4"/>
            <p:cNvSpPr/>
            <p:nvPr/>
          </p:nvSpPr>
          <p:spPr>
            <a:xfrm>
              <a:off x="917638" y="2237980"/>
              <a:ext cx="172741" cy="214191"/>
            </a:xfrm>
            <a:custGeom>
              <a:avLst/>
              <a:gdLst/>
              <a:ahLst/>
              <a:cxnLst/>
              <a:rect l="l" t="t" r="r" b="b"/>
              <a:pathLst>
                <a:path w="6022" h="7467" extrusionOk="0">
                  <a:moveTo>
                    <a:pt x="2652" y="0"/>
                  </a:moveTo>
                  <a:cubicBezTo>
                    <a:pt x="2641" y="0"/>
                    <a:pt x="2629" y="0"/>
                    <a:pt x="2618" y="1"/>
                  </a:cubicBezTo>
                  <a:cubicBezTo>
                    <a:pt x="2500" y="17"/>
                    <a:pt x="2389" y="50"/>
                    <a:pt x="2284" y="102"/>
                  </a:cubicBezTo>
                  <a:cubicBezTo>
                    <a:pt x="2225" y="135"/>
                    <a:pt x="2137" y="263"/>
                    <a:pt x="2071" y="289"/>
                  </a:cubicBezTo>
                  <a:cubicBezTo>
                    <a:pt x="2014" y="312"/>
                    <a:pt x="1916" y="317"/>
                    <a:pt x="1824" y="317"/>
                  </a:cubicBezTo>
                  <a:cubicBezTo>
                    <a:pt x="1762" y="317"/>
                    <a:pt x="1704" y="315"/>
                    <a:pt x="1662" y="315"/>
                  </a:cubicBezTo>
                  <a:cubicBezTo>
                    <a:pt x="1560" y="315"/>
                    <a:pt x="1351" y="289"/>
                    <a:pt x="1246" y="289"/>
                  </a:cubicBezTo>
                  <a:cubicBezTo>
                    <a:pt x="1092" y="289"/>
                    <a:pt x="787" y="308"/>
                    <a:pt x="633" y="322"/>
                  </a:cubicBezTo>
                  <a:cubicBezTo>
                    <a:pt x="522" y="335"/>
                    <a:pt x="279" y="322"/>
                    <a:pt x="184" y="384"/>
                  </a:cubicBezTo>
                  <a:cubicBezTo>
                    <a:pt x="119" y="423"/>
                    <a:pt x="37" y="564"/>
                    <a:pt x="24" y="636"/>
                  </a:cubicBezTo>
                  <a:cubicBezTo>
                    <a:pt x="1" y="747"/>
                    <a:pt x="63" y="970"/>
                    <a:pt x="89" y="1078"/>
                  </a:cubicBezTo>
                  <a:cubicBezTo>
                    <a:pt x="112" y="1163"/>
                    <a:pt x="158" y="1334"/>
                    <a:pt x="211" y="1403"/>
                  </a:cubicBezTo>
                  <a:cubicBezTo>
                    <a:pt x="247" y="1452"/>
                    <a:pt x="378" y="1494"/>
                    <a:pt x="414" y="1547"/>
                  </a:cubicBezTo>
                  <a:cubicBezTo>
                    <a:pt x="437" y="1586"/>
                    <a:pt x="476" y="1684"/>
                    <a:pt x="456" y="1727"/>
                  </a:cubicBezTo>
                  <a:cubicBezTo>
                    <a:pt x="437" y="1756"/>
                    <a:pt x="345" y="1743"/>
                    <a:pt x="319" y="1766"/>
                  </a:cubicBezTo>
                  <a:cubicBezTo>
                    <a:pt x="289" y="1802"/>
                    <a:pt x="266" y="1848"/>
                    <a:pt x="260" y="1894"/>
                  </a:cubicBezTo>
                  <a:cubicBezTo>
                    <a:pt x="250" y="1946"/>
                    <a:pt x="256" y="2058"/>
                    <a:pt x="286" y="2100"/>
                  </a:cubicBezTo>
                  <a:cubicBezTo>
                    <a:pt x="322" y="2153"/>
                    <a:pt x="450" y="2222"/>
                    <a:pt x="515" y="2235"/>
                  </a:cubicBezTo>
                  <a:cubicBezTo>
                    <a:pt x="523" y="2236"/>
                    <a:pt x="532" y="2237"/>
                    <a:pt x="541" y="2237"/>
                  </a:cubicBezTo>
                  <a:cubicBezTo>
                    <a:pt x="608" y="2237"/>
                    <a:pt x="711" y="2198"/>
                    <a:pt x="781" y="2198"/>
                  </a:cubicBezTo>
                  <a:cubicBezTo>
                    <a:pt x="793" y="2198"/>
                    <a:pt x="804" y="2199"/>
                    <a:pt x="813" y="2202"/>
                  </a:cubicBezTo>
                  <a:cubicBezTo>
                    <a:pt x="856" y="2212"/>
                    <a:pt x="944" y="2264"/>
                    <a:pt x="964" y="2303"/>
                  </a:cubicBezTo>
                  <a:cubicBezTo>
                    <a:pt x="997" y="2366"/>
                    <a:pt x="948" y="2513"/>
                    <a:pt x="948" y="2585"/>
                  </a:cubicBezTo>
                  <a:cubicBezTo>
                    <a:pt x="948" y="2657"/>
                    <a:pt x="931" y="2808"/>
                    <a:pt x="964" y="2873"/>
                  </a:cubicBezTo>
                  <a:cubicBezTo>
                    <a:pt x="1003" y="2952"/>
                    <a:pt x="1170" y="3044"/>
                    <a:pt x="1236" y="3103"/>
                  </a:cubicBezTo>
                  <a:cubicBezTo>
                    <a:pt x="1357" y="3211"/>
                    <a:pt x="1580" y="3443"/>
                    <a:pt x="1698" y="3552"/>
                  </a:cubicBezTo>
                  <a:cubicBezTo>
                    <a:pt x="1822" y="3673"/>
                    <a:pt x="2097" y="3886"/>
                    <a:pt x="2206" y="4020"/>
                  </a:cubicBezTo>
                  <a:cubicBezTo>
                    <a:pt x="2304" y="4158"/>
                    <a:pt x="2386" y="4302"/>
                    <a:pt x="2451" y="4456"/>
                  </a:cubicBezTo>
                  <a:cubicBezTo>
                    <a:pt x="2487" y="4544"/>
                    <a:pt x="2546" y="4728"/>
                    <a:pt x="2546" y="4819"/>
                  </a:cubicBezTo>
                  <a:cubicBezTo>
                    <a:pt x="2546" y="4947"/>
                    <a:pt x="2409" y="5186"/>
                    <a:pt x="2428" y="5311"/>
                  </a:cubicBezTo>
                  <a:cubicBezTo>
                    <a:pt x="2448" y="5458"/>
                    <a:pt x="2612" y="5724"/>
                    <a:pt x="2717" y="5832"/>
                  </a:cubicBezTo>
                  <a:cubicBezTo>
                    <a:pt x="2785" y="5904"/>
                    <a:pt x="2982" y="5986"/>
                    <a:pt x="3064" y="6045"/>
                  </a:cubicBezTo>
                  <a:cubicBezTo>
                    <a:pt x="3139" y="6097"/>
                    <a:pt x="3310" y="6189"/>
                    <a:pt x="3346" y="6274"/>
                  </a:cubicBezTo>
                  <a:cubicBezTo>
                    <a:pt x="3362" y="6313"/>
                    <a:pt x="3310" y="6398"/>
                    <a:pt x="3329" y="6434"/>
                  </a:cubicBezTo>
                  <a:cubicBezTo>
                    <a:pt x="3368" y="6506"/>
                    <a:pt x="3552" y="6546"/>
                    <a:pt x="3634" y="6572"/>
                  </a:cubicBezTo>
                  <a:cubicBezTo>
                    <a:pt x="3745" y="6605"/>
                    <a:pt x="3981" y="6615"/>
                    <a:pt x="4092" y="6647"/>
                  </a:cubicBezTo>
                  <a:cubicBezTo>
                    <a:pt x="4263" y="6706"/>
                    <a:pt x="4430" y="6778"/>
                    <a:pt x="4584" y="6870"/>
                  </a:cubicBezTo>
                  <a:cubicBezTo>
                    <a:pt x="4666" y="6919"/>
                    <a:pt x="4800" y="7067"/>
                    <a:pt x="4882" y="7116"/>
                  </a:cubicBezTo>
                  <a:cubicBezTo>
                    <a:pt x="4983" y="7175"/>
                    <a:pt x="5223" y="7217"/>
                    <a:pt x="5324" y="7280"/>
                  </a:cubicBezTo>
                  <a:cubicBezTo>
                    <a:pt x="5380" y="7309"/>
                    <a:pt x="5452" y="7427"/>
                    <a:pt x="5511" y="7447"/>
                  </a:cubicBezTo>
                  <a:cubicBezTo>
                    <a:pt x="5564" y="7460"/>
                    <a:pt x="5618" y="7467"/>
                    <a:pt x="5672" y="7467"/>
                  </a:cubicBezTo>
                  <a:cubicBezTo>
                    <a:pt x="5736" y="7467"/>
                    <a:pt x="5800" y="7458"/>
                    <a:pt x="5861" y="7440"/>
                  </a:cubicBezTo>
                  <a:cubicBezTo>
                    <a:pt x="5911" y="7420"/>
                    <a:pt x="6009" y="7348"/>
                    <a:pt x="6012" y="7293"/>
                  </a:cubicBezTo>
                  <a:cubicBezTo>
                    <a:pt x="6022" y="7221"/>
                    <a:pt x="5897" y="7096"/>
                    <a:pt x="5845" y="7047"/>
                  </a:cubicBezTo>
                  <a:cubicBezTo>
                    <a:pt x="5802" y="7008"/>
                    <a:pt x="5685" y="6981"/>
                    <a:pt x="5649" y="6936"/>
                  </a:cubicBezTo>
                  <a:cubicBezTo>
                    <a:pt x="5590" y="6864"/>
                    <a:pt x="5567" y="6667"/>
                    <a:pt x="5537" y="6579"/>
                  </a:cubicBezTo>
                  <a:cubicBezTo>
                    <a:pt x="5504" y="6484"/>
                    <a:pt x="5478" y="6254"/>
                    <a:pt x="5393" y="6195"/>
                  </a:cubicBezTo>
                  <a:cubicBezTo>
                    <a:pt x="5364" y="6176"/>
                    <a:pt x="5318" y="6169"/>
                    <a:pt x="5267" y="6169"/>
                  </a:cubicBezTo>
                  <a:cubicBezTo>
                    <a:pt x="5168" y="6169"/>
                    <a:pt x="5048" y="6196"/>
                    <a:pt x="4983" y="6215"/>
                  </a:cubicBezTo>
                  <a:cubicBezTo>
                    <a:pt x="4917" y="6231"/>
                    <a:pt x="4808" y="6350"/>
                    <a:pt x="4736" y="6350"/>
                  </a:cubicBezTo>
                  <a:cubicBezTo>
                    <a:pt x="4733" y="6350"/>
                    <a:pt x="4731" y="6350"/>
                    <a:pt x="4728" y="6349"/>
                  </a:cubicBezTo>
                  <a:cubicBezTo>
                    <a:pt x="4672" y="6343"/>
                    <a:pt x="4597" y="6241"/>
                    <a:pt x="4558" y="6195"/>
                  </a:cubicBezTo>
                  <a:cubicBezTo>
                    <a:pt x="4512" y="6146"/>
                    <a:pt x="4463" y="6009"/>
                    <a:pt x="4404" y="5966"/>
                  </a:cubicBezTo>
                  <a:cubicBezTo>
                    <a:pt x="4348" y="5927"/>
                    <a:pt x="4210" y="5897"/>
                    <a:pt x="4142" y="5891"/>
                  </a:cubicBezTo>
                  <a:cubicBezTo>
                    <a:pt x="4133" y="5890"/>
                    <a:pt x="4124" y="5889"/>
                    <a:pt x="4114" y="5889"/>
                  </a:cubicBezTo>
                  <a:cubicBezTo>
                    <a:pt x="4023" y="5889"/>
                    <a:pt x="3881" y="5929"/>
                    <a:pt x="3778" y="5929"/>
                  </a:cubicBezTo>
                  <a:cubicBezTo>
                    <a:pt x="3748" y="5929"/>
                    <a:pt x="3721" y="5926"/>
                    <a:pt x="3699" y="5917"/>
                  </a:cubicBezTo>
                  <a:cubicBezTo>
                    <a:pt x="3624" y="5884"/>
                    <a:pt x="3539" y="5737"/>
                    <a:pt x="3493" y="5671"/>
                  </a:cubicBezTo>
                  <a:cubicBezTo>
                    <a:pt x="3450" y="5606"/>
                    <a:pt x="3355" y="5471"/>
                    <a:pt x="3332" y="5399"/>
                  </a:cubicBezTo>
                  <a:cubicBezTo>
                    <a:pt x="3313" y="5324"/>
                    <a:pt x="3349" y="5163"/>
                    <a:pt x="3326" y="5091"/>
                  </a:cubicBezTo>
                  <a:cubicBezTo>
                    <a:pt x="3306" y="5036"/>
                    <a:pt x="3205" y="4950"/>
                    <a:pt x="3182" y="4898"/>
                  </a:cubicBezTo>
                  <a:cubicBezTo>
                    <a:pt x="3129" y="4757"/>
                    <a:pt x="3100" y="4613"/>
                    <a:pt x="3087" y="4466"/>
                  </a:cubicBezTo>
                  <a:cubicBezTo>
                    <a:pt x="3083" y="4308"/>
                    <a:pt x="3097" y="4151"/>
                    <a:pt x="3129" y="3997"/>
                  </a:cubicBezTo>
                  <a:cubicBezTo>
                    <a:pt x="3156" y="3866"/>
                    <a:pt x="3270" y="3617"/>
                    <a:pt x="3306" y="3489"/>
                  </a:cubicBezTo>
                  <a:cubicBezTo>
                    <a:pt x="3336" y="3404"/>
                    <a:pt x="3355" y="3319"/>
                    <a:pt x="3365" y="3234"/>
                  </a:cubicBezTo>
                  <a:cubicBezTo>
                    <a:pt x="3362" y="3136"/>
                    <a:pt x="3346" y="3037"/>
                    <a:pt x="3316" y="2942"/>
                  </a:cubicBezTo>
                  <a:cubicBezTo>
                    <a:pt x="3300" y="2903"/>
                    <a:pt x="3264" y="2815"/>
                    <a:pt x="3221" y="2798"/>
                  </a:cubicBezTo>
                  <a:cubicBezTo>
                    <a:pt x="3212" y="2795"/>
                    <a:pt x="3203" y="2794"/>
                    <a:pt x="3192" y="2794"/>
                  </a:cubicBezTo>
                  <a:cubicBezTo>
                    <a:pt x="3104" y="2794"/>
                    <a:pt x="2959" y="2893"/>
                    <a:pt x="2880" y="2893"/>
                  </a:cubicBezTo>
                  <a:cubicBezTo>
                    <a:pt x="2805" y="2890"/>
                    <a:pt x="2641" y="2854"/>
                    <a:pt x="2586" y="2798"/>
                  </a:cubicBezTo>
                  <a:cubicBezTo>
                    <a:pt x="2540" y="2742"/>
                    <a:pt x="2517" y="2674"/>
                    <a:pt x="2517" y="2605"/>
                  </a:cubicBezTo>
                  <a:cubicBezTo>
                    <a:pt x="2520" y="2549"/>
                    <a:pt x="2618" y="2464"/>
                    <a:pt x="2625" y="2408"/>
                  </a:cubicBezTo>
                  <a:cubicBezTo>
                    <a:pt x="2635" y="2346"/>
                    <a:pt x="2589" y="2222"/>
                    <a:pt x="2566" y="2163"/>
                  </a:cubicBezTo>
                  <a:cubicBezTo>
                    <a:pt x="2546" y="2110"/>
                    <a:pt x="2471" y="2022"/>
                    <a:pt x="2464" y="1966"/>
                  </a:cubicBezTo>
                  <a:cubicBezTo>
                    <a:pt x="2468" y="1881"/>
                    <a:pt x="2491" y="1796"/>
                    <a:pt x="2533" y="1720"/>
                  </a:cubicBezTo>
                  <a:cubicBezTo>
                    <a:pt x="2576" y="1658"/>
                    <a:pt x="2703" y="1566"/>
                    <a:pt x="2772" y="1534"/>
                  </a:cubicBezTo>
                  <a:cubicBezTo>
                    <a:pt x="2851" y="1494"/>
                    <a:pt x="3031" y="1465"/>
                    <a:pt x="3120" y="1448"/>
                  </a:cubicBezTo>
                  <a:cubicBezTo>
                    <a:pt x="3195" y="1435"/>
                    <a:pt x="3349" y="1439"/>
                    <a:pt x="3418" y="1409"/>
                  </a:cubicBezTo>
                  <a:cubicBezTo>
                    <a:pt x="3463" y="1386"/>
                    <a:pt x="3503" y="1353"/>
                    <a:pt x="3536" y="1314"/>
                  </a:cubicBezTo>
                  <a:cubicBezTo>
                    <a:pt x="3581" y="1255"/>
                    <a:pt x="3621" y="1114"/>
                    <a:pt x="3657" y="1052"/>
                  </a:cubicBezTo>
                  <a:cubicBezTo>
                    <a:pt x="3686" y="1000"/>
                    <a:pt x="3781" y="914"/>
                    <a:pt x="3791" y="856"/>
                  </a:cubicBezTo>
                  <a:cubicBezTo>
                    <a:pt x="3807" y="777"/>
                    <a:pt x="3758" y="613"/>
                    <a:pt x="3722" y="541"/>
                  </a:cubicBezTo>
                  <a:cubicBezTo>
                    <a:pt x="3667" y="446"/>
                    <a:pt x="3595" y="364"/>
                    <a:pt x="3509" y="295"/>
                  </a:cubicBezTo>
                  <a:cubicBezTo>
                    <a:pt x="3467" y="266"/>
                    <a:pt x="3355" y="240"/>
                    <a:pt x="3306" y="220"/>
                  </a:cubicBezTo>
                  <a:cubicBezTo>
                    <a:pt x="3215" y="181"/>
                    <a:pt x="3044" y="69"/>
                    <a:pt x="2949" y="40"/>
                  </a:cubicBezTo>
                  <a:cubicBezTo>
                    <a:pt x="2852" y="13"/>
                    <a:pt x="2752" y="0"/>
                    <a:pt x="2652"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4"/>
            <p:cNvSpPr/>
            <p:nvPr/>
          </p:nvSpPr>
          <p:spPr>
            <a:xfrm>
              <a:off x="3085794" y="1921040"/>
              <a:ext cx="83846" cy="59292"/>
            </a:xfrm>
            <a:custGeom>
              <a:avLst/>
              <a:gdLst/>
              <a:ahLst/>
              <a:cxnLst/>
              <a:rect l="l" t="t" r="r" b="b"/>
              <a:pathLst>
                <a:path w="2923" h="2067" extrusionOk="0">
                  <a:moveTo>
                    <a:pt x="1506" y="0"/>
                  </a:moveTo>
                  <a:cubicBezTo>
                    <a:pt x="1420" y="0"/>
                    <a:pt x="1334" y="4"/>
                    <a:pt x="1249" y="10"/>
                  </a:cubicBezTo>
                  <a:cubicBezTo>
                    <a:pt x="1167" y="13"/>
                    <a:pt x="993" y="20"/>
                    <a:pt x="915" y="49"/>
                  </a:cubicBezTo>
                  <a:cubicBezTo>
                    <a:pt x="849" y="72"/>
                    <a:pt x="741" y="164"/>
                    <a:pt x="685" y="206"/>
                  </a:cubicBezTo>
                  <a:cubicBezTo>
                    <a:pt x="610" y="262"/>
                    <a:pt x="466" y="386"/>
                    <a:pt x="390" y="442"/>
                  </a:cubicBezTo>
                  <a:cubicBezTo>
                    <a:pt x="315" y="498"/>
                    <a:pt x="128" y="580"/>
                    <a:pt x="79" y="655"/>
                  </a:cubicBezTo>
                  <a:cubicBezTo>
                    <a:pt x="30" y="734"/>
                    <a:pt x="1" y="927"/>
                    <a:pt x="17" y="1015"/>
                  </a:cubicBezTo>
                  <a:cubicBezTo>
                    <a:pt x="43" y="1107"/>
                    <a:pt x="86" y="1196"/>
                    <a:pt x="148" y="1268"/>
                  </a:cubicBezTo>
                  <a:cubicBezTo>
                    <a:pt x="200" y="1320"/>
                    <a:pt x="263" y="1363"/>
                    <a:pt x="328" y="1395"/>
                  </a:cubicBezTo>
                  <a:cubicBezTo>
                    <a:pt x="407" y="1435"/>
                    <a:pt x="584" y="1467"/>
                    <a:pt x="666" y="1500"/>
                  </a:cubicBezTo>
                  <a:cubicBezTo>
                    <a:pt x="757" y="1543"/>
                    <a:pt x="947" y="1628"/>
                    <a:pt x="1016" y="1700"/>
                  </a:cubicBezTo>
                  <a:cubicBezTo>
                    <a:pt x="1065" y="1759"/>
                    <a:pt x="1078" y="1929"/>
                    <a:pt x="1134" y="1982"/>
                  </a:cubicBezTo>
                  <a:cubicBezTo>
                    <a:pt x="1213" y="2037"/>
                    <a:pt x="1304" y="2067"/>
                    <a:pt x="1399" y="2067"/>
                  </a:cubicBezTo>
                  <a:cubicBezTo>
                    <a:pt x="1471" y="2060"/>
                    <a:pt x="1589" y="1959"/>
                    <a:pt x="1658" y="1933"/>
                  </a:cubicBezTo>
                  <a:cubicBezTo>
                    <a:pt x="1773" y="1893"/>
                    <a:pt x="1888" y="1861"/>
                    <a:pt x="2005" y="1838"/>
                  </a:cubicBezTo>
                  <a:cubicBezTo>
                    <a:pt x="2064" y="1825"/>
                    <a:pt x="2186" y="1821"/>
                    <a:pt x="2245" y="1808"/>
                  </a:cubicBezTo>
                  <a:cubicBezTo>
                    <a:pt x="2343" y="1785"/>
                    <a:pt x="2543" y="1726"/>
                    <a:pt x="2625" y="1667"/>
                  </a:cubicBezTo>
                  <a:cubicBezTo>
                    <a:pt x="2700" y="1605"/>
                    <a:pt x="2765" y="1530"/>
                    <a:pt x="2818" y="1445"/>
                  </a:cubicBezTo>
                  <a:cubicBezTo>
                    <a:pt x="2867" y="1350"/>
                    <a:pt x="2903" y="1248"/>
                    <a:pt x="2919" y="1146"/>
                  </a:cubicBezTo>
                  <a:cubicBezTo>
                    <a:pt x="2923" y="1051"/>
                    <a:pt x="2913" y="960"/>
                    <a:pt x="2890" y="868"/>
                  </a:cubicBezTo>
                  <a:cubicBezTo>
                    <a:pt x="2854" y="763"/>
                    <a:pt x="2805" y="658"/>
                    <a:pt x="2743" y="563"/>
                  </a:cubicBezTo>
                  <a:cubicBezTo>
                    <a:pt x="2654" y="442"/>
                    <a:pt x="2553" y="334"/>
                    <a:pt x="2441" y="239"/>
                  </a:cubicBezTo>
                  <a:cubicBezTo>
                    <a:pt x="2343" y="177"/>
                    <a:pt x="2238" y="124"/>
                    <a:pt x="2130" y="88"/>
                  </a:cubicBezTo>
                  <a:cubicBezTo>
                    <a:pt x="1986" y="46"/>
                    <a:pt x="1838" y="20"/>
                    <a:pt x="1691" y="6"/>
                  </a:cubicBezTo>
                  <a:cubicBezTo>
                    <a:pt x="1629" y="2"/>
                    <a:pt x="1567" y="0"/>
                    <a:pt x="1506"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4"/>
            <p:cNvSpPr/>
            <p:nvPr/>
          </p:nvSpPr>
          <p:spPr>
            <a:xfrm>
              <a:off x="3160116" y="1315241"/>
              <a:ext cx="360025" cy="498488"/>
            </a:xfrm>
            <a:custGeom>
              <a:avLst/>
              <a:gdLst/>
              <a:ahLst/>
              <a:cxnLst/>
              <a:rect l="l" t="t" r="r" b="b"/>
              <a:pathLst>
                <a:path w="12551" h="17378" extrusionOk="0">
                  <a:moveTo>
                    <a:pt x="7502" y="0"/>
                  </a:moveTo>
                  <a:cubicBezTo>
                    <a:pt x="7404" y="0"/>
                    <a:pt x="7311" y="6"/>
                    <a:pt x="7247" y="22"/>
                  </a:cubicBezTo>
                  <a:cubicBezTo>
                    <a:pt x="7132" y="48"/>
                    <a:pt x="6942" y="186"/>
                    <a:pt x="6838" y="235"/>
                  </a:cubicBezTo>
                  <a:cubicBezTo>
                    <a:pt x="6710" y="300"/>
                    <a:pt x="6451" y="415"/>
                    <a:pt x="6317" y="464"/>
                  </a:cubicBezTo>
                  <a:cubicBezTo>
                    <a:pt x="6127" y="533"/>
                    <a:pt x="5711" y="572"/>
                    <a:pt x="5547" y="690"/>
                  </a:cubicBezTo>
                  <a:cubicBezTo>
                    <a:pt x="5442" y="766"/>
                    <a:pt x="5285" y="985"/>
                    <a:pt x="5262" y="1110"/>
                  </a:cubicBezTo>
                  <a:cubicBezTo>
                    <a:pt x="5232" y="1270"/>
                    <a:pt x="5350" y="1598"/>
                    <a:pt x="5419" y="1745"/>
                  </a:cubicBezTo>
                  <a:cubicBezTo>
                    <a:pt x="5478" y="1860"/>
                    <a:pt x="5557" y="1961"/>
                    <a:pt x="5648" y="2050"/>
                  </a:cubicBezTo>
                  <a:cubicBezTo>
                    <a:pt x="5711" y="2102"/>
                    <a:pt x="5875" y="2138"/>
                    <a:pt x="5943" y="2187"/>
                  </a:cubicBezTo>
                  <a:cubicBezTo>
                    <a:pt x="6012" y="2240"/>
                    <a:pt x="6074" y="2305"/>
                    <a:pt x="6123" y="2381"/>
                  </a:cubicBezTo>
                  <a:cubicBezTo>
                    <a:pt x="6166" y="2459"/>
                    <a:pt x="6173" y="2646"/>
                    <a:pt x="6202" y="2731"/>
                  </a:cubicBezTo>
                  <a:cubicBezTo>
                    <a:pt x="6248" y="2839"/>
                    <a:pt x="6304" y="2947"/>
                    <a:pt x="6363" y="3049"/>
                  </a:cubicBezTo>
                  <a:cubicBezTo>
                    <a:pt x="6422" y="3164"/>
                    <a:pt x="6589" y="3367"/>
                    <a:pt x="6621" y="3491"/>
                  </a:cubicBezTo>
                  <a:cubicBezTo>
                    <a:pt x="6664" y="3645"/>
                    <a:pt x="6648" y="3969"/>
                    <a:pt x="6621" y="4127"/>
                  </a:cubicBezTo>
                  <a:cubicBezTo>
                    <a:pt x="6592" y="4304"/>
                    <a:pt x="6435" y="4631"/>
                    <a:pt x="6395" y="4805"/>
                  </a:cubicBezTo>
                  <a:cubicBezTo>
                    <a:pt x="6363" y="4952"/>
                    <a:pt x="6346" y="5247"/>
                    <a:pt x="6327" y="5395"/>
                  </a:cubicBezTo>
                  <a:cubicBezTo>
                    <a:pt x="6304" y="5591"/>
                    <a:pt x="6297" y="6004"/>
                    <a:pt x="6205" y="6177"/>
                  </a:cubicBezTo>
                  <a:cubicBezTo>
                    <a:pt x="6146" y="6289"/>
                    <a:pt x="5947" y="6459"/>
                    <a:pt x="5842" y="6528"/>
                  </a:cubicBezTo>
                  <a:cubicBezTo>
                    <a:pt x="5681" y="6639"/>
                    <a:pt x="5314" y="6777"/>
                    <a:pt x="5137" y="6856"/>
                  </a:cubicBezTo>
                  <a:cubicBezTo>
                    <a:pt x="4990" y="6924"/>
                    <a:pt x="4754" y="7032"/>
                    <a:pt x="4535" y="7127"/>
                  </a:cubicBezTo>
                  <a:cubicBezTo>
                    <a:pt x="4538" y="7213"/>
                    <a:pt x="4535" y="7295"/>
                    <a:pt x="4525" y="7380"/>
                  </a:cubicBezTo>
                  <a:cubicBezTo>
                    <a:pt x="4505" y="7507"/>
                    <a:pt x="4391" y="7750"/>
                    <a:pt x="4354" y="7878"/>
                  </a:cubicBezTo>
                  <a:cubicBezTo>
                    <a:pt x="4315" y="8035"/>
                    <a:pt x="4279" y="8356"/>
                    <a:pt x="4233" y="8513"/>
                  </a:cubicBezTo>
                  <a:cubicBezTo>
                    <a:pt x="4184" y="8677"/>
                    <a:pt x="4014" y="8978"/>
                    <a:pt x="3984" y="9149"/>
                  </a:cubicBezTo>
                  <a:cubicBezTo>
                    <a:pt x="3965" y="9263"/>
                    <a:pt x="3984" y="9496"/>
                    <a:pt x="3994" y="9614"/>
                  </a:cubicBezTo>
                  <a:cubicBezTo>
                    <a:pt x="4017" y="9833"/>
                    <a:pt x="4148" y="10259"/>
                    <a:pt x="4155" y="10485"/>
                  </a:cubicBezTo>
                  <a:cubicBezTo>
                    <a:pt x="4161" y="10711"/>
                    <a:pt x="4083" y="11160"/>
                    <a:pt x="4040" y="11380"/>
                  </a:cubicBezTo>
                  <a:cubicBezTo>
                    <a:pt x="3994" y="11615"/>
                    <a:pt x="3935" y="11848"/>
                    <a:pt x="3860" y="12074"/>
                  </a:cubicBezTo>
                  <a:cubicBezTo>
                    <a:pt x="3771" y="12284"/>
                    <a:pt x="3667" y="12484"/>
                    <a:pt x="3542" y="12674"/>
                  </a:cubicBezTo>
                  <a:cubicBezTo>
                    <a:pt x="3395" y="12864"/>
                    <a:pt x="3228" y="13040"/>
                    <a:pt x="3041" y="13194"/>
                  </a:cubicBezTo>
                  <a:cubicBezTo>
                    <a:pt x="2854" y="13345"/>
                    <a:pt x="2425" y="13568"/>
                    <a:pt x="2215" y="13683"/>
                  </a:cubicBezTo>
                  <a:cubicBezTo>
                    <a:pt x="2048" y="13774"/>
                    <a:pt x="1711" y="13961"/>
                    <a:pt x="1534" y="14033"/>
                  </a:cubicBezTo>
                  <a:cubicBezTo>
                    <a:pt x="1367" y="14102"/>
                    <a:pt x="1000" y="14161"/>
                    <a:pt x="843" y="14249"/>
                  </a:cubicBezTo>
                  <a:cubicBezTo>
                    <a:pt x="669" y="14348"/>
                    <a:pt x="371" y="14626"/>
                    <a:pt x="243" y="14783"/>
                  </a:cubicBezTo>
                  <a:cubicBezTo>
                    <a:pt x="152" y="14904"/>
                    <a:pt x="73" y="15036"/>
                    <a:pt x="1" y="15170"/>
                  </a:cubicBezTo>
                  <a:cubicBezTo>
                    <a:pt x="93" y="15196"/>
                    <a:pt x="204" y="15239"/>
                    <a:pt x="266" y="15265"/>
                  </a:cubicBezTo>
                  <a:cubicBezTo>
                    <a:pt x="338" y="15291"/>
                    <a:pt x="469" y="15366"/>
                    <a:pt x="541" y="15393"/>
                  </a:cubicBezTo>
                  <a:cubicBezTo>
                    <a:pt x="666" y="15438"/>
                    <a:pt x="925" y="15533"/>
                    <a:pt x="1059" y="15543"/>
                  </a:cubicBezTo>
                  <a:cubicBezTo>
                    <a:pt x="1072" y="15545"/>
                    <a:pt x="1086" y="15545"/>
                    <a:pt x="1101" y="15545"/>
                  </a:cubicBezTo>
                  <a:cubicBezTo>
                    <a:pt x="1271" y="15545"/>
                    <a:pt x="1553" y="15468"/>
                    <a:pt x="1706" y="15468"/>
                  </a:cubicBezTo>
                  <a:cubicBezTo>
                    <a:pt x="1709" y="15468"/>
                    <a:pt x="1711" y="15468"/>
                    <a:pt x="1714" y="15468"/>
                  </a:cubicBezTo>
                  <a:cubicBezTo>
                    <a:pt x="1858" y="15471"/>
                    <a:pt x="2140" y="15550"/>
                    <a:pt x="2284" y="15553"/>
                  </a:cubicBezTo>
                  <a:cubicBezTo>
                    <a:pt x="2292" y="15553"/>
                    <a:pt x="2301" y="15554"/>
                    <a:pt x="2309" y="15554"/>
                  </a:cubicBezTo>
                  <a:cubicBezTo>
                    <a:pt x="2503" y="15554"/>
                    <a:pt x="2852" y="15487"/>
                    <a:pt x="3031" y="15478"/>
                  </a:cubicBezTo>
                  <a:cubicBezTo>
                    <a:pt x="3110" y="15474"/>
                    <a:pt x="3241" y="15462"/>
                    <a:pt x="3357" y="15462"/>
                  </a:cubicBezTo>
                  <a:cubicBezTo>
                    <a:pt x="3425" y="15462"/>
                    <a:pt x="3488" y="15466"/>
                    <a:pt x="3532" y="15478"/>
                  </a:cubicBezTo>
                  <a:cubicBezTo>
                    <a:pt x="3604" y="15494"/>
                    <a:pt x="3726" y="15586"/>
                    <a:pt x="3788" y="15622"/>
                  </a:cubicBezTo>
                  <a:cubicBezTo>
                    <a:pt x="3870" y="15664"/>
                    <a:pt x="4027" y="15753"/>
                    <a:pt x="4112" y="15786"/>
                  </a:cubicBezTo>
                  <a:cubicBezTo>
                    <a:pt x="4181" y="15812"/>
                    <a:pt x="4325" y="15871"/>
                    <a:pt x="4400" y="15871"/>
                  </a:cubicBezTo>
                  <a:cubicBezTo>
                    <a:pt x="4457" y="15871"/>
                    <a:pt x="4561" y="15810"/>
                    <a:pt x="4626" y="15810"/>
                  </a:cubicBezTo>
                  <a:cubicBezTo>
                    <a:pt x="4633" y="15810"/>
                    <a:pt x="4640" y="15810"/>
                    <a:pt x="4646" y="15812"/>
                  </a:cubicBezTo>
                  <a:cubicBezTo>
                    <a:pt x="4692" y="15822"/>
                    <a:pt x="4777" y="15894"/>
                    <a:pt x="4784" y="15940"/>
                  </a:cubicBezTo>
                  <a:cubicBezTo>
                    <a:pt x="4787" y="15982"/>
                    <a:pt x="4721" y="16061"/>
                    <a:pt x="4682" y="16084"/>
                  </a:cubicBezTo>
                  <a:cubicBezTo>
                    <a:pt x="4678" y="16086"/>
                    <a:pt x="4673" y="16087"/>
                    <a:pt x="4667" y="16087"/>
                  </a:cubicBezTo>
                  <a:cubicBezTo>
                    <a:pt x="4644" y="16087"/>
                    <a:pt x="4609" y="16075"/>
                    <a:pt x="4584" y="16075"/>
                  </a:cubicBezTo>
                  <a:cubicBezTo>
                    <a:pt x="4574" y="16075"/>
                    <a:pt x="4565" y="16077"/>
                    <a:pt x="4561" y="16084"/>
                  </a:cubicBezTo>
                  <a:cubicBezTo>
                    <a:pt x="4528" y="16133"/>
                    <a:pt x="4626" y="16241"/>
                    <a:pt x="4646" y="16297"/>
                  </a:cubicBezTo>
                  <a:cubicBezTo>
                    <a:pt x="4705" y="16441"/>
                    <a:pt x="4859" y="16719"/>
                    <a:pt x="4885" y="16873"/>
                  </a:cubicBezTo>
                  <a:cubicBezTo>
                    <a:pt x="4905" y="16995"/>
                    <a:pt x="4764" y="17273"/>
                    <a:pt x="4852" y="17358"/>
                  </a:cubicBezTo>
                  <a:cubicBezTo>
                    <a:pt x="4866" y="17372"/>
                    <a:pt x="4888" y="17377"/>
                    <a:pt x="4914" y="17377"/>
                  </a:cubicBezTo>
                  <a:cubicBezTo>
                    <a:pt x="4991" y="17377"/>
                    <a:pt x="5105" y="17330"/>
                    <a:pt x="5164" y="17325"/>
                  </a:cubicBezTo>
                  <a:cubicBezTo>
                    <a:pt x="5282" y="17309"/>
                    <a:pt x="5524" y="17299"/>
                    <a:pt x="5639" y="17266"/>
                  </a:cubicBezTo>
                  <a:cubicBezTo>
                    <a:pt x="5717" y="17247"/>
                    <a:pt x="5875" y="17188"/>
                    <a:pt x="5933" y="17132"/>
                  </a:cubicBezTo>
                  <a:cubicBezTo>
                    <a:pt x="6019" y="17050"/>
                    <a:pt x="6117" y="16831"/>
                    <a:pt x="6160" y="16723"/>
                  </a:cubicBezTo>
                  <a:cubicBezTo>
                    <a:pt x="6215" y="16585"/>
                    <a:pt x="6241" y="16280"/>
                    <a:pt x="6320" y="16156"/>
                  </a:cubicBezTo>
                  <a:cubicBezTo>
                    <a:pt x="6389" y="16041"/>
                    <a:pt x="6615" y="15881"/>
                    <a:pt x="6716" y="15792"/>
                  </a:cubicBezTo>
                  <a:cubicBezTo>
                    <a:pt x="6782" y="15733"/>
                    <a:pt x="6929" y="15632"/>
                    <a:pt x="6988" y="15566"/>
                  </a:cubicBezTo>
                  <a:cubicBezTo>
                    <a:pt x="7047" y="15501"/>
                    <a:pt x="7096" y="15429"/>
                    <a:pt x="7136" y="15350"/>
                  </a:cubicBezTo>
                  <a:cubicBezTo>
                    <a:pt x="7172" y="15252"/>
                    <a:pt x="7123" y="15026"/>
                    <a:pt x="7191" y="14941"/>
                  </a:cubicBezTo>
                  <a:cubicBezTo>
                    <a:pt x="7263" y="14855"/>
                    <a:pt x="7512" y="14846"/>
                    <a:pt x="7611" y="14806"/>
                  </a:cubicBezTo>
                  <a:cubicBezTo>
                    <a:pt x="7709" y="14764"/>
                    <a:pt x="7902" y="14669"/>
                    <a:pt x="7984" y="14600"/>
                  </a:cubicBezTo>
                  <a:cubicBezTo>
                    <a:pt x="8076" y="14524"/>
                    <a:pt x="8227" y="14334"/>
                    <a:pt x="8292" y="14236"/>
                  </a:cubicBezTo>
                  <a:cubicBezTo>
                    <a:pt x="8364" y="14131"/>
                    <a:pt x="8433" y="13866"/>
                    <a:pt x="8531" y="13784"/>
                  </a:cubicBezTo>
                  <a:cubicBezTo>
                    <a:pt x="8603" y="13722"/>
                    <a:pt x="8823" y="13735"/>
                    <a:pt x="8892" y="13669"/>
                  </a:cubicBezTo>
                  <a:cubicBezTo>
                    <a:pt x="8957" y="13614"/>
                    <a:pt x="9029" y="13437"/>
                    <a:pt x="9016" y="13352"/>
                  </a:cubicBezTo>
                  <a:cubicBezTo>
                    <a:pt x="9003" y="13257"/>
                    <a:pt x="8797" y="13142"/>
                    <a:pt x="8780" y="13047"/>
                  </a:cubicBezTo>
                  <a:cubicBezTo>
                    <a:pt x="8767" y="12978"/>
                    <a:pt x="8823" y="12844"/>
                    <a:pt x="8859" y="12785"/>
                  </a:cubicBezTo>
                  <a:cubicBezTo>
                    <a:pt x="8908" y="12713"/>
                    <a:pt x="9101" y="12631"/>
                    <a:pt x="9131" y="12549"/>
                  </a:cubicBezTo>
                  <a:cubicBezTo>
                    <a:pt x="9164" y="12464"/>
                    <a:pt x="9131" y="12274"/>
                    <a:pt x="9085" y="12195"/>
                  </a:cubicBezTo>
                  <a:cubicBezTo>
                    <a:pt x="9039" y="12113"/>
                    <a:pt x="8856" y="12025"/>
                    <a:pt x="8780" y="11969"/>
                  </a:cubicBezTo>
                  <a:cubicBezTo>
                    <a:pt x="8702" y="11917"/>
                    <a:pt x="8521" y="11838"/>
                    <a:pt x="8462" y="11766"/>
                  </a:cubicBezTo>
                  <a:cubicBezTo>
                    <a:pt x="8397" y="11684"/>
                    <a:pt x="8309" y="11481"/>
                    <a:pt x="8315" y="11380"/>
                  </a:cubicBezTo>
                  <a:cubicBezTo>
                    <a:pt x="8322" y="11242"/>
                    <a:pt x="8528" y="11023"/>
                    <a:pt x="8574" y="10891"/>
                  </a:cubicBezTo>
                  <a:cubicBezTo>
                    <a:pt x="8643" y="10708"/>
                    <a:pt x="8731" y="10318"/>
                    <a:pt x="8734" y="10122"/>
                  </a:cubicBezTo>
                  <a:cubicBezTo>
                    <a:pt x="8738" y="9941"/>
                    <a:pt x="8630" y="9594"/>
                    <a:pt x="8610" y="9417"/>
                  </a:cubicBezTo>
                  <a:cubicBezTo>
                    <a:pt x="8590" y="9254"/>
                    <a:pt x="8538" y="8919"/>
                    <a:pt x="8574" y="8759"/>
                  </a:cubicBezTo>
                  <a:cubicBezTo>
                    <a:pt x="8594" y="8674"/>
                    <a:pt x="8679" y="8507"/>
                    <a:pt x="8744" y="8454"/>
                  </a:cubicBezTo>
                  <a:cubicBezTo>
                    <a:pt x="8813" y="8402"/>
                    <a:pt x="8990" y="8385"/>
                    <a:pt x="9072" y="8376"/>
                  </a:cubicBezTo>
                  <a:cubicBezTo>
                    <a:pt x="9090" y="8373"/>
                    <a:pt x="9112" y="8372"/>
                    <a:pt x="9136" y="8372"/>
                  </a:cubicBezTo>
                  <a:cubicBezTo>
                    <a:pt x="9215" y="8372"/>
                    <a:pt x="9318" y="8382"/>
                    <a:pt x="9401" y="8382"/>
                  </a:cubicBezTo>
                  <a:cubicBezTo>
                    <a:pt x="9435" y="8382"/>
                    <a:pt x="9466" y="8380"/>
                    <a:pt x="9491" y="8376"/>
                  </a:cubicBezTo>
                  <a:cubicBezTo>
                    <a:pt x="9671" y="8336"/>
                    <a:pt x="10012" y="8182"/>
                    <a:pt x="10163" y="8081"/>
                  </a:cubicBezTo>
                  <a:cubicBezTo>
                    <a:pt x="10284" y="7999"/>
                    <a:pt x="10484" y="7783"/>
                    <a:pt x="10572" y="7671"/>
                  </a:cubicBezTo>
                  <a:cubicBezTo>
                    <a:pt x="10674" y="7530"/>
                    <a:pt x="10765" y="7383"/>
                    <a:pt x="10844" y="7229"/>
                  </a:cubicBezTo>
                  <a:cubicBezTo>
                    <a:pt x="10887" y="7137"/>
                    <a:pt x="10906" y="6911"/>
                    <a:pt x="10978" y="6842"/>
                  </a:cubicBezTo>
                  <a:cubicBezTo>
                    <a:pt x="11032" y="6791"/>
                    <a:pt x="11178" y="6748"/>
                    <a:pt x="11269" y="6748"/>
                  </a:cubicBezTo>
                  <a:cubicBezTo>
                    <a:pt x="11282" y="6748"/>
                    <a:pt x="11295" y="6749"/>
                    <a:pt x="11306" y="6751"/>
                  </a:cubicBezTo>
                  <a:cubicBezTo>
                    <a:pt x="11381" y="6767"/>
                    <a:pt x="11470" y="6911"/>
                    <a:pt x="11535" y="6944"/>
                  </a:cubicBezTo>
                  <a:cubicBezTo>
                    <a:pt x="11639" y="7000"/>
                    <a:pt x="11860" y="7100"/>
                    <a:pt x="12003" y="7100"/>
                  </a:cubicBezTo>
                  <a:cubicBezTo>
                    <a:pt x="12026" y="7100"/>
                    <a:pt x="12047" y="7097"/>
                    <a:pt x="12066" y="7091"/>
                  </a:cubicBezTo>
                  <a:cubicBezTo>
                    <a:pt x="12164" y="7062"/>
                    <a:pt x="12282" y="6865"/>
                    <a:pt x="12328" y="6774"/>
                  </a:cubicBezTo>
                  <a:cubicBezTo>
                    <a:pt x="12394" y="6646"/>
                    <a:pt x="12449" y="6361"/>
                    <a:pt x="12475" y="6220"/>
                  </a:cubicBezTo>
                  <a:cubicBezTo>
                    <a:pt x="12498" y="6089"/>
                    <a:pt x="12551" y="5827"/>
                    <a:pt x="12531" y="5699"/>
                  </a:cubicBezTo>
                  <a:cubicBezTo>
                    <a:pt x="12505" y="5506"/>
                    <a:pt x="12318" y="5155"/>
                    <a:pt x="12236" y="4988"/>
                  </a:cubicBezTo>
                  <a:cubicBezTo>
                    <a:pt x="12164" y="4838"/>
                    <a:pt x="11968" y="4559"/>
                    <a:pt x="11919" y="4399"/>
                  </a:cubicBezTo>
                  <a:cubicBezTo>
                    <a:pt x="11856" y="4189"/>
                    <a:pt x="11856" y="3743"/>
                    <a:pt x="11830" y="3524"/>
                  </a:cubicBezTo>
                  <a:cubicBezTo>
                    <a:pt x="11791" y="3242"/>
                    <a:pt x="11755" y="2666"/>
                    <a:pt x="11647" y="2404"/>
                  </a:cubicBezTo>
                  <a:cubicBezTo>
                    <a:pt x="11581" y="2243"/>
                    <a:pt x="11371" y="1958"/>
                    <a:pt x="11250" y="1837"/>
                  </a:cubicBezTo>
                  <a:cubicBezTo>
                    <a:pt x="11129" y="1712"/>
                    <a:pt x="10844" y="1522"/>
                    <a:pt x="10697" y="1437"/>
                  </a:cubicBezTo>
                  <a:cubicBezTo>
                    <a:pt x="10471" y="1309"/>
                    <a:pt x="9960" y="1165"/>
                    <a:pt x="9753" y="1008"/>
                  </a:cubicBezTo>
                  <a:cubicBezTo>
                    <a:pt x="9606" y="893"/>
                    <a:pt x="9449" y="523"/>
                    <a:pt x="9288" y="428"/>
                  </a:cubicBezTo>
                  <a:cubicBezTo>
                    <a:pt x="9183" y="366"/>
                    <a:pt x="8921" y="379"/>
                    <a:pt x="8800" y="350"/>
                  </a:cubicBezTo>
                  <a:cubicBezTo>
                    <a:pt x="8682" y="320"/>
                    <a:pt x="8453" y="232"/>
                    <a:pt x="8335" y="192"/>
                  </a:cubicBezTo>
                  <a:cubicBezTo>
                    <a:pt x="8227" y="153"/>
                    <a:pt x="8017" y="55"/>
                    <a:pt x="7906" y="32"/>
                  </a:cubicBezTo>
                  <a:cubicBezTo>
                    <a:pt x="7809" y="14"/>
                    <a:pt x="7649" y="0"/>
                    <a:pt x="7502" y="0"/>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4"/>
            <p:cNvSpPr/>
            <p:nvPr/>
          </p:nvSpPr>
          <p:spPr>
            <a:xfrm>
              <a:off x="2948220" y="1514401"/>
              <a:ext cx="342069" cy="235905"/>
            </a:xfrm>
            <a:custGeom>
              <a:avLst/>
              <a:gdLst/>
              <a:ahLst/>
              <a:cxnLst/>
              <a:rect l="l" t="t" r="r" b="b"/>
              <a:pathLst>
                <a:path w="11925" h="8224" extrusionOk="0">
                  <a:moveTo>
                    <a:pt x="9664" y="0"/>
                  </a:moveTo>
                  <a:cubicBezTo>
                    <a:pt x="9622" y="0"/>
                    <a:pt x="9584" y="3"/>
                    <a:pt x="9553" y="8"/>
                  </a:cubicBezTo>
                  <a:cubicBezTo>
                    <a:pt x="9452" y="27"/>
                    <a:pt x="9268" y="135"/>
                    <a:pt x="9180" y="191"/>
                  </a:cubicBezTo>
                  <a:cubicBezTo>
                    <a:pt x="9081" y="250"/>
                    <a:pt x="8918" y="411"/>
                    <a:pt x="8816" y="463"/>
                  </a:cubicBezTo>
                  <a:cubicBezTo>
                    <a:pt x="8704" y="520"/>
                    <a:pt x="8464" y="622"/>
                    <a:pt x="8320" y="622"/>
                  </a:cubicBezTo>
                  <a:cubicBezTo>
                    <a:pt x="8308" y="622"/>
                    <a:pt x="8296" y="622"/>
                    <a:pt x="8285" y="620"/>
                  </a:cubicBezTo>
                  <a:cubicBezTo>
                    <a:pt x="8194" y="610"/>
                    <a:pt x="8053" y="463"/>
                    <a:pt x="7968" y="427"/>
                  </a:cubicBezTo>
                  <a:cubicBezTo>
                    <a:pt x="7830" y="381"/>
                    <a:pt x="7689" y="352"/>
                    <a:pt x="7548" y="338"/>
                  </a:cubicBezTo>
                  <a:cubicBezTo>
                    <a:pt x="7534" y="337"/>
                    <a:pt x="7517" y="337"/>
                    <a:pt x="7500" y="337"/>
                  </a:cubicBezTo>
                  <a:cubicBezTo>
                    <a:pt x="7342" y="337"/>
                    <a:pt x="7088" y="374"/>
                    <a:pt x="6959" y="394"/>
                  </a:cubicBezTo>
                  <a:cubicBezTo>
                    <a:pt x="6785" y="420"/>
                    <a:pt x="6431" y="450"/>
                    <a:pt x="6277" y="532"/>
                  </a:cubicBezTo>
                  <a:cubicBezTo>
                    <a:pt x="6143" y="601"/>
                    <a:pt x="5992" y="886"/>
                    <a:pt x="5858" y="951"/>
                  </a:cubicBezTo>
                  <a:cubicBezTo>
                    <a:pt x="5775" y="988"/>
                    <a:pt x="5616" y="997"/>
                    <a:pt x="5483" y="997"/>
                  </a:cubicBezTo>
                  <a:cubicBezTo>
                    <a:pt x="5427" y="997"/>
                    <a:pt x="5376" y="996"/>
                    <a:pt x="5337" y="994"/>
                  </a:cubicBezTo>
                  <a:cubicBezTo>
                    <a:pt x="5255" y="990"/>
                    <a:pt x="5091" y="938"/>
                    <a:pt x="5010" y="938"/>
                  </a:cubicBezTo>
                  <a:cubicBezTo>
                    <a:pt x="4793" y="941"/>
                    <a:pt x="4361" y="1039"/>
                    <a:pt x="4158" y="1121"/>
                  </a:cubicBezTo>
                  <a:cubicBezTo>
                    <a:pt x="4040" y="1167"/>
                    <a:pt x="3824" y="1311"/>
                    <a:pt x="3716" y="1380"/>
                  </a:cubicBezTo>
                  <a:cubicBezTo>
                    <a:pt x="3614" y="1446"/>
                    <a:pt x="3431" y="1606"/>
                    <a:pt x="3319" y="1652"/>
                  </a:cubicBezTo>
                  <a:cubicBezTo>
                    <a:pt x="3175" y="1701"/>
                    <a:pt x="3028" y="1727"/>
                    <a:pt x="2877" y="1731"/>
                  </a:cubicBezTo>
                  <a:cubicBezTo>
                    <a:pt x="2723" y="1731"/>
                    <a:pt x="2572" y="1714"/>
                    <a:pt x="2422" y="1682"/>
                  </a:cubicBezTo>
                  <a:cubicBezTo>
                    <a:pt x="2386" y="1770"/>
                    <a:pt x="2340" y="1875"/>
                    <a:pt x="2323" y="1927"/>
                  </a:cubicBezTo>
                  <a:cubicBezTo>
                    <a:pt x="2300" y="1993"/>
                    <a:pt x="2307" y="2153"/>
                    <a:pt x="2255" y="2199"/>
                  </a:cubicBezTo>
                  <a:cubicBezTo>
                    <a:pt x="2185" y="2264"/>
                    <a:pt x="2012" y="2288"/>
                    <a:pt x="1869" y="2288"/>
                  </a:cubicBezTo>
                  <a:cubicBezTo>
                    <a:pt x="1812" y="2288"/>
                    <a:pt x="1759" y="2284"/>
                    <a:pt x="1721" y="2278"/>
                  </a:cubicBezTo>
                  <a:cubicBezTo>
                    <a:pt x="1642" y="2265"/>
                    <a:pt x="1514" y="2150"/>
                    <a:pt x="1439" y="2130"/>
                  </a:cubicBezTo>
                  <a:cubicBezTo>
                    <a:pt x="1395" y="2122"/>
                    <a:pt x="1350" y="2118"/>
                    <a:pt x="1307" y="2118"/>
                  </a:cubicBezTo>
                  <a:cubicBezTo>
                    <a:pt x="1263" y="2118"/>
                    <a:pt x="1219" y="2122"/>
                    <a:pt x="1177" y="2130"/>
                  </a:cubicBezTo>
                  <a:cubicBezTo>
                    <a:pt x="1036" y="2180"/>
                    <a:pt x="908" y="2252"/>
                    <a:pt x="793" y="2347"/>
                  </a:cubicBezTo>
                  <a:cubicBezTo>
                    <a:pt x="698" y="2432"/>
                    <a:pt x="577" y="2648"/>
                    <a:pt x="499" y="2756"/>
                  </a:cubicBezTo>
                  <a:cubicBezTo>
                    <a:pt x="417" y="2861"/>
                    <a:pt x="240" y="3064"/>
                    <a:pt x="171" y="3175"/>
                  </a:cubicBezTo>
                  <a:cubicBezTo>
                    <a:pt x="112" y="3261"/>
                    <a:pt x="66" y="3352"/>
                    <a:pt x="33" y="3447"/>
                  </a:cubicBezTo>
                  <a:cubicBezTo>
                    <a:pt x="1" y="3578"/>
                    <a:pt x="14" y="3857"/>
                    <a:pt x="33" y="3991"/>
                  </a:cubicBezTo>
                  <a:cubicBezTo>
                    <a:pt x="56" y="4106"/>
                    <a:pt x="86" y="4217"/>
                    <a:pt x="122" y="4325"/>
                  </a:cubicBezTo>
                  <a:cubicBezTo>
                    <a:pt x="174" y="4332"/>
                    <a:pt x="227" y="4345"/>
                    <a:pt x="276" y="4365"/>
                  </a:cubicBezTo>
                  <a:cubicBezTo>
                    <a:pt x="374" y="4417"/>
                    <a:pt x="459" y="4489"/>
                    <a:pt x="528" y="4574"/>
                  </a:cubicBezTo>
                  <a:cubicBezTo>
                    <a:pt x="571" y="4636"/>
                    <a:pt x="603" y="4777"/>
                    <a:pt x="623" y="4849"/>
                  </a:cubicBezTo>
                  <a:cubicBezTo>
                    <a:pt x="646" y="4925"/>
                    <a:pt x="646" y="5095"/>
                    <a:pt x="692" y="5164"/>
                  </a:cubicBezTo>
                  <a:cubicBezTo>
                    <a:pt x="738" y="5233"/>
                    <a:pt x="921" y="5279"/>
                    <a:pt x="964" y="5351"/>
                  </a:cubicBezTo>
                  <a:cubicBezTo>
                    <a:pt x="1016" y="5442"/>
                    <a:pt x="1036" y="5675"/>
                    <a:pt x="1003" y="5776"/>
                  </a:cubicBezTo>
                  <a:cubicBezTo>
                    <a:pt x="980" y="5849"/>
                    <a:pt x="852" y="5960"/>
                    <a:pt x="790" y="6012"/>
                  </a:cubicBezTo>
                  <a:cubicBezTo>
                    <a:pt x="738" y="6058"/>
                    <a:pt x="607" y="6120"/>
                    <a:pt x="554" y="6166"/>
                  </a:cubicBezTo>
                  <a:cubicBezTo>
                    <a:pt x="502" y="6212"/>
                    <a:pt x="374" y="6310"/>
                    <a:pt x="374" y="6379"/>
                  </a:cubicBezTo>
                  <a:cubicBezTo>
                    <a:pt x="374" y="6458"/>
                    <a:pt x="518" y="6572"/>
                    <a:pt x="581" y="6625"/>
                  </a:cubicBezTo>
                  <a:cubicBezTo>
                    <a:pt x="682" y="6710"/>
                    <a:pt x="797" y="6782"/>
                    <a:pt x="921" y="6838"/>
                  </a:cubicBezTo>
                  <a:cubicBezTo>
                    <a:pt x="1016" y="6874"/>
                    <a:pt x="1223" y="6884"/>
                    <a:pt x="1321" y="6913"/>
                  </a:cubicBezTo>
                  <a:cubicBezTo>
                    <a:pt x="1403" y="6939"/>
                    <a:pt x="1550" y="7031"/>
                    <a:pt x="1635" y="7051"/>
                  </a:cubicBezTo>
                  <a:cubicBezTo>
                    <a:pt x="1697" y="7066"/>
                    <a:pt x="1808" y="7067"/>
                    <a:pt x="1896" y="7067"/>
                  </a:cubicBezTo>
                  <a:cubicBezTo>
                    <a:pt x="1925" y="7067"/>
                    <a:pt x="1951" y="7067"/>
                    <a:pt x="1973" y="7067"/>
                  </a:cubicBezTo>
                  <a:cubicBezTo>
                    <a:pt x="2001" y="7067"/>
                    <a:pt x="2042" y="7070"/>
                    <a:pt x="2082" y="7070"/>
                  </a:cubicBezTo>
                  <a:cubicBezTo>
                    <a:pt x="2122" y="7070"/>
                    <a:pt x="2161" y="7067"/>
                    <a:pt x="2186" y="7057"/>
                  </a:cubicBezTo>
                  <a:cubicBezTo>
                    <a:pt x="2264" y="7031"/>
                    <a:pt x="2372" y="6890"/>
                    <a:pt x="2451" y="6864"/>
                  </a:cubicBezTo>
                  <a:cubicBezTo>
                    <a:pt x="2523" y="6835"/>
                    <a:pt x="2658" y="6812"/>
                    <a:pt x="2769" y="6812"/>
                  </a:cubicBezTo>
                  <a:cubicBezTo>
                    <a:pt x="2821" y="6812"/>
                    <a:pt x="2867" y="6817"/>
                    <a:pt x="2900" y="6828"/>
                  </a:cubicBezTo>
                  <a:cubicBezTo>
                    <a:pt x="2969" y="6851"/>
                    <a:pt x="3057" y="6972"/>
                    <a:pt x="3113" y="7015"/>
                  </a:cubicBezTo>
                  <a:cubicBezTo>
                    <a:pt x="3211" y="7097"/>
                    <a:pt x="3313" y="7169"/>
                    <a:pt x="3421" y="7238"/>
                  </a:cubicBezTo>
                  <a:cubicBezTo>
                    <a:pt x="3496" y="7277"/>
                    <a:pt x="3575" y="7310"/>
                    <a:pt x="3657" y="7339"/>
                  </a:cubicBezTo>
                  <a:cubicBezTo>
                    <a:pt x="3850" y="7411"/>
                    <a:pt x="4243" y="7526"/>
                    <a:pt x="4433" y="7601"/>
                  </a:cubicBezTo>
                  <a:cubicBezTo>
                    <a:pt x="4551" y="7650"/>
                    <a:pt x="4783" y="7765"/>
                    <a:pt x="4898" y="7824"/>
                  </a:cubicBezTo>
                  <a:cubicBezTo>
                    <a:pt x="5039" y="7896"/>
                    <a:pt x="5301" y="8073"/>
                    <a:pt x="5452" y="8122"/>
                  </a:cubicBezTo>
                  <a:cubicBezTo>
                    <a:pt x="5557" y="8155"/>
                    <a:pt x="5783" y="8171"/>
                    <a:pt x="5894" y="8181"/>
                  </a:cubicBezTo>
                  <a:cubicBezTo>
                    <a:pt x="6012" y="8191"/>
                    <a:pt x="6251" y="8191"/>
                    <a:pt x="6369" y="8191"/>
                  </a:cubicBezTo>
                  <a:cubicBezTo>
                    <a:pt x="6380" y="8191"/>
                    <a:pt x="6392" y="8191"/>
                    <a:pt x="6405" y="8191"/>
                  </a:cubicBezTo>
                  <a:cubicBezTo>
                    <a:pt x="6554" y="8191"/>
                    <a:pt x="6776" y="8180"/>
                    <a:pt x="6974" y="8180"/>
                  </a:cubicBezTo>
                  <a:cubicBezTo>
                    <a:pt x="7095" y="8180"/>
                    <a:pt x="7208" y="8184"/>
                    <a:pt x="7290" y="8197"/>
                  </a:cubicBezTo>
                  <a:cubicBezTo>
                    <a:pt x="7322" y="8204"/>
                    <a:pt x="7355" y="8214"/>
                    <a:pt x="7388" y="8224"/>
                  </a:cubicBezTo>
                  <a:cubicBezTo>
                    <a:pt x="7460" y="8089"/>
                    <a:pt x="7539" y="7958"/>
                    <a:pt x="7630" y="7834"/>
                  </a:cubicBezTo>
                  <a:cubicBezTo>
                    <a:pt x="7758" y="7680"/>
                    <a:pt x="8056" y="7401"/>
                    <a:pt x="8230" y="7303"/>
                  </a:cubicBezTo>
                  <a:cubicBezTo>
                    <a:pt x="8390" y="7215"/>
                    <a:pt x="8754" y="7156"/>
                    <a:pt x="8921" y="7087"/>
                  </a:cubicBezTo>
                  <a:cubicBezTo>
                    <a:pt x="9098" y="7015"/>
                    <a:pt x="9435" y="6828"/>
                    <a:pt x="9602" y="6736"/>
                  </a:cubicBezTo>
                  <a:cubicBezTo>
                    <a:pt x="9812" y="6618"/>
                    <a:pt x="10241" y="6399"/>
                    <a:pt x="10431" y="6248"/>
                  </a:cubicBezTo>
                  <a:cubicBezTo>
                    <a:pt x="10615" y="6091"/>
                    <a:pt x="10782" y="5917"/>
                    <a:pt x="10929" y="5727"/>
                  </a:cubicBezTo>
                  <a:cubicBezTo>
                    <a:pt x="11054" y="5537"/>
                    <a:pt x="11158" y="5334"/>
                    <a:pt x="11247" y="5125"/>
                  </a:cubicBezTo>
                  <a:cubicBezTo>
                    <a:pt x="11322" y="4899"/>
                    <a:pt x="11381" y="4669"/>
                    <a:pt x="11427" y="4433"/>
                  </a:cubicBezTo>
                  <a:cubicBezTo>
                    <a:pt x="11470" y="4214"/>
                    <a:pt x="11548" y="3758"/>
                    <a:pt x="11542" y="3539"/>
                  </a:cubicBezTo>
                  <a:cubicBezTo>
                    <a:pt x="11535" y="3316"/>
                    <a:pt x="11404" y="2887"/>
                    <a:pt x="11381" y="2664"/>
                  </a:cubicBezTo>
                  <a:cubicBezTo>
                    <a:pt x="11371" y="2550"/>
                    <a:pt x="11352" y="2314"/>
                    <a:pt x="11371" y="2199"/>
                  </a:cubicBezTo>
                  <a:cubicBezTo>
                    <a:pt x="11401" y="2032"/>
                    <a:pt x="11571" y="1731"/>
                    <a:pt x="11620" y="1567"/>
                  </a:cubicBezTo>
                  <a:cubicBezTo>
                    <a:pt x="11663" y="1410"/>
                    <a:pt x="11702" y="1085"/>
                    <a:pt x="11745" y="931"/>
                  </a:cubicBezTo>
                  <a:cubicBezTo>
                    <a:pt x="11778" y="804"/>
                    <a:pt x="11892" y="561"/>
                    <a:pt x="11912" y="430"/>
                  </a:cubicBezTo>
                  <a:cubicBezTo>
                    <a:pt x="11922" y="348"/>
                    <a:pt x="11925" y="266"/>
                    <a:pt x="11922" y="181"/>
                  </a:cubicBezTo>
                  <a:lnTo>
                    <a:pt x="11922" y="181"/>
                  </a:lnTo>
                  <a:cubicBezTo>
                    <a:pt x="11781" y="243"/>
                    <a:pt x="11650" y="296"/>
                    <a:pt x="11548" y="325"/>
                  </a:cubicBezTo>
                  <a:cubicBezTo>
                    <a:pt x="11384" y="381"/>
                    <a:pt x="11044" y="492"/>
                    <a:pt x="10870" y="496"/>
                  </a:cubicBezTo>
                  <a:cubicBezTo>
                    <a:pt x="10865" y="496"/>
                    <a:pt x="10859" y="496"/>
                    <a:pt x="10853" y="496"/>
                  </a:cubicBezTo>
                  <a:cubicBezTo>
                    <a:pt x="10726" y="496"/>
                    <a:pt x="10492" y="463"/>
                    <a:pt x="10392" y="404"/>
                  </a:cubicBezTo>
                  <a:cubicBezTo>
                    <a:pt x="10303" y="352"/>
                    <a:pt x="10221" y="139"/>
                    <a:pt x="10133" y="89"/>
                  </a:cubicBezTo>
                  <a:cubicBezTo>
                    <a:pt x="10032" y="33"/>
                    <a:pt x="9820" y="0"/>
                    <a:pt x="9664" y="0"/>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4"/>
            <p:cNvSpPr/>
            <p:nvPr/>
          </p:nvSpPr>
          <p:spPr>
            <a:xfrm>
              <a:off x="2729927" y="1785015"/>
              <a:ext cx="103409" cy="110323"/>
            </a:xfrm>
            <a:custGeom>
              <a:avLst/>
              <a:gdLst/>
              <a:ahLst/>
              <a:cxnLst/>
              <a:rect l="l" t="t" r="r" b="b"/>
              <a:pathLst>
                <a:path w="3605" h="3846" extrusionOk="0">
                  <a:moveTo>
                    <a:pt x="1948" y="1"/>
                  </a:moveTo>
                  <a:cubicBezTo>
                    <a:pt x="1852" y="1"/>
                    <a:pt x="1704" y="142"/>
                    <a:pt x="1632" y="195"/>
                  </a:cubicBezTo>
                  <a:cubicBezTo>
                    <a:pt x="1527" y="270"/>
                    <a:pt x="1337" y="454"/>
                    <a:pt x="1236" y="536"/>
                  </a:cubicBezTo>
                  <a:cubicBezTo>
                    <a:pt x="1121" y="624"/>
                    <a:pt x="875" y="775"/>
                    <a:pt x="771" y="873"/>
                  </a:cubicBezTo>
                  <a:cubicBezTo>
                    <a:pt x="626" y="1027"/>
                    <a:pt x="492" y="1191"/>
                    <a:pt x="374" y="1361"/>
                  </a:cubicBezTo>
                  <a:cubicBezTo>
                    <a:pt x="299" y="1473"/>
                    <a:pt x="155" y="1702"/>
                    <a:pt x="112" y="1826"/>
                  </a:cubicBezTo>
                  <a:cubicBezTo>
                    <a:pt x="76" y="1934"/>
                    <a:pt x="73" y="2167"/>
                    <a:pt x="56" y="2282"/>
                  </a:cubicBezTo>
                  <a:cubicBezTo>
                    <a:pt x="43" y="2380"/>
                    <a:pt x="1" y="2576"/>
                    <a:pt x="11" y="2678"/>
                  </a:cubicBezTo>
                  <a:cubicBezTo>
                    <a:pt x="20" y="2776"/>
                    <a:pt x="56" y="2986"/>
                    <a:pt x="135" y="3038"/>
                  </a:cubicBezTo>
                  <a:cubicBezTo>
                    <a:pt x="159" y="3055"/>
                    <a:pt x="194" y="3061"/>
                    <a:pt x="234" y="3061"/>
                  </a:cubicBezTo>
                  <a:cubicBezTo>
                    <a:pt x="339" y="3061"/>
                    <a:pt x="479" y="3021"/>
                    <a:pt x="554" y="3019"/>
                  </a:cubicBezTo>
                  <a:cubicBezTo>
                    <a:pt x="637" y="3014"/>
                    <a:pt x="789" y="2982"/>
                    <a:pt x="904" y="2982"/>
                  </a:cubicBezTo>
                  <a:cubicBezTo>
                    <a:pt x="944" y="2982"/>
                    <a:pt x="980" y="2986"/>
                    <a:pt x="1006" y="2996"/>
                  </a:cubicBezTo>
                  <a:cubicBezTo>
                    <a:pt x="1072" y="3019"/>
                    <a:pt x="1164" y="3137"/>
                    <a:pt x="1213" y="3186"/>
                  </a:cubicBezTo>
                  <a:cubicBezTo>
                    <a:pt x="1295" y="3278"/>
                    <a:pt x="1419" y="3487"/>
                    <a:pt x="1508" y="3572"/>
                  </a:cubicBezTo>
                  <a:cubicBezTo>
                    <a:pt x="1593" y="3658"/>
                    <a:pt x="1757" y="3828"/>
                    <a:pt x="1868" y="3844"/>
                  </a:cubicBezTo>
                  <a:cubicBezTo>
                    <a:pt x="1874" y="3845"/>
                    <a:pt x="1880" y="3846"/>
                    <a:pt x="1886" y="3846"/>
                  </a:cubicBezTo>
                  <a:cubicBezTo>
                    <a:pt x="1971" y="3846"/>
                    <a:pt x="2109" y="3769"/>
                    <a:pt x="2176" y="3733"/>
                  </a:cubicBezTo>
                  <a:cubicBezTo>
                    <a:pt x="2274" y="3677"/>
                    <a:pt x="2428" y="3481"/>
                    <a:pt x="2540" y="3448"/>
                  </a:cubicBezTo>
                  <a:cubicBezTo>
                    <a:pt x="2556" y="3443"/>
                    <a:pt x="2576" y="3441"/>
                    <a:pt x="2597" y="3441"/>
                  </a:cubicBezTo>
                  <a:cubicBezTo>
                    <a:pt x="2724" y="3441"/>
                    <a:pt x="2919" y="3516"/>
                    <a:pt x="3050" y="3516"/>
                  </a:cubicBezTo>
                  <a:cubicBezTo>
                    <a:pt x="3074" y="3516"/>
                    <a:pt x="3097" y="3513"/>
                    <a:pt x="3116" y="3507"/>
                  </a:cubicBezTo>
                  <a:cubicBezTo>
                    <a:pt x="3211" y="3471"/>
                    <a:pt x="3345" y="3304"/>
                    <a:pt x="3401" y="3222"/>
                  </a:cubicBezTo>
                  <a:cubicBezTo>
                    <a:pt x="3473" y="3110"/>
                    <a:pt x="3578" y="2865"/>
                    <a:pt x="3591" y="2734"/>
                  </a:cubicBezTo>
                  <a:cubicBezTo>
                    <a:pt x="3604" y="2603"/>
                    <a:pt x="3535" y="2347"/>
                    <a:pt x="3503" y="2223"/>
                  </a:cubicBezTo>
                  <a:cubicBezTo>
                    <a:pt x="3473" y="2115"/>
                    <a:pt x="3368" y="1915"/>
                    <a:pt x="3355" y="1803"/>
                  </a:cubicBezTo>
                  <a:cubicBezTo>
                    <a:pt x="3336" y="1649"/>
                    <a:pt x="3421" y="1335"/>
                    <a:pt x="3411" y="1178"/>
                  </a:cubicBezTo>
                  <a:cubicBezTo>
                    <a:pt x="3404" y="1079"/>
                    <a:pt x="3385" y="870"/>
                    <a:pt x="3319" y="794"/>
                  </a:cubicBezTo>
                  <a:cubicBezTo>
                    <a:pt x="3270" y="735"/>
                    <a:pt x="3103" y="706"/>
                    <a:pt x="3038" y="670"/>
                  </a:cubicBezTo>
                  <a:cubicBezTo>
                    <a:pt x="2959" y="627"/>
                    <a:pt x="2805" y="532"/>
                    <a:pt x="2743" y="467"/>
                  </a:cubicBezTo>
                  <a:cubicBezTo>
                    <a:pt x="2697" y="418"/>
                    <a:pt x="2664" y="274"/>
                    <a:pt x="2605" y="241"/>
                  </a:cubicBezTo>
                  <a:cubicBezTo>
                    <a:pt x="2581" y="226"/>
                    <a:pt x="2546" y="221"/>
                    <a:pt x="2507" y="221"/>
                  </a:cubicBezTo>
                  <a:cubicBezTo>
                    <a:pt x="2429" y="221"/>
                    <a:pt x="2332" y="240"/>
                    <a:pt x="2256" y="240"/>
                  </a:cubicBezTo>
                  <a:cubicBezTo>
                    <a:pt x="2225" y="240"/>
                    <a:pt x="2197" y="237"/>
                    <a:pt x="2176" y="228"/>
                  </a:cubicBezTo>
                  <a:cubicBezTo>
                    <a:pt x="2104" y="195"/>
                    <a:pt x="2038" y="11"/>
                    <a:pt x="1960" y="2"/>
                  </a:cubicBezTo>
                  <a:cubicBezTo>
                    <a:pt x="1956" y="1"/>
                    <a:pt x="1952" y="1"/>
                    <a:pt x="1948" y="1"/>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4"/>
            <p:cNvSpPr/>
            <p:nvPr/>
          </p:nvSpPr>
          <p:spPr>
            <a:xfrm>
              <a:off x="2497923" y="1578512"/>
              <a:ext cx="343015" cy="245974"/>
            </a:xfrm>
            <a:custGeom>
              <a:avLst/>
              <a:gdLst/>
              <a:ahLst/>
              <a:cxnLst/>
              <a:rect l="l" t="t" r="r" b="b"/>
              <a:pathLst>
                <a:path w="11958" h="8575" extrusionOk="0">
                  <a:moveTo>
                    <a:pt x="9052" y="0"/>
                  </a:moveTo>
                  <a:cubicBezTo>
                    <a:pt x="8986" y="62"/>
                    <a:pt x="8865" y="128"/>
                    <a:pt x="8823" y="184"/>
                  </a:cubicBezTo>
                  <a:cubicBezTo>
                    <a:pt x="8751" y="275"/>
                    <a:pt x="8649" y="488"/>
                    <a:pt x="8629" y="600"/>
                  </a:cubicBezTo>
                  <a:cubicBezTo>
                    <a:pt x="8610" y="708"/>
                    <a:pt x="8695" y="927"/>
                    <a:pt x="8675" y="1035"/>
                  </a:cubicBezTo>
                  <a:cubicBezTo>
                    <a:pt x="8642" y="1173"/>
                    <a:pt x="8577" y="1301"/>
                    <a:pt x="8488" y="1409"/>
                  </a:cubicBezTo>
                  <a:cubicBezTo>
                    <a:pt x="8439" y="1458"/>
                    <a:pt x="8298" y="1497"/>
                    <a:pt x="8239" y="1540"/>
                  </a:cubicBezTo>
                  <a:cubicBezTo>
                    <a:pt x="8161" y="1592"/>
                    <a:pt x="8020" y="1720"/>
                    <a:pt x="7948" y="1782"/>
                  </a:cubicBezTo>
                  <a:cubicBezTo>
                    <a:pt x="7843" y="1877"/>
                    <a:pt x="7630" y="2071"/>
                    <a:pt x="7529" y="2175"/>
                  </a:cubicBezTo>
                  <a:cubicBezTo>
                    <a:pt x="7411" y="2300"/>
                    <a:pt x="7224" y="2601"/>
                    <a:pt x="7083" y="2703"/>
                  </a:cubicBezTo>
                  <a:cubicBezTo>
                    <a:pt x="7027" y="2742"/>
                    <a:pt x="6880" y="2768"/>
                    <a:pt x="6821" y="2804"/>
                  </a:cubicBezTo>
                  <a:cubicBezTo>
                    <a:pt x="6700" y="2890"/>
                    <a:pt x="6588" y="2991"/>
                    <a:pt x="6493" y="3106"/>
                  </a:cubicBezTo>
                  <a:cubicBezTo>
                    <a:pt x="6421" y="3197"/>
                    <a:pt x="6333" y="3414"/>
                    <a:pt x="6277" y="3519"/>
                  </a:cubicBezTo>
                  <a:cubicBezTo>
                    <a:pt x="6231" y="3610"/>
                    <a:pt x="6163" y="3820"/>
                    <a:pt x="6084" y="3885"/>
                  </a:cubicBezTo>
                  <a:cubicBezTo>
                    <a:pt x="5989" y="3971"/>
                    <a:pt x="5730" y="4033"/>
                    <a:pt x="5609" y="4056"/>
                  </a:cubicBezTo>
                  <a:cubicBezTo>
                    <a:pt x="5546" y="4066"/>
                    <a:pt x="5460" y="4069"/>
                    <a:pt x="5368" y="4069"/>
                  </a:cubicBezTo>
                  <a:cubicBezTo>
                    <a:pt x="5183" y="4069"/>
                    <a:pt x="4968" y="4056"/>
                    <a:pt x="4839" y="4056"/>
                  </a:cubicBezTo>
                  <a:cubicBezTo>
                    <a:pt x="4763" y="4056"/>
                    <a:pt x="4622" y="4088"/>
                    <a:pt x="4511" y="4088"/>
                  </a:cubicBezTo>
                  <a:cubicBezTo>
                    <a:pt x="4455" y="4088"/>
                    <a:pt x="4407" y="4080"/>
                    <a:pt x="4377" y="4056"/>
                  </a:cubicBezTo>
                  <a:cubicBezTo>
                    <a:pt x="4295" y="4131"/>
                    <a:pt x="4171" y="4259"/>
                    <a:pt x="4102" y="4324"/>
                  </a:cubicBezTo>
                  <a:cubicBezTo>
                    <a:pt x="3987" y="4426"/>
                    <a:pt x="3748" y="4613"/>
                    <a:pt x="3637" y="4714"/>
                  </a:cubicBezTo>
                  <a:cubicBezTo>
                    <a:pt x="3539" y="4803"/>
                    <a:pt x="3349" y="4989"/>
                    <a:pt x="3263" y="5088"/>
                  </a:cubicBezTo>
                  <a:cubicBezTo>
                    <a:pt x="3175" y="5186"/>
                    <a:pt x="3044" y="5415"/>
                    <a:pt x="2946" y="5497"/>
                  </a:cubicBezTo>
                  <a:cubicBezTo>
                    <a:pt x="2834" y="5586"/>
                    <a:pt x="2553" y="5654"/>
                    <a:pt x="2441" y="5736"/>
                  </a:cubicBezTo>
                  <a:cubicBezTo>
                    <a:pt x="2287" y="5844"/>
                    <a:pt x="2048" y="6136"/>
                    <a:pt x="1914" y="6264"/>
                  </a:cubicBezTo>
                  <a:cubicBezTo>
                    <a:pt x="1658" y="6506"/>
                    <a:pt x="1164" y="7004"/>
                    <a:pt x="882" y="7210"/>
                  </a:cubicBezTo>
                  <a:cubicBezTo>
                    <a:pt x="695" y="7345"/>
                    <a:pt x="148" y="7633"/>
                    <a:pt x="1" y="7712"/>
                  </a:cubicBezTo>
                  <a:cubicBezTo>
                    <a:pt x="112" y="7771"/>
                    <a:pt x="230" y="7823"/>
                    <a:pt x="348" y="7869"/>
                  </a:cubicBezTo>
                  <a:cubicBezTo>
                    <a:pt x="479" y="7918"/>
                    <a:pt x="754" y="7980"/>
                    <a:pt x="875" y="8046"/>
                  </a:cubicBezTo>
                  <a:cubicBezTo>
                    <a:pt x="967" y="8098"/>
                    <a:pt x="1105" y="8265"/>
                    <a:pt x="1200" y="8311"/>
                  </a:cubicBezTo>
                  <a:cubicBezTo>
                    <a:pt x="1298" y="8360"/>
                    <a:pt x="1524" y="8387"/>
                    <a:pt x="1632" y="8413"/>
                  </a:cubicBezTo>
                  <a:cubicBezTo>
                    <a:pt x="1793" y="8449"/>
                    <a:pt x="2114" y="8537"/>
                    <a:pt x="2277" y="8557"/>
                  </a:cubicBezTo>
                  <a:cubicBezTo>
                    <a:pt x="2357" y="8565"/>
                    <a:pt x="2486" y="8575"/>
                    <a:pt x="2605" y="8575"/>
                  </a:cubicBezTo>
                  <a:cubicBezTo>
                    <a:pt x="2686" y="8575"/>
                    <a:pt x="2762" y="8570"/>
                    <a:pt x="2815" y="8557"/>
                  </a:cubicBezTo>
                  <a:cubicBezTo>
                    <a:pt x="2995" y="8514"/>
                    <a:pt x="3319" y="8314"/>
                    <a:pt x="3476" y="8216"/>
                  </a:cubicBezTo>
                  <a:cubicBezTo>
                    <a:pt x="3656" y="8105"/>
                    <a:pt x="3991" y="7839"/>
                    <a:pt x="4158" y="7705"/>
                  </a:cubicBezTo>
                  <a:cubicBezTo>
                    <a:pt x="4276" y="7613"/>
                    <a:pt x="4502" y="7400"/>
                    <a:pt x="4616" y="7315"/>
                  </a:cubicBezTo>
                  <a:cubicBezTo>
                    <a:pt x="4734" y="7230"/>
                    <a:pt x="4970" y="7060"/>
                    <a:pt x="5101" y="7001"/>
                  </a:cubicBezTo>
                  <a:cubicBezTo>
                    <a:pt x="5219" y="6945"/>
                    <a:pt x="5507" y="6955"/>
                    <a:pt x="5602" y="6863"/>
                  </a:cubicBezTo>
                  <a:cubicBezTo>
                    <a:pt x="5638" y="6834"/>
                    <a:pt x="5658" y="6732"/>
                    <a:pt x="5661" y="6686"/>
                  </a:cubicBezTo>
                  <a:cubicBezTo>
                    <a:pt x="5668" y="6650"/>
                    <a:pt x="5665" y="6618"/>
                    <a:pt x="5655" y="6585"/>
                  </a:cubicBezTo>
                  <a:cubicBezTo>
                    <a:pt x="5625" y="6539"/>
                    <a:pt x="5488" y="6545"/>
                    <a:pt x="5468" y="6500"/>
                  </a:cubicBezTo>
                  <a:cubicBezTo>
                    <a:pt x="5448" y="6457"/>
                    <a:pt x="5484" y="6369"/>
                    <a:pt x="5507" y="6336"/>
                  </a:cubicBezTo>
                  <a:cubicBezTo>
                    <a:pt x="5537" y="6293"/>
                    <a:pt x="5655" y="6270"/>
                    <a:pt x="5678" y="6224"/>
                  </a:cubicBezTo>
                  <a:cubicBezTo>
                    <a:pt x="5691" y="6185"/>
                    <a:pt x="5691" y="6143"/>
                    <a:pt x="5678" y="6106"/>
                  </a:cubicBezTo>
                  <a:cubicBezTo>
                    <a:pt x="5658" y="6061"/>
                    <a:pt x="5547" y="6018"/>
                    <a:pt x="5543" y="5969"/>
                  </a:cubicBezTo>
                  <a:cubicBezTo>
                    <a:pt x="5534" y="5907"/>
                    <a:pt x="5642" y="5802"/>
                    <a:pt x="5678" y="5749"/>
                  </a:cubicBezTo>
                  <a:cubicBezTo>
                    <a:pt x="5747" y="5648"/>
                    <a:pt x="5819" y="5550"/>
                    <a:pt x="5900" y="5458"/>
                  </a:cubicBezTo>
                  <a:cubicBezTo>
                    <a:pt x="5969" y="5389"/>
                    <a:pt x="6110" y="5242"/>
                    <a:pt x="6205" y="5212"/>
                  </a:cubicBezTo>
                  <a:cubicBezTo>
                    <a:pt x="6219" y="5208"/>
                    <a:pt x="6235" y="5207"/>
                    <a:pt x="6254" y="5207"/>
                  </a:cubicBezTo>
                  <a:cubicBezTo>
                    <a:pt x="6348" y="5207"/>
                    <a:pt x="6488" y="5248"/>
                    <a:pt x="6562" y="5248"/>
                  </a:cubicBezTo>
                  <a:cubicBezTo>
                    <a:pt x="6608" y="5248"/>
                    <a:pt x="6671" y="5250"/>
                    <a:pt x="6740" y="5250"/>
                  </a:cubicBezTo>
                  <a:cubicBezTo>
                    <a:pt x="6862" y="5250"/>
                    <a:pt x="7000" y="5244"/>
                    <a:pt x="7073" y="5206"/>
                  </a:cubicBezTo>
                  <a:cubicBezTo>
                    <a:pt x="7145" y="5173"/>
                    <a:pt x="7227" y="5022"/>
                    <a:pt x="7286" y="4970"/>
                  </a:cubicBezTo>
                  <a:cubicBezTo>
                    <a:pt x="7362" y="4901"/>
                    <a:pt x="7443" y="4842"/>
                    <a:pt x="7532" y="4790"/>
                  </a:cubicBezTo>
                  <a:cubicBezTo>
                    <a:pt x="7666" y="4734"/>
                    <a:pt x="7810" y="4695"/>
                    <a:pt x="7958" y="4672"/>
                  </a:cubicBezTo>
                  <a:cubicBezTo>
                    <a:pt x="7992" y="4667"/>
                    <a:pt x="8034" y="4666"/>
                    <a:pt x="8080" y="4666"/>
                  </a:cubicBezTo>
                  <a:cubicBezTo>
                    <a:pt x="8218" y="4666"/>
                    <a:pt x="8396" y="4680"/>
                    <a:pt x="8521" y="4680"/>
                  </a:cubicBezTo>
                  <a:cubicBezTo>
                    <a:pt x="8545" y="4680"/>
                    <a:pt x="8567" y="4679"/>
                    <a:pt x="8587" y="4678"/>
                  </a:cubicBezTo>
                  <a:cubicBezTo>
                    <a:pt x="8644" y="4676"/>
                    <a:pt x="8757" y="4629"/>
                    <a:pt x="8833" y="4629"/>
                  </a:cubicBezTo>
                  <a:cubicBezTo>
                    <a:pt x="8857" y="4629"/>
                    <a:pt x="8877" y="4634"/>
                    <a:pt x="8891" y="4645"/>
                  </a:cubicBezTo>
                  <a:cubicBezTo>
                    <a:pt x="8937" y="4685"/>
                    <a:pt x="8865" y="4839"/>
                    <a:pt x="8901" y="4891"/>
                  </a:cubicBezTo>
                  <a:cubicBezTo>
                    <a:pt x="8927" y="4927"/>
                    <a:pt x="9032" y="4937"/>
                    <a:pt x="9065" y="4966"/>
                  </a:cubicBezTo>
                  <a:cubicBezTo>
                    <a:pt x="9104" y="5006"/>
                    <a:pt x="9153" y="5111"/>
                    <a:pt x="9176" y="5163"/>
                  </a:cubicBezTo>
                  <a:cubicBezTo>
                    <a:pt x="9203" y="5232"/>
                    <a:pt x="9229" y="5383"/>
                    <a:pt x="9258" y="5451"/>
                  </a:cubicBezTo>
                  <a:cubicBezTo>
                    <a:pt x="9304" y="5536"/>
                    <a:pt x="9353" y="5615"/>
                    <a:pt x="9412" y="5690"/>
                  </a:cubicBezTo>
                  <a:cubicBezTo>
                    <a:pt x="9465" y="5749"/>
                    <a:pt x="9589" y="5844"/>
                    <a:pt x="9642" y="5903"/>
                  </a:cubicBezTo>
                  <a:cubicBezTo>
                    <a:pt x="9678" y="5943"/>
                    <a:pt x="9720" y="6044"/>
                    <a:pt x="9769" y="6064"/>
                  </a:cubicBezTo>
                  <a:cubicBezTo>
                    <a:pt x="9777" y="6067"/>
                    <a:pt x="9785" y="6068"/>
                    <a:pt x="9795" y="6068"/>
                  </a:cubicBezTo>
                  <a:cubicBezTo>
                    <a:pt x="9850" y="6068"/>
                    <a:pt x="9938" y="6027"/>
                    <a:pt x="9982" y="6025"/>
                  </a:cubicBezTo>
                  <a:cubicBezTo>
                    <a:pt x="10045" y="6019"/>
                    <a:pt x="10149" y="6005"/>
                    <a:pt x="10242" y="6005"/>
                  </a:cubicBezTo>
                  <a:cubicBezTo>
                    <a:pt x="10305" y="6005"/>
                    <a:pt x="10362" y="6011"/>
                    <a:pt x="10398" y="6031"/>
                  </a:cubicBezTo>
                  <a:cubicBezTo>
                    <a:pt x="10444" y="6057"/>
                    <a:pt x="10470" y="6172"/>
                    <a:pt x="10510" y="6201"/>
                  </a:cubicBezTo>
                  <a:cubicBezTo>
                    <a:pt x="10585" y="6254"/>
                    <a:pt x="10775" y="6277"/>
                    <a:pt x="10867" y="6277"/>
                  </a:cubicBezTo>
                  <a:cubicBezTo>
                    <a:pt x="10869" y="6277"/>
                    <a:pt x="10872" y="6277"/>
                    <a:pt x="10875" y="6277"/>
                  </a:cubicBezTo>
                  <a:cubicBezTo>
                    <a:pt x="10988" y="6277"/>
                    <a:pt x="11194" y="6211"/>
                    <a:pt x="11299" y="6192"/>
                  </a:cubicBezTo>
                  <a:cubicBezTo>
                    <a:pt x="11447" y="6169"/>
                    <a:pt x="11748" y="6169"/>
                    <a:pt x="11889" y="6126"/>
                  </a:cubicBezTo>
                  <a:cubicBezTo>
                    <a:pt x="11912" y="6116"/>
                    <a:pt x="11935" y="6106"/>
                    <a:pt x="11958" y="6097"/>
                  </a:cubicBezTo>
                  <a:cubicBezTo>
                    <a:pt x="11938" y="6008"/>
                    <a:pt x="11915" y="5920"/>
                    <a:pt x="11886" y="5835"/>
                  </a:cubicBezTo>
                  <a:cubicBezTo>
                    <a:pt x="11830" y="5684"/>
                    <a:pt x="11663" y="5405"/>
                    <a:pt x="11587" y="5265"/>
                  </a:cubicBezTo>
                  <a:cubicBezTo>
                    <a:pt x="11528" y="5153"/>
                    <a:pt x="11368" y="4953"/>
                    <a:pt x="11342" y="4829"/>
                  </a:cubicBezTo>
                  <a:cubicBezTo>
                    <a:pt x="11322" y="4727"/>
                    <a:pt x="11397" y="4518"/>
                    <a:pt x="11394" y="4413"/>
                  </a:cubicBezTo>
                  <a:cubicBezTo>
                    <a:pt x="11388" y="4298"/>
                    <a:pt x="11289" y="4079"/>
                    <a:pt x="11293" y="3964"/>
                  </a:cubicBezTo>
                  <a:cubicBezTo>
                    <a:pt x="11293" y="3866"/>
                    <a:pt x="11381" y="3686"/>
                    <a:pt x="11394" y="3591"/>
                  </a:cubicBezTo>
                  <a:cubicBezTo>
                    <a:pt x="11411" y="3479"/>
                    <a:pt x="11378" y="3256"/>
                    <a:pt x="11401" y="3148"/>
                  </a:cubicBezTo>
                  <a:cubicBezTo>
                    <a:pt x="11424" y="3050"/>
                    <a:pt x="11584" y="2880"/>
                    <a:pt x="11565" y="2781"/>
                  </a:cubicBezTo>
                  <a:cubicBezTo>
                    <a:pt x="11548" y="2713"/>
                    <a:pt x="11407" y="2634"/>
                    <a:pt x="11352" y="2595"/>
                  </a:cubicBezTo>
                  <a:cubicBezTo>
                    <a:pt x="11227" y="2503"/>
                    <a:pt x="10932" y="2388"/>
                    <a:pt x="10824" y="2280"/>
                  </a:cubicBezTo>
                  <a:cubicBezTo>
                    <a:pt x="10706" y="2162"/>
                    <a:pt x="10578" y="1848"/>
                    <a:pt x="10500" y="1700"/>
                  </a:cubicBezTo>
                  <a:cubicBezTo>
                    <a:pt x="10408" y="1523"/>
                    <a:pt x="10257" y="1143"/>
                    <a:pt x="10143" y="980"/>
                  </a:cubicBezTo>
                  <a:cubicBezTo>
                    <a:pt x="10054" y="852"/>
                    <a:pt x="9835" y="642"/>
                    <a:pt x="9717" y="534"/>
                  </a:cubicBezTo>
                  <a:cubicBezTo>
                    <a:pt x="9602" y="429"/>
                    <a:pt x="9357" y="233"/>
                    <a:pt x="9232" y="138"/>
                  </a:cubicBezTo>
                  <a:cubicBezTo>
                    <a:pt x="9196" y="108"/>
                    <a:pt x="9121" y="49"/>
                    <a:pt x="9052" y="0"/>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4"/>
            <p:cNvSpPr/>
            <p:nvPr/>
          </p:nvSpPr>
          <p:spPr>
            <a:xfrm>
              <a:off x="2757666" y="1484884"/>
              <a:ext cx="260030" cy="268606"/>
            </a:xfrm>
            <a:custGeom>
              <a:avLst/>
              <a:gdLst/>
              <a:ahLst/>
              <a:cxnLst/>
              <a:rect l="l" t="t" r="r" b="b"/>
              <a:pathLst>
                <a:path w="9065" h="9364" extrusionOk="0">
                  <a:moveTo>
                    <a:pt x="4268" y="1"/>
                  </a:moveTo>
                  <a:cubicBezTo>
                    <a:pt x="4051" y="1"/>
                    <a:pt x="3821" y="16"/>
                    <a:pt x="3679" y="44"/>
                  </a:cubicBezTo>
                  <a:cubicBezTo>
                    <a:pt x="3571" y="70"/>
                    <a:pt x="3466" y="109"/>
                    <a:pt x="3371" y="165"/>
                  </a:cubicBezTo>
                  <a:cubicBezTo>
                    <a:pt x="3286" y="224"/>
                    <a:pt x="3165" y="401"/>
                    <a:pt x="3083" y="470"/>
                  </a:cubicBezTo>
                  <a:cubicBezTo>
                    <a:pt x="3018" y="525"/>
                    <a:pt x="2883" y="657"/>
                    <a:pt x="2798" y="657"/>
                  </a:cubicBezTo>
                  <a:cubicBezTo>
                    <a:pt x="2797" y="657"/>
                    <a:pt x="2796" y="657"/>
                    <a:pt x="2795" y="657"/>
                  </a:cubicBezTo>
                  <a:cubicBezTo>
                    <a:pt x="2785" y="657"/>
                    <a:pt x="2775" y="653"/>
                    <a:pt x="2768" y="653"/>
                  </a:cubicBezTo>
                  <a:cubicBezTo>
                    <a:pt x="2758" y="693"/>
                    <a:pt x="2749" y="732"/>
                    <a:pt x="2732" y="771"/>
                  </a:cubicBezTo>
                  <a:cubicBezTo>
                    <a:pt x="2673" y="860"/>
                    <a:pt x="2601" y="938"/>
                    <a:pt x="2523" y="1007"/>
                  </a:cubicBezTo>
                  <a:cubicBezTo>
                    <a:pt x="2441" y="1082"/>
                    <a:pt x="2238" y="1177"/>
                    <a:pt x="2166" y="1253"/>
                  </a:cubicBezTo>
                  <a:cubicBezTo>
                    <a:pt x="2107" y="1315"/>
                    <a:pt x="2028" y="1472"/>
                    <a:pt x="1982" y="1544"/>
                  </a:cubicBezTo>
                  <a:cubicBezTo>
                    <a:pt x="1926" y="1633"/>
                    <a:pt x="1828" y="1816"/>
                    <a:pt x="1763" y="1895"/>
                  </a:cubicBezTo>
                  <a:cubicBezTo>
                    <a:pt x="1641" y="2023"/>
                    <a:pt x="1507" y="2134"/>
                    <a:pt x="1366" y="2236"/>
                  </a:cubicBezTo>
                  <a:cubicBezTo>
                    <a:pt x="1189" y="2344"/>
                    <a:pt x="1006" y="2435"/>
                    <a:pt x="816" y="2514"/>
                  </a:cubicBezTo>
                  <a:cubicBezTo>
                    <a:pt x="741" y="2540"/>
                    <a:pt x="580" y="2550"/>
                    <a:pt x="508" y="2580"/>
                  </a:cubicBezTo>
                  <a:cubicBezTo>
                    <a:pt x="410" y="2625"/>
                    <a:pt x="213" y="2753"/>
                    <a:pt x="151" y="2835"/>
                  </a:cubicBezTo>
                  <a:cubicBezTo>
                    <a:pt x="92" y="2920"/>
                    <a:pt x="89" y="3146"/>
                    <a:pt x="33" y="3231"/>
                  </a:cubicBezTo>
                  <a:cubicBezTo>
                    <a:pt x="23" y="3245"/>
                    <a:pt x="13" y="3258"/>
                    <a:pt x="0" y="3271"/>
                  </a:cubicBezTo>
                  <a:cubicBezTo>
                    <a:pt x="69" y="3320"/>
                    <a:pt x="144" y="3376"/>
                    <a:pt x="184" y="3405"/>
                  </a:cubicBezTo>
                  <a:cubicBezTo>
                    <a:pt x="305" y="3503"/>
                    <a:pt x="554" y="3700"/>
                    <a:pt x="668" y="3805"/>
                  </a:cubicBezTo>
                  <a:cubicBezTo>
                    <a:pt x="780" y="3910"/>
                    <a:pt x="1003" y="4122"/>
                    <a:pt x="1091" y="4247"/>
                  </a:cubicBezTo>
                  <a:cubicBezTo>
                    <a:pt x="1209" y="4414"/>
                    <a:pt x="1356" y="4791"/>
                    <a:pt x="1448" y="4971"/>
                  </a:cubicBezTo>
                  <a:cubicBezTo>
                    <a:pt x="1527" y="5118"/>
                    <a:pt x="1658" y="5430"/>
                    <a:pt x="1772" y="5547"/>
                  </a:cubicBezTo>
                  <a:cubicBezTo>
                    <a:pt x="1881" y="5659"/>
                    <a:pt x="2179" y="5774"/>
                    <a:pt x="2300" y="5862"/>
                  </a:cubicBezTo>
                  <a:cubicBezTo>
                    <a:pt x="2359" y="5905"/>
                    <a:pt x="2496" y="5980"/>
                    <a:pt x="2513" y="6052"/>
                  </a:cubicBezTo>
                  <a:cubicBezTo>
                    <a:pt x="2536" y="6147"/>
                    <a:pt x="2372" y="6317"/>
                    <a:pt x="2352" y="6416"/>
                  </a:cubicBezTo>
                  <a:cubicBezTo>
                    <a:pt x="2326" y="6524"/>
                    <a:pt x="2359" y="6750"/>
                    <a:pt x="2342" y="6858"/>
                  </a:cubicBezTo>
                  <a:cubicBezTo>
                    <a:pt x="2329" y="6953"/>
                    <a:pt x="2241" y="7136"/>
                    <a:pt x="2241" y="7231"/>
                  </a:cubicBezTo>
                  <a:cubicBezTo>
                    <a:pt x="2238" y="7349"/>
                    <a:pt x="2336" y="7569"/>
                    <a:pt x="2342" y="7683"/>
                  </a:cubicBezTo>
                  <a:cubicBezTo>
                    <a:pt x="2349" y="7788"/>
                    <a:pt x="2270" y="7998"/>
                    <a:pt x="2290" y="8099"/>
                  </a:cubicBezTo>
                  <a:cubicBezTo>
                    <a:pt x="2316" y="8221"/>
                    <a:pt x="2477" y="8424"/>
                    <a:pt x="2536" y="8532"/>
                  </a:cubicBezTo>
                  <a:cubicBezTo>
                    <a:pt x="2614" y="8676"/>
                    <a:pt x="2778" y="8954"/>
                    <a:pt x="2834" y="9102"/>
                  </a:cubicBezTo>
                  <a:cubicBezTo>
                    <a:pt x="2863" y="9190"/>
                    <a:pt x="2886" y="9275"/>
                    <a:pt x="2903" y="9364"/>
                  </a:cubicBezTo>
                  <a:cubicBezTo>
                    <a:pt x="2985" y="9328"/>
                    <a:pt x="3060" y="9282"/>
                    <a:pt x="3132" y="9230"/>
                  </a:cubicBezTo>
                  <a:cubicBezTo>
                    <a:pt x="3224" y="9154"/>
                    <a:pt x="3351" y="8948"/>
                    <a:pt x="3440" y="8866"/>
                  </a:cubicBezTo>
                  <a:cubicBezTo>
                    <a:pt x="3548" y="8771"/>
                    <a:pt x="3659" y="8683"/>
                    <a:pt x="3777" y="8601"/>
                  </a:cubicBezTo>
                  <a:cubicBezTo>
                    <a:pt x="3895" y="8515"/>
                    <a:pt x="4131" y="8339"/>
                    <a:pt x="4262" y="8280"/>
                  </a:cubicBezTo>
                  <a:cubicBezTo>
                    <a:pt x="4380" y="8227"/>
                    <a:pt x="4632" y="8178"/>
                    <a:pt x="4757" y="8152"/>
                  </a:cubicBezTo>
                  <a:cubicBezTo>
                    <a:pt x="4822" y="8135"/>
                    <a:pt x="4960" y="8126"/>
                    <a:pt x="5019" y="8099"/>
                  </a:cubicBezTo>
                  <a:cubicBezTo>
                    <a:pt x="5104" y="8063"/>
                    <a:pt x="5245" y="7942"/>
                    <a:pt x="5310" y="7880"/>
                  </a:cubicBezTo>
                  <a:cubicBezTo>
                    <a:pt x="5405" y="7782"/>
                    <a:pt x="5491" y="7677"/>
                    <a:pt x="5566" y="7565"/>
                  </a:cubicBezTo>
                  <a:cubicBezTo>
                    <a:pt x="5615" y="7461"/>
                    <a:pt x="5661" y="7353"/>
                    <a:pt x="5700" y="7241"/>
                  </a:cubicBezTo>
                  <a:cubicBezTo>
                    <a:pt x="5726" y="7172"/>
                    <a:pt x="5759" y="7028"/>
                    <a:pt x="5795" y="6969"/>
                  </a:cubicBezTo>
                  <a:cubicBezTo>
                    <a:pt x="5831" y="6910"/>
                    <a:pt x="5923" y="6792"/>
                    <a:pt x="5989" y="6773"/>
                  </a:cubicBezTo>
                  <a:cubicBezTo>
                    <a:pt x="5997" y="6771"/>
                    <a:pt x="6006" y="6770"/>
                    <a:pt x="6016" y="6770"/>
                  </a:cubicBezTo>
                  <a:cubicBezTo>
                    <a:pt x="6098" y="6770"/>
                    <a:pt x="6226" y="6836"/>
                    <a:pt x="6296" y="6848"/>
                  </a:cubicBezTo>
                  <a:cubicBezTo>
                    <a:pt x="6355" y="6858"/>
                    <a:pt x="6461" y="6886"/>
                    <a:pt x="6541" y="6886"/>
                  </a:cubicBezTo>
                  <a:cubicBezTo>
                    <a:pt x="6568" y="6886"/>
                    <a:pt x="6593" y="6883"/>
                    <a:pt x="6611" y="6874"/>
                  </a:cubicBezTo>
                  <a:cubicBezTo>
                    <a:pt x="6657" y="6845"/>
                    <a:pt x="6693" y="6802"/>
                    <a:pt x="6712" y="6746"/>
                  </a:cubicBezTo>
                  <a:cubicBezTo>
                    <a:pt x="6722" y="6694"/>
                    <a:pt x="6676" y="6579"/>
                    <a:pt x="6644" y="6534"/>
                  </a:cubicBezTo>
                  <a:cubicBezTo>
                    <a:pt x="6611" y="6491"/>
                    <a:pt x="6493" y="6458"/>
                    <a:pt x="6457" y="6416"/>
                  </a:cubicBezTo>
                  <a:cubicBezTo>
                    <a:pt x="6408" y="6347"/>
                    <a:pt x="6372" y="6275"/>
                    <a:pt x="6346" y="6196"/>
                  </a:cubicBezTo>
                  <a:cubicBezTo>
                    <a:pt x="6313" y="6088"/>
                    <a:pt x="6254" y="5869"/>
                    <a:pt x="6280" y="5760"/>
                  </a:cubicBezTo>
                  <a:cubicBezTo>
                    <a:pt x="6293" y="5698"/>
                    <a:pt x="6375" y="5603"/>
                    <a:pt x="6424" y="5547"/>
                  </a:cubicBezTo>
                  <a:cubicBezTo>
                    <a:pt x="6473" y="5495"/>
                    <a:pt x="6568" y="5384"/>
                    <a:pt x="6637" y="5361"/>
                  </a:cubicBezTo>
                  <a:cubicBezTo>
                    <a:pt x="6661" y="5355"/>
                    <a:pt x="6684" y="5353"/>
                    <a:pt x="6707" y="5353"/>
                  </a:cubicBezTo>
                  <a:cubicBezTo>
                    <a:pt x="6727" y="5353"/>
                    <a:pt x="6746" y="5355"/>
                    <a:pt x="6765" y="5357"/>
                  </a:cubicBezTo>
                  <a:cubicBezTo>
                    <a:pt x="6729" y="5249"/>
                    <a:pt x="6699" y="5138"/>
                    <a:pt x="6676" y="5023"/>
                  </a:cubicBezTo>
                  <a:cubicBezTo>
                    <a:pt x="6657" y="4889"/>
                    <a:pt x="6644" y="4611"/>
                    <a:pt x="6676" y="4480"/>
                  </a:cubicBezTo>
                  <a:cubicBezTo>
                    <a:pt x="6709" y="4385"/>
                    <a:pt x="6755" y="4293"/>
                    <a:pt x="6811" y="4208"/>
                  </a:cubicBezTo>
                  <a:cubicBezTo>
                    <a:pt x="6883" y="4096"/>
                    <a:pt x="7063" y="3890"/>
                    <a:pt x="7138" y="3788"/>
                  </a:cubicBezTo>
                  <a:cubicBezTo>
                    <a:pt x="7214" y="3687"/>
                    <a:pt x="7341" y="3461"/>
                    <a:pt x="7433" y="3379"/>
                  </a:cubicBezTo>
                  <a:cubicBezTo>
                    <a:pt x="7548" y="3284"/>
                    <a:pt x="7679" y="3212"/>
                    <a:pt x="7820" y="3163"/>
                  </a:cubicBezTo>
                  <a:cubicBezTo>
                    <a:pt x="7862" y="3154"/>
                    <a:pt x="7906" y="3150"/>
                    <a:pt x="7950" y="3150"/>
                  </a:cubicBezTo>
                  <a:cubicBezTo>
                    <a:pt x="7993" y="3150"/>
                    <a:pt x="8038" y="3154"/>
                    <a:pt x="8082" y="3163"/>
                  </a:cubicBezTo>
                  <a:cubicBezTo>
                    <a:pt x="8160" y="3182"/>
                    <a:pt x="8285" y="3297"/>
                    <a:pt x="8364" y="3310"/>
                  </a:cubicBezTo>
                  <a:cubicBezTo>
                    <a:pt x="8401" y="3317"/>
                    <a:pt x="8453" y="3321"/>
                    <a:pt x="8510" y="3321"/>
                  </a:cubicBezTo>
                  <a:cubicBezTo>
                    <a:pt x="8652" y="3321"/>
                    <a:pt x="8825" y="3297"/>
                    <a:pt x="8898" y="3231"/>
                  </a:cubicBezTo>
                  <a:cubicBezTo>
                    <a:pt x="8947" y="3186"/>
                    <a:pt x="8940" y="3025"/>
                    <a:pt x="8963" y="2960"/>
                  </a:cubicBezTo>
                  <a:cubicBezTo>
                    <a:pt x="8983" y="2904"/>
                    <a:pt x="9025" y="2799"/>
                    <a:pt x="9065" y="2714"/>
                  </a:cubicBezTo>
                  <a:cubicBezTo>
                    <a:pt x="9029" y="2707"/>
                    <a:pt x="8993" y="2697"/>
                    <a:pt x="8956" y="2688"/>
                  </a:cubicBezTo>
                  <a:cubicBezTo>
                    <a:pt x="8760" y="2609"/>
                    <a:pt x="8573" y="2511"/>
                    <a:pt x="8400" y="2393"/>
                  </a:cubicBezTo>
                  <a:cubicBezTo>
                    <a:pt x="8246" y="2281"/>
                    <a:pt x="7993" y="1987"/>
                    <a:pt x="7846" y="1865"/>
                  </a:cubicBezTo>
                  <a:cubicBezTo>
                    <a:pt x="7617" y="1679"/>
                    <a:pt x="7119" y="1364"/>
                    <a:pt x="6876" y="1200"/>
                  </a:cubicBezTo>
                  <a:cubicBezTo>
                    <a:pt x="6562" y="991"/>
                    <a:pt x="5952" y="539"/>
                    <a:pt x="5615" y="368"/>
                  </a:cubicBezTo>
                  <a:cubicBezTo>
                    <a:pt x="5399" y="257"/>
                    <a:pt x="4940" y="70"/>
                    <a:pt x="4698" y="28"/>
                  </a:cubicBezTo>
                  <a:cubicBezTo>
                    <a:pt x="4590" y="9"/>
                    <a:pt x="4432" y="1"/>
                    <a:pt x="4268" y="1"/>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4"/>
            <p:cNvSpPr/>
            <p:nvPr/>
          </p:nvSpPr>
          <p:spPr>
            <a:xfrm>
              <a:off x="2550732" y="1995248"/>
              <a:ext cx="139208" cy="122141"/>
            </a:xfrm>
            <a:custGeom>
              <a:avLst/>
              <a:gdLst/>
              <a:ahLst/>
              <a:cxnLst/>
              <a:rect l="l" t="t" r="r" b="b"/>
              <a:pathLst>
                <a:path w="4853" h="4258" extrusionOk="0">
                  <a:moveTo>
                    <a:pt x="577" y="1"/>
                  </a:moveTo>
                  <a:cubicBezTo>
                    <a:pt x="554" y="53"/>
                    <a:pt x="522" y="112"/>
                    <a:pt x="505" y="142"/>
                  </a:cubicBezTo>
                  <a:cubicBezTo>
                    <a:pt x="459" y="224"/>
                    <a:pt x="351" y="384"/>
                    <a:pt x="302" y="466"/>
                  </a:cubicBezTo>
                  <a:cubicBezTo>
                    <a:pt x="227" y="591"/>
                    <a:pt x="47" y="826"/>
                    <a:pt x="10" y="971"/>
                  </a:cubicBezTo>
                  <a:cubicBezTo>
                    <a:pt x="1" y="1052"/>
                    <a:pt x="1" y="1134"/>
                    <a:pt x="10" y="1216"/>
                  </a:cubicBezTo>
                  <a:cubicBezTo>
                    <a:pt x="66" y="1246"/>
                    <a:pt x="125" y="1272"/>
                    <a:pt x="184" y="1295"/>
                  </a:cubicBezTo>
                  <a:cubicBezTo>
                    <a:pt x="266" y="1311"/>
                    <a:pt x="351" y="1319"/>
                    <a:pt x="434" y="1319"/>
                  </a:cubicBezTo>
                  <a:cubicBezTo>
                    <a:pt x="450" y="1319"/>
                    <a:pt x="466" y="1318"/>
                    <a:pt x="482" y="1318"/>
                  </a:cubicBezTo>
                  <a:cubicBezTo>
                    <a:pt x="597" y="1314"/>
                    <a:pt x="826" y="1259"/>
                    <a:pt x="941" y="1252"/>
                  </a:cubicBezTo>
                  <a:cubicBezTo>
                    <a:pt x="999" y="1248"/>
                    <a:pt x="1090" y="1242"/>
                    <a:pt x="1174" y="1242"/>
                  </a:cubicBezTo>
                  <a:cubicBezTo>
                    <a:pt x="1228" y="1242"/>
                    <a:pt x="1278" y="1245"/>
                    <a:pt x="1314" y="1252"/>
                  </a:cubicBezTo>
                  <a:cubicBezTo>
                    <a:pt x="1377" y="1265"/>
                    <a:pt x="1432" y="1288"/>
                    <a:pt x="1485" y="1318"/>
                  </a:cubicBezTo>
                  <a:cubicBezTo>
                    <a:pt x="1547" y="1370"/>
                    <a:pt x="1599" y="1429"/>
                    <a:pt x="1639" y="1498"/>
                  </a:cubicBezTo>
                  <a:cubicBezTo>
                    <a:pt x="1671" y="1554"/>
                    <a:pt x="1681" y="1688"/>
                    <a:pt x="1714" y="1744"/>
                  </a:cubicBezTo>
                  <a:cubicBezTo>
                    <a:pt x="1750" y="1799"/>
                    <a:pt x="1858" y="1881"/>
                    <a:pt x="1910" y="1924"/>
                  </a:cubicBezTo>
                  <a:cubicBezTo>
                    <a:pt x="2015" y="2002"/>
                    <a:pt x="2258" y="2114"/>
                    <a:pt x="2353" y="2202"/>
                  </a:cubicBezTo>
                  <a:cubicBezTo>
                    <a:pt x="2435" y="2281"/>
                    <a:pt x="2503" y="2373"/>
                    <a:pt x="2559" y="2474"/>
                  </a:cubicBezTo>
                  <a:cubicBezTo>
                    <a:pt x="2592" y="2556"/>
                    <a:pt x="2572" y="2743"/>
                    <a:pt x="2608" y="2825"/>
                  </a:cubicBezTo>
                  <a:cubicBezTo>
                    <a:pt x="2644" y="2907"/>
                    <a:pt x="2772" y="3038"/>
                    <a:pt x="2834" y="3100"/>
                  </a:cubicBezTo>
                  <a:cubicBezTo>
                    <a:pt x="2910" y="3169"/>
                    <a:pt x="2992" y="3234"/>
                    <a:pt x="3077" y="3296"/>
                  </a:cubicBezTo>
                  <a:cubicBezTo>
                    <a:pt x="3136" y="3336"/>
                    <a:pt x="3316" y="3447"/>
                    <a:pt x="3316" y="3460"/>
                  </a:cubicBezTo>
                  <a:cubicBezTo>
                    <a:pt x="3316" y="3473"/>
                    <a:pt x="3421" y="3585"/>
                    <a:pt x="3444" y="3634"/>
                  </a:cubicBezTo>
                  <a:cubicBezTo>
                    <a:pt x="3467" y="3693"/>
                    <a:pt x="3480" y="3755"/>
                    <a:pt x="3483" y="3821"/>
                  </a:cubicBezTo>
                  <a:cubicBezTo>
                    <a:pt x="3486" y="3889"/>
                    <a:pt x="3427" y="4037"/>
                    <a:pt x="3453" y="4102"/>
                  </a:cubicBezTo>
                  <a:cubicBezTo>
                    <a:pt x="3476" y="4151"/>
                    <a:pt x="3575" y="4223"/>
                    <a:pt x="3627" y="4243"/>
                  </a:cubicBezTo>
                  <a:cubicBezTo>
                    <a:pt x="3671" y="4253"/>
                    <a:pt x="3716" y="4258"/>
                    <a:pt x="3761" y="4258"/>
                  </a:cubicBezTo>
                  <a:cubicBezTo>
                    <a:pt x="3793" y="4258"/>
                    <a:pt x="3825" y="4255"/>
                    <a:pt x="3856" y="4250"/>
                  </a:cubicBezTo>
                  <a:cubicBezTo>
                    <a:pt x="3964" y="4230"/>
                    <a:pt x="4066" y="4194"/>
                    <a:pt x="4161" y="4145"/>
                  </a:cubicBezTo>
                  <a:cubicBezTo>
                    <a:pt x="4207" y="4112"/>
                    <a:pt x="4272" y="4007"/>
                    <a:pt x="4325" y="3981"/>
                  </a:cubicBezTo>
                  <a:cubicBezTo>
                    <a:pt x="4390" y="3952"/>
                    <a:pt x="4548" y="3942"/>
                    <a:pt x="4626" y="3942"/>
                  </a:cubicBezTo>
                  <a:cubicBezTo>
                    <a:pt x="4661" y="3942"/>
                    <a:pt x="4726" y="3969"/>
                    <a:pt x="4774" y="3969"/>
                  </a:cubicBezTo>
                  <a:cubicBezTo>
                    <a:pt x="4789" y="3969"/>
                    <a:pt x="4803" y="3966"/>
                    <a:pt x="4813" y="3958"/>
                  </a:cubicBezTo>
                  <a:cubicBezTo>
                    <a:pt x="4852" y="3925"/>
                    <a:pt x="4833" y="3804"/>
                    <a:pt x="4826" y="3755"/>
                  </a:cubicBezTo>
                  <a:cubicBezTo>
                    <a:pt x="4793" y="3588"/>
                    <a:pt x="4744" y="3424"/>
                    <a:pt x="4675" y="3267"/>
                  </a:cubicBezTo>
                  <a:cubicBezTo>
                    <a:pt x="4600" y="3126"/>
                    <a:pt x="4515" y="2992"/>
                    <a:pt x="4417" y="2864"/>
                  </a:cubicBezTo>
                  <a:cubicBezTo>
                    <a:pt x="4328" y="2756"/>
                    <a:pt x="4115" y="2566"/>
                    <a:pt x="4014" y="2468"/>
                  </a:cubicBezTo>
                  <a:cubicBezTo>
                    <a:pt x="3902" y="2363"/>
                    <a:pt x="3673" y="2156"/>
                    <a:pt x="3571" y="2045"/>
                  </a:cubicBezTo>
                  <a:cubicBezTo>
                    <a:pt x="3440" y="1901"/>
                    <a:pt x="3204" y="1593"/>
                    <a:pt x="3087" y="1439"/>
                  </a:cubicBezTo>
                  <a:cubicBezTo>
                    <a:pt x="3021" y="1357"/>
                    <a:pt x="2890" y="1193"/>
                    <a:pt x="2831" y="1108"/>
                  </a:cubicBezTo>
                  <a:cubicBezTo>
                    <a:pt x="2785" y="1043"/>
                    <a:pt x="2716" y="889"/>
                    <a:pt x="2651" y="846"/>
                  </a:cubicBezTo>
                  <a:cubicBezTo>
                    <a:pt x="2589" y="800"/>
                    <a:pt x="2412" y="803"/>
                    <a:pt x="2346" y="761"/>
                  </a:cubicBezTo>
                  <a:cubicBezTo>
                    <a:pt x="2287" y="722"/>
                    <a:pt x="2215" y="600"/>
                    <a:pt x="2176" y="548"/>
                  </a:cubicBezTo>
                  <a:cubicBezTo>
                    <a:pt x="2117" y="473"/>
                    <a:pt x="2042" y="292"/>
                    <a:pt x="1953" y="240"/>
                  </a:cubicBezTo>
                  <a:cubicBezTo>
                    <a:pt x="1868" y="188"/>
                    <a:pt x="1655" y="181"/>
                    <a:pt x="1553" y="181"/>
                  </a:cubicBezTo>
                  <a:cubicBezTo>
                    <a:pt x="1470" y="181"/>
                    <a:pt x="1313" y="240"/>
                    <a:pt x="1229" y="240"/>
                  </a:cubicBezTo>
                  <a:cubicBezTo>
                    <a:pt x="1227" y="240"/>
                    <a:pt x="1225" y="240"/>
                    <a:pt x="1223" y="240"/>
                  </a:cubicBezTo>
                  <a:cubicBezTo>
                    <a:pt x="1111" y="227"/>
                    <a:pt x="1003" y="197"/>
                    <a:pt x="902" y="155"/>
                  </a:cubicBezTo>
                  <a:cubicBezTo>
                    <a:pt x="790" y="112"/>
                    <a:pt x="682" y="60"/>
                    <a:pt x="577"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4"/>
            <p:cNvSpPr/>
            <p:nvPr/>
          </p:nvSpPr>
          <p:spPr>
            <a:xfrm>
              <a:off x="2181356" y="1870755"/>
              <a:ext cx="385842" cy="345654"/>
            </a:xfrm>
            <a:custGeom>
              <a:avLst/>
              <a:gdLst/>
              <a:ahLst/>
              <a:cxnLst/>
              <a:rect l="l" t="t" r="r" b="b"/>
              <a:pathLst>
                <a:path w="13451" h="12050" extrusionOk="0">
                  <a:moveTo>
                    <a:pt x="9530" y="0"/>
                  </a:moveTo>
                  <a:cubicBezTo>
                    <a:pt x="9458" y="69"/>
                    <a:pt x="9327" y="184"/>
                    <a:pt x="9261" y="216"/>
                  </a:cubicBezTo>
                  <a:cubicBezTo>
                    <a:pt x="9196" y="246"/>
                    <a:pt x="9042" y="243"/>
                    <a:pt x="8979" y="279"/>
                  </a:cubicBezTo>
                  <a:cubicBezTo>
                    <a:pt x="8924" y="308"/>
                    <a:pt x="8858" y="423"/>
                    <a:pt x="8809" y="459"/>
                  </a:cubicBezTo>
                  <a:cubicBezTo>
                    <a:pt x="8734" y="518"/>
                    <a:pt x="8557" y="596"/>
                    <a:pt x="8475" y="642"/>
                  </a:cubicBezTo>
                  <a:cubicBezTo>
                    <a:pt x="8350" y="708"/>
                    <a:pt x="8223" y="770"/>
                    <a:pt x="8095" y="823"/>
                  </a:cubicBezTo>
                  <a:cubicBezTo>
                    <a:pt x="7974" y="865"/>
                    <a:pt x="7852" y="895"/>
                    <a:pt x="7725" y="908"/>
                  </a:cubicBezTo>
                  <a:cubicBezTo>
                    <a:pt x="7722" y="908"/>
                    <a:pt x="7720" y="908"/>
                    <a:pt x="7717" y="908"/>
                  </a:cubicBezTo>
                  <a:cubicBezTo>
                    <a:pt x="7594" y="908"/>
                    <a:pt x="7368" y="832"/>
                    <a:pt x="7250" y="823"/>
                  </a:cubicBezTo>
                  <a:cubicBezTo>
                    <a:pt x="7176" y="816"/>
                    <a:pt x="7103" y="813"/>
                    <a:pt x="7031" y="813"/>
                  </a:cubicBezTo>
                  <a:cubicBezTo>
                    <a:pt x="6958" y="813"/>
                    <a:pt x="6886" y="816"/>
                    <a:pt x="6814" y="823"/>
                  </a:cubicBezTo>
                  <a:cubicBezTo>
                    <a:pt x="6712" y="839"/>
                    <a:pt x="6522" y="924"/>
                    <a:pt x="6421" y="940"/>
                  </a:cubicBezTo>
                  <a:cubicBezTo>
                    <a:pt x="6340" y="957"/>
                    <a:pt x="6257" y="963"/>
                    <a:pt x="6173" y="963"/>
                  </a:cubicBezTo>
                  <a:cubicBezTo>
                    <a:pt x="6139" y="963"/>
                    <a:pt x="6105" y="962"/>
                    <a:pt x="6070" y="960"/>
                  </a:cubicBezTo>
                  <a:cubicBezTo>
                    <a:pt x="5982" y="947"/>
                    <a:pt x="5825" y="839"/>
                    <a:pt x="5736" y="823"/>
                  </a:cubicBezTo>
                  <a:cubicBezTo>
                    <a:pt x="5699" y="816"/>
                    <a:pt x="5661" y="813"/>
                    <a:pt x="5624" y="813"/>
                  </a:cubicBezTo>
                  <a:cubicBezTo>
                    <a:pt x="5586" y="813"/>
                    <a:pt x="5549" y="816"/>
                    <a:pt x="5513" y="823"/>
                  </a:cubicBezTo>
                  <a:cubicBezTo>
                    <a:pt x="5396" y="852"/>
                    <a:pt x="5196" y="999"/>
                    <a:pt x="5084" y="1039"/>
                  </a:cubicBezTo>
                  <a:cubicBezTo>
                    <a:pt x="4970" y="1078"/>
                    <a:pt x="4727" y="1094"/>
                    <a:pt x="4613" y="1130"/>
                  </a:cubicBezTo>
                  <a:cubicBezTo>
                    <a:pt x="4429" y="1186"/>
                    <a:pt x="4252" y="1255"/>
                    <a:pt x="4082" y="1334"/>
                  </a:cubicBezTo>
                  <a:cubicBezTo>
                    <a:pt x="3918" y="1412"/>
                    <a:pt x="3620" y="1612"/>
                    <a:pt x="3469" y="1707"/>
                  </a:cubicBezTo>
                  <a:cubicBezTo>
                    <a:pt x="3279" y="1825"/>
                    <a:pt x="2903" y="2071"/>
                    <a:pt x="2719" y="2198"/>
                  </a:cubicBezTo>
                  <a:cubicBezTo>
                    <a:pt x="2644" y="2254"/>
                    <a:pt x="2480" y="2356"/>
                    <a:pt x="2424" y="2424"/>
                  </a:cubicBezTo>
                  <a:cubicBezTo>
                    <a:pt x="2372" y="2497"/>
                    <a:pt x="2352" y="2690"/>
                    <a:pt x="2290" y="2749"/>
                  </a:cubicBezTo>
                  <a:cubicBezTo>
                    <a:pt x="2238" y="2795"/>
                    <a:pt x="2097" y="2824"/>
                    <a:pt x="2028" y="2834"/>
                  </a:cubicBezTo>
                  <a:cubicBezTo>
                    <a:pt x="2011" y="2836"/>
                    <a:pt x="1990" y="2837"/>
                    <a:pt x="1968" y="2837"/>
                  </a:cubicBezTo>
                  <a:cubicBezTo>
                    <a:pt x="1900" y="2837"/>
                    <a:pt x="1814" y="2829"/>
                    <a:pt x="1744" y="2829"/>
                  </a:cubicBezTo>
                  <a:cubicBezTo>
                    <a:pt x="1716" y="2829"/>
                    <a:pt x="1691" y="2830"/>
                    <a:pt x="1671" y="2834"/>
                  </a:cubicBezTo>
                  <a:cubicBezTo>
                    <a:pt x="1569" y="2857"/>
                    <a:pt x="1474" y="2893"/>
                    <a:pt x="1386" y="2949"/>
                  </a:cubicBezTo>
                  <a:cubicBezTo>
                    <a:pt x="1255" y="3044"/>
                    <a:pt x="1075" y="3312"/>
                    <a:pt x="986" y="3447"/>
                  </a:cubicBezTo>
                  <a:cubicBezTo>
                    <a:pt x="904" y="3571"/>
                    <a:pt x="790" y="3849"/>
                    <a:pt x="711" y="3977"/>
                  </a:cubicBezTo>
                  <a:cubicBezTo>
                    <a:pt x="593" y="4164"/>
                    <a:pt x="315" y="4505"/>
                    <a:pt x="193" y="4688"/>
                  </a:cubicBezTo>
                  <a:cubicBezTo>
                    <a:pt x="151" y="4754"/>
                    <a:pt x="66" y="4904"/>
                    <a:pt x="0" y="5016"/>
                  </a:cubicBezTo>
                  <a:cubicBezTo>
                    <a:pt x="148" y="5101"/>
                    <a:pt x="374" y="5206"/>
                    <a:pt x="491" y="5265"/>
                  </a:cubicBezTo>
                  <a:cubicBezTo>
                    <a:pt x="645" y="5343"/>
                    <a:pt x="950" y="5504"/>
                    <a:pt x="1107" y="5573"/>
                  </a:cubicBezTo>
                  <a:cubicBezTo>
                    <a:pt x="1251" y="5632"/>
                    <a:pt x="1556" y="5707"/>
                    <a:pt x="1697" y="5776"/>
                  </a:cubicBezTo>
                  <a:cubicBezTo>
                    <a:pt x="1789" y="5822"/>
                    <a:pt x="1943" y="5962"/>
                    <a:pt x="2038" y="6002"/>
                  </a:cubicBezTo>
                  <a:cubicBezTo>
                    <a:pt x="2169" y="6057"/>
                    <a:pt x="2457" y="6084"/>
                    <a:pt x="2591" y="6126"/>
                  </a:cubicBezTo>
                  <a:cubicBezTo>
                    <a:pt x="2709" y="6159"/>
                    <a:pt x="2948" y="6234"/>
                    <a:pt x="3057" y="6297"/>
                  </a:cubicBezTo>
                  <a:cubicBezTo>
                    <a:pt x="3224" y="6395"/>
                    <a:pt x="3538" y="6644"/>
                    <a:pt x="3646" y="6804"/>
                  </a:cubicBezTo>
                  <a:cubicBezTo>
                    <a:pt x="3718" y="6916"/>
                    <a:pt x="3790" y="7171"/>
                    <a:pt x="3817" y="7296"/>
                  </a:cubicBezTo>
                  <a:cubicBezTo>
                    <a:pt x="3856" y="7545"/>
                    <a:pt x="3875" y="7794"/>
                    <a:pt x="3875" y="8046"/>
                  </a:cubicBezTo>
                  <a:cubicBezTo>
                    <a:pt x="3872" y="8200"/>
                    <a:pt x="3820" y="8498"/>
                    <a:pt x="3807" y="8649"/>
                  </a:cubicBezTo>
                  <a:cubicBezTo>
                    <a:pt x="3800" y="8770"/>
                    <a:pt x="3754" y="9019"/>
                    <a:pt x="3790" y="9133"/>
                  </a:cubicBezTo>
                  <a:cubicBezTo>
                    <a:pt x="3817" y="9219"/>
                    <a:pt x="3941" y="9346"/>
                    <a:pt x="3997" y="9415"/>
                  </a:cubicBezTo>
                  <a:cubicBezTo>
                    <a:pt x="4072" y="9507"/>
                    <a:pt x="4255" y="9664"/>
                    <a:pt x="4318" y="9762"/>
                  </a:cubicBezTo>
                  <a:cubicBezTo>
                    <a:pt x="4403" y="9920"/>
                    <a:pt x="4468" y="10084"/>
                    <a:pt x="4514" y="10254"/>
                  </a:cubicBezTo>
                  <a:cubicBezTo>
                    <a:pt x="4534" y="10342"/>
                    <a:pt x="4567" y="10522"/>
                    <a:pt x="4547" y="10611"/>
                  </a:cubicBezTo>
                  <a:cubicBezTo>
                    <a:pt x="4534" y="10686"/>
                    <a:pt x="4406" y="10801"/>
                    <a:pt x="4413" y="10876"/>
                  </a:cubicBezTo>
                  <a:cubicBezTo>
                    <a:pt x="4419" y="10948"/>
                    <a:pt x="4531" y="11083"/>
                    <a:pt x="4599" y="11106"/>
                  </a:cubicBezTo>
                  <a:cubicBezTo>
                    <a:pt x="4614" y="11111"/>
                    <a:pt x="4630" y="11113"/>
                    <a:pt x="4648" y="11113"/>
                  </a:cubicBezTo>
                  <a:cubicBezTo>
                    <a:pt x="4769" y="11113"/>
                    <a:pt x="4958" y="11013"/>
                    <a:pt x="5058" y="11004"/>
                  </a:cubicBezTo>
                  <a:cubicBezTo>
                    <a:pt x="5166" y="10995"/>
                    <a:pt x="5274" y="10990"/>
                    <a:pt x="5382" y="10990"/>
                  </a:cubicBezTo>
                  <a:cubicBezTo>
                    <a:pt x="5507" y="10990"/>
                    <a:pt x="5631" y="10997"/>
                    <a:pt x="5756" y="11011"/>
                  </a:cubicBezTo>
                  <a:cubicBezTo>
                    <a:pt x="5952" y="11047"/>
                    <a:pt x="6332" y="11197"/>
                    <a:pt x="6519" y="11266"/>
                  </a:cubicBezTo>
                  <a:cubicBezTo>
                    <a:pt x="6653" y="11319"/>
                    <a:pt x="6919" y="11427"/>
                    <a:pt x="7047" y="11489"/>
                  </a:cubicBezTo>
                  <a:cubicBezTo>
                    <a:pt x="7214" y="11567"/>
                    <a:pt x="7518" y="11771"/>
                    <a:pt x="7685" y="11846"/>
                  </a:cubicBezTo>
                  <a:cubicBezTo>
                    <a:pt x="7836" y="11911"/>
                    <a:pt x="8151" y="12039"/>
                    <a:pt x="8314" y="12049"/>
                  </a:cubicBezTo>
                  <a:cubicBezTo>
                    <a:pt x="8323" y="12050"/>
                    <a:pt x="8332" y="12050"/>
                    <a:pt x="8342" y="12050"/>
                  </a:cubicBezTo>
                  <a:cubicBezTo>
                    <a:pt x="8498" y="12050"/>
                    <a:pt x="8765" y="11978"/>
                    <a:pt x="8901" y="11941"/>
                  </a:cubicBezTo>
                  <a:cubicBezTo>
                    <a:pt x="8986" y="11915"/>
                    <a:pt x="9176" y="11885"/>
                    <a:pt x="9225" y="11813"/>
                  </a:cubicBezTo>
                  <a:cubicBezTo>
                    <a:pt x="9245" y="11764"/>
                    <a:pt x="9245" y="11708"/>
                    <a:pt x="9225" y="11659"/>
                  </a:cubicBezTo>
                  <a:cubicBezTo>
                    <a:pt x="9192" y="11607"/>
                    <a:pt x="9071" y="11564"/>
                    <a:pt x="9012" y="11548"/>
                  </a:cubicBezTo>
                  <a:cubicBezTo>
                    <a:pt x="9002" y="11546"/>
                    <a:pt x="8989" y="11545"/>
                    <a:pt x="8976" y="11545"/>
                  </a:cubicBezTo>
                  <a:cubicBezTo>
                    <a:pt x="8931" y="11545"/>
                    <a:pt x="8873" y="11554"/>
                    <a:pt x="8825" y="11554"/>
                  </a:cubicBezTo>
                  <a:cubicBezTo>
                    <a:pt x="8805" y="11554"/>
                    <a:pt x="8787" y="11553"/>
                    <a:pt x="8773" y="11548"/>
                  </a:cubicBezTo>
                  <a:cubicBezTo>
                    <a:pt x="8698" y="11525"/>
                    <a:pt x="8573" y="11420"/>
                    <a:pt x="8517" y="11361"/>
                  </a:cubicBezTo>
                  <a:cubicBezTo>
                    <a:pt x="8465" y="11302"/>
                    <a:pt x="8393" y="11155"/>
                    <a:pt x="8347" y="11089"/>
                  </a:cubicBezTo>
                  <a:cubicBezTo>
                    <a:pt x="8291" y="11007"/>
                    <a:pt x="8187" y="10837"/>
                    <a:pt x="8111" y="10775"/>
                  </a:cubicBezTo>
                  <a:cubicBezTo>
                    <a:pt x="8003" y="10696"/>
                    <a:pt x="7882" y="10637"/>
                    <a:pt x="7754" y="10595"/>
                  </a:cubicBezTo>
                  <a:cubicBezTo>
                    <a:pt x="7659" y="10581"/>
                    <a:pt x="7567" y="10572"/>
                    <a:pt x="7472" y="10572"/>
                  </a:cubicBezTo>
                  <a:cubicBezTo>
                    <a:pt x="7468" y="10571"/>
                    <a:pt x="7463" y="10571"/>
                    <a:pt x="7457" y="10571"/>
                  </a:cubicBezTo>
                  <a:cubicBezTo>
                    <a:pt x="7384" y="10571"/>
                    <a:pt x="7265" y="10596"/>
                    <a:pt x="7169" y="10596"/>
                  </a:cubicBezTo>
                  <a:cubicBezTo>
                    <a:pt x="7114" y="10596"/>
                    <a:pt x="7066" y="10588"/>
                    <a:pt x="7040" y="10562"/>
                  </a:cubicBezTo>
                  <a:cubicBezTo>
                    <a:pt x="7001" y="10526"/>
                    <a:pt x="7063" y="10391"/>
                    <a:pt x="7030" y="10349"/>
                  </a:cubicBezTo>
                  <a:cubicBezTo>
                    <a:pt x="6974" y="10277"/>
                    <a:pt x="6765" y="10251"/>
                    <a:pt x="6683" y="10237"/>
                  </a:cubicBezTo>
                  <a:cubicBezTo>
                    <a:pt x="6671" y="10236"/>
                    <a:pt x="6657" y="10235"/>
                    <a:pt x="6642" y="10235"/>
                  </a:cubicBezTo>
                  <a:cubicBezTo>
                    <a:pt x="6579" y="10235"/>
                    <a:pt x="6494" y="10248"/>
                    <a:pt x="6425" y="10248"/>
                  </a:cubicBezTo>
                  <a:cubicBezTo>
                    <a:pt x="6393" y="10248"/>
                    <a:pt x="6364" y="10245"/>
                    <a:pt x="6342" y="10237"/>
                  </a:cubicBezTo>
                  <a:cubicBezTo>
                    <a:pt x="6277" y="10218"/>
                    <a:pt x="6159" y="10123"/>
                    <a:pt x="6113" y="10067"/>
                  </a:cubicBezTo>
                  <a:cubicBezTo>
                    <a:pt x="6038" y="9985"/>
                    <a:pt x="5952" y="9766"/>
                    <a:pt x="5884" y="9677"/>
                  </a:cubicBezTo>
                  <a:cubicBezTo>
                    <a:pt x="5812" y="9602"/>
                    <a:pt x="5739" y="9533"/>
                    <a:pt x="5661" y="9464"/>
                  </a:cubicBezTo>
                  <a:cubicBezTo>
                    <a:pt x="5602" y="9409"/>
                    <a:pt x="5481" y="9294"/>
                    <a:pt x="5425" y="9235"/>
                  </a:cubicBezTo>
                  <a:cubicBezTo>
                    <a:pt x="5330" y="9140"/>
                    <a:pt x="5124" y="8960"/>
                    <a:pt x="5058" y="8845"/>
                  </a:cubicBezTo>
                  <a:cubicBezTo>
                    <a:pt x="4999" y="8740"/>
                    <a:pt x="4993" y="8482"/>
                    <a:pt x="4921" y="8383"/>
                  </a:cubicBezTo>
                  <a:cubicBezTo>
                    <a:pt x="4894" y="8344"/>
                    <a:pt x="4803" y="8305"/>
                    <a:pt x="4760" y="8275"/>
                  </a:cubicBezTo>
                  <a:cubicBezTo>
                    <a:pt x="4681" y="8220"/>
                    <a:pt x="4609" y="8161"/>
                    <a:pt x="4540" y="8095"/>
                  </a:cubicBezTo>
                  <a:cubicBezTo>
                    <a:pt x="4439" y="7984"/>
                    <a:pt x="4295" y="7718"/>
                    <a:pt x="4226" y="7584"/>
                  </a:cubicBezTo>
                  <a:cubicBezTo>
                    <a:pt x="4197" y="7532"/>
                    <a:pt x="4147" y="7417"/>
                    <a:pt x="4121" y="7365"/>
                  </a:cubicBezTo>
                  <a:cubicBezTo>
                    <a:pt x="4095" y="7312"/>
                    <a:pt x="4023" y="7217"/>
                    <a:pt x="4013" y="7158"/>
                  </a:cubicBezTo>
                  <a:cubicBezTo>
                    <a:pt x="3993" y="7073"/>
                    <a:pt x="3997" y="6893"/>
                    <a:pt x="4029" y="6811"/>
                  </a:cubicBezTo>
                  <a:cubicBezTo>
                    <a:pt x="4056" y="6745"/>
                    <a:pt x="4174" y="6654"/>
                    <a:pt x="4216" y="6598"/>
                  </a:cubicBezTo>
                  <a:cubicBezTo>
                    <a:pt x="4265" y="6532"/>
                    <a:pt x="4377" y="6405"/>
                    <a:pt x="4403" y="6326"/>
                  </a:cubicBezTo>
                  <a:cubicBezTo>
                    <a:pt x="4429" y="6247"/>
                    <a:pt x="4393" y="6071"/>
                    <a:pt x="4436" y="6002"/>
                  </a:cubicBezTo>
                  <a:cubicBezTo>
                    <a:pt x="4478" y="5936"/>
                    <a:pt x="4632" y="5854"/>
                    <a:pt x="4708" y="5831"/>
                  </a:cubicBezTo>
                  <a:cubicBezTo>
                    <a:pt x="4773" y="5813"/>
                    <a:pt x="4872" y="5805"/>
                    <a:pt x="4974" y="5805"/>
                  </a:cubicBezTo>
                  <a:cubicBezTo>
                    <a:pt x="5092" y="5805"/>
                    <a:pt x="5212" y="5816"/>
                    <a:pt x="5287" y="5831"/>
                  </a:cubicBezTo>
                  <a:cubicBezTo>
                    <a:pt x="5399" y="5854"/>
                    <a:pt x="5589" y="5979"/>
                    <a:pt x="5697" y="6012"/>
                  </a:cubicBezTo>
                  <a:cubicBezTo>
                    <a:pt x="5821" y="6051"/>
                    <a:pt x="6087" y="6061"/>
                    <a:pt x="6208" y="6113"/>
                  </a:cubicBezTo>
                  <a:cubicBezTo>
                    <a:pt x="6277" y="6143"/>
                    <a:pt x="6385" y="6254"/>
                    <a:pt x="6454" y="6293"/>
                  </a:cubicBezTo>
                  <a:cubicBezTo>
                    <a:pt x="6536" y="6336"/>
                    <a:pt x="6621" y="6369"/>
                    <a:pt x="6709" y="6395"/>
                  </a:cubicBezTo>
                  <a:cubicBezTo>
                    <a:pt x="6830" y="6424"/>
                    <a:pt x="7086" y="6431"/>
                    <a:pt x="7210" y="6454"/>
                  </a:cubicBezTo>
                  <a:cubicBezTo>
                    <a:pt x="7315" y="6473"/>
                    <a:pt x="7512" y="6549"/>
                    <a:pt x="7620" y="6565"/>
                  </a:cubicBezTo>
                  <a:cubicBezTo>
                    <a:pt x="7638" y="6567"/>
                    <a:pt x="7660" y="6568"/>
                    <a:pt x="7684" y="6568"/>
                  </a:cubicBezTo>
                  <a:cubicBezTo>
                    <a:pt x="7764" y="6568"/>
                    <a:pt x="7868" y="6559"/>
                    <a:pt x="7953" y="6559"/>
                  </a:cubicBezTo>
                  <a:cubicBezTo>
                    <a:pt x="7988" y="6559"/>
                    <a:pt x="8020" y="6560"/>
                    <a:pt x="8046" y="6565"/>
                  </a:cubicBezTo>
                  <a:cubicBezTo>
                    <a:pt x="8151" y="6588"/>
                    <a:pt x="8249" y="6627"/>
                    <a:pt x="8341" y="6683"/>
                  </a:cubicBezTo>
                  <a:cubicBezTo>
                    <a:pt x="8445" y="6762"/>
                    <a:pt x="8583" y="6991"/>
                    <a:pt x="8658" y="7099"/>
                  </a:cubicBezTo>
                  <a:cubicBezTo>
                    <a:pt x="8766" y="7260"/>
                    <a:pt x="8983" y="7584"/>
                    <a:pt x="9074" y="7754"/>
                  </a:cubicBezTo>
                  <a:cubicBezTo>
                    <a:pt x="9127" y="7856"/>
                    <a:pt x="9186" y="8079"/>
                    <a:pt x="9261" y="8170"/>
                  </a:cubicBezTo>
                  <a:cubicBezTo>
                    <a:pt x="9333" y="8265"/>
                    <a:pt x="9559" y="8377"/>
                    <a:pt x="9635" y="8468"/>
                  </a:cubicBezTo>
                  <a:cubicBezTo>
                    <a:pt x="9716" y="8573"/>
                    <a:pt x="9825" y="8819"/>
                    <a:pt x="9864" y="8947"/>
                  </a:cubicBezTo>
                  <a:cubicBezTo>
                    <a:pt x="9900" y="9088"/>
                    <a:pt x="9923" y="9232"/>
                    <a:pt x="9933" y="9379"/>
                  </a:cubicBezTo>
                  <a:cubicBezTo>
                    <a:pt x="9939" y="9484"/>
                    <a:pt x="9890" y="9694"/>
                    <a:pt x="9916" y="9795"/>
                  </a:cubicBezTo>
                  <a:cubicBezTo>
                    <a:pt x="9946" y="9890"/>
                    <a:pt x="9995" y="9979"/>
                    <a:pt x="10060" y="10051"/>
                  </a:cubicBezTo>
                  <a:cubicBezTo>
                    <a:pt x="10124" y="10111"/>
                    <a:pt x="10289" y="10205"/>
                    <a:pt x="10382" y="10205"/>
                  </a:cubicBezTo>
                  <a:cubicBezTo>
                    <a:pt x="10385" y="10205"/>
                    <a:pt x="10388" y="10205"/>
                    <a:pt x="10391" y="10205"/>
                  </a:cubicBezTo>
                  <a:cubicBezTo>
                    <a:pt x="10449" y="10198"/>
                    <a:pt x="10525" y="10077"/>
                    <a:pt x="10583" y="10077"/>
                  </a:cubicBezTo>
                  <a:cubicBezTo>
                    <a:pt x="10585" y="10077"/>
                    <a:pt x="10586" y="10077"/>
                    <a:pt x="10588" y="10077"/>
                  </a:cubicBezTo>
                  <a:cubicBezTo>
                    <a:pt x="10634" y="10080"/>
                    <a:pt x="10699" y="10165"/>
                    <a:pt x="10722" y="10205"/>
                  </a:cubicBezTo>
                  <a:cubicBezTo>
                    <a:pt x="10748" y="10241"/>
                    <a:pt x="10745" y="10349"/>
                    <a:pt x="10781" y="10375"/>
                  </a:cubicBezTo>
                  <a:cubicBezTo>
                    <a:pt x="10796" y="10385"/>
                    <a:pt x="10817" y="10389"/>
                    <a:pt x="10842" y="10389"/>
                  </a:cubicBezTo>
                  <a:cubicBezTo>
                    <a:pt x="10900" y="10389"/>
                    <a:pt x="10978" y="10370"/>
                    <a:pt x="11034" y="10370"/>
                  </a:cubicBezTo>
                  <a:cubicBezTo>
                    <a:pt x="11057" y="10370"/>
                    <a:pt x="11076" y="10373"/>
                    <a:pt x="11089" y="10382"/>
                  </a:cubicBezTo>
                  <a:cubicBezTo>
                    <a:pt x="11148" y="10421"/>
                    <a:pt x="11187" y="10575"/>
                    <a:pt x="11200" y="10637"/>
                  </a:cubicBezTo>
                  <a:cubicBezTo>
                    <a:pt x="11213" y="10703"/>
                    <a:pt x="11184" y="10837"/>
                    <a:pt x="11200" y="10902"/>
                  </a:cubicBezTo>
                  <a:cubicBezTo>
                    <a:pt x="11210" y="10952"/>
                    <a:pt x="11246" y="11053"/>
                    <a:pt x="11286" y="11089"/>
                  </a:cubicBezTo>
                  <a:cubicBezTo>
                    <a:pt x="11338" y="11135"/>
                    <a:pt x="11508" y="11122"/>
                    <a:pt x="11557" y="11174"/>
                  </a:cubicBezTo>
                  <a:cubicBezTo>
                    <a:pt x="11590" y="11210"/>
                    <a:pt x="11577" y="11328"/>
                    <a:pt x="11607" y="11368"/>
                  </a:cubicBezTo>
                  <a:cubicBezTo>
                    <a:pt x="11659" y="11436"/>
                    <a:pt x="11731" y="11486"/>
                    <a:pt x="11813" y="11515"/>
                  </a:cubicBezTo>
                  <a:cubicBezTo>
                    <a:pt x="11892" y="11515"/>
                    <a:pt x="11974" y="11495"/>
                    <a:pt x="12042" y="11453"/>
                  </a:cubicBezTo>
                  <a:cubicBezTo>
                    <a:pt x="12134" y="11391"/>
                    <a:pt x="12265" y="11207"/>
                    <a:pt x="12304" y="11106"/>
                  </a:cubicBezTo>
                  <a:cubicBezTo>
                    <a:pt x="12334" y="11027"/>
                    <a:pt x="12321" y="10853"/>
                    <a:pt x="12347" y="10775"/>
                  </a:cubicBezTo>
                  <a:cubicBezTo>
                    <a:pt x="12386" y="10680"/>
                    <a:pt x="12439" y="10591"/>
                    <a:pt x="12501" y="10509"/>
                  </a:cubicBezTo>
                  <a:cubicBezTo>
                    <a:pt x="12537" y="10460"/>
                    <a:pt x="12642" y="10378"/>
                    <a:pt x="12671" y="10323"/>
                  </a:cubicBezTo>
                  <a:cubicBezTo>
                    <a:pt x="12691" y="10283"/>
                    <a:pt x="12724" y="10188"/>
                    <a:pt x="12711" y="10146"/>
                  </a:cubicBezTo>
                  <a:cubicBezTo>
                    <a:pt x="12694" y="10090"/>
                    <a:pt x="12586" y="10038"/>
                    <a:pt x="12540" y="9998"/>
                  </a:cubicBezTo>
                  <a:cubicBezTo>
                    <a:pt x="12494" y="9962"/>
                    <a:pt x="12370" y="9913"/>
                    <a:pt x="12354" y="9854"/>
                  </a:cubicBezTo>
                  <a:cubicBezTo>
                    <a:pt x="12340" y="9812"/>
                    <a:pt x="12403" y="9723"/>
                    <a:pt x="12412" y="9677"/>
                  </a:cubicBezTo>
                  <a:cubicBezTo>
                    <a:pt x="12426" y="9622"/>
                    <a:pt x="12442" y="9507"/>
                    <a:pt x="12429" y="9455"/>
                  </a:cubicBezTo>
                  <a:cubicBezTo>
                    <a:pt x="12419" y="9405"/>
                    <a:pt x="12344" y="9324"/>
                    <a:pt x="12321" y="9278"/>
                  </a:cubicBezTo>
                  <a:cubicBezTo>
                    <a:pt x="12295" y="9228"/>
                    <a:pt x="12236" y="9133"/>
                    <a:pt x="12242" y="9081"/>
                  </a:cubicBezTo>
                  <a:cubicBezTo>
                    <a:pt x="12249" y="9038"/>
                    <a:pt x="12334" y="8993"/>
                    <a:pt x="12354" y="8953"/>
                  </a:cubicBezTo>
                  <a:cubicBezTo>
                    <a:pt x="12386" y="8891"/>
                    <a:pt x="12435" y="8753"/>
                    <a:pt x="12422" y="8681"/>
                  </a:cubicBezTo>
                  <a:cubicBezTo>
                    <a:pt x="12406" y="8609"/>
                    <a:pt x="12308" y="8488"/>
                    <a:pt x="12259" y="8436"/>
                  </a:cubicBezTo>
                  <a:cubicBezTo>
                    <a:pt x="12206" y="8383"/>
                    <a:pt x="12075" y="8315"/>
                    <a:pt x="12013" y="8275"/>
                  </a:cubicBezTo>
                  <a:cubicBezTo>
                    <a:pt x="11905" y="8206"/>
                    <a:pt x="11679" y="8095"/>
                    <a:pt x="11577" y="8020"/>
                  </a:cubicBezTo>
                  <a:cubicBezTo>
                    <a:pt x="11485" y="7951"/>
                    <a:pt x="11341" y="7758"/>
                    <a:pt x="11240" y="7705"/>
                  </a:cubicBezTo>
                  <a:cubicBezTo>
                    <a:pt x="11151" y="7659"/>
                    <a:pt x="10948" y="7630"/>
                    <a:pt x="10856" y="7627"/>
                  </a:cubicBezTo>
                  <a:cubicBezTo>
                    <a:pt x="10765" y="7627"/>
                    <a:pt x="10596" y="7696"/>
                    <a:pt x="10501" y="7696"/>
                  </a:cubicBezTo>
                  <a:cubicBezTo>
                    <a:pt x="10497" y="7696"/>
                    <a:pt x="10493" y="7696"/>
                    <a:pt x="10490" y="7695"/>
                  </a:cubicBezTo>
                  <a:cubicBezTo>
                    <a:pt x="10395" y="7679"/>
                    <a:pt x="10303" y="7646"/>
                    <a:pt x="10218" y="7604"/>
                  </a:cubicBezTo>
                  <a:cubicBezTo>
                    <a:pt x="10146" y="7568"/>
                    <a:pt x="10024" y="7466"/>
                    <a:pt x="9956" y="7423"/>
                  </a:cubicBezTo>
                  <a:cubicBezTo>
                    <a:pt x="9900" y="7394"/>
                    <a:pt x="9779" y="7355"/>
                    <a:pt x="9733" y="7315"/>
                  </a:cubicBezTo>
                  <a:cubicBezTo>
                    <a:pt x="9671" y="7250"/>
                    <a:pt x="9618" y="7178"/>
                    <a:pt x="9579" y="7099"/>
                  </a:cubicBezTo>
                  <a:cubicBezTo>
                    <a:pt x="9549" y="7034"/>
                    <a:pt x="9543" y="6876"/>
                    <a:pt x="9503" y="6811"/>
                  </a:cubicBezTo>
                  <a:cubicBezTo>
                    <a:pt x="9451" y="6745"/>
                    <a:pt x="9386" y="6690"/>
                    <a:pt x="9317" y="6641"/>
                  </a:cubicBezTo>
                  <a:cubicBezTo>
                    <a:pt x="9235" y="6585"/>
                    <a:pt x="9035" y="6526"/>
                    <a:pt x="8960" y="6464"/>
                  </a:cubicBezTo>
                  <a:cubicBezTo>
                    <a:pt x="8865" y="6382"/>
                    <a:pt x="8730" y="6169"/>
                    <a:pt x="8662" y="6064"/>
                  </a:cubicBezTo>
                  <a:cubicBezTo>
                    <a:pt x="8599" y="5976"/>
                    <a:pt x="8547" y="5887"/>
                    <a:pt x="8501" y="5792"/>
                  </a:cubicBezTo>
                  <a:cubicBezTo>
                    <a:pt x="8472" y="5723"/>
                    <a:pt x="8419" y="5569"/>
                    <a:pt x="8432" y="5504"/>
                  </a:cubicBezTo>
                  <a:cubicBezTo>
                    <a:pt x="8445" y="5435"/>
                    <a:pt x="8550" y="5333"/>
                    <a:pt x="8586" y="5271"/>
                  </a:cubicBezTo>
                  <a:cubicBezTo>
                    <a:pt x="8616" y="5219"/>
                    <a:pt x="8662" y="5104"/>
                    <a:pt x="8694" y="5052"/>
                  </a:cubicBezTo>
                  <a:cubicBezTo>
                    <a:pt x="8737" y="4989"/>
                    <a:pt x="8789" y="4931"/>
                    <a:pt x="8848" y="4881"/>
                  </a:cubicBezTo>
                  <a:cubicBezTo>
                    <a:pt x="8927" y="4836"/>
                    <a:pt x="9015" y="4806"/>
                    <a:pt x="9104" y="4786"/>
                  </a:cubicBezTo>
                  <a:cubicBezTo>
                    <a:pt x="9121" y="4784"/>
                    <a:pt x="9142" y="4783"/>
                    <a:pt x="9165" y="4783"/>
                  </a:cubicBezTo>
                  <a:cubicBezTo>
                    <a:pt x="9272" y="4783"/>
                    <a:pt x="9424" y="4807"/>
                    <a:pt x="9520" y="4807"/>
                  </a:cubicBezTo>
                  <a:cubicBezTo>
                    <a:pt x="9529" y="4807"/>
                    <a:pt x="9538" y="4806"/>
                    <a:pt x="9546" y="4806"/>
                  </a:cubicBezTo>
                  <a:cubicBezTo>
                    <a:pt x="9654" y="4799"/>
                    <a:pt x="9759" y="4777"/>
                    <a:pt x="9861" y="4744"/>
                  </a:cubicBezTo>
                  <a:cubicBezTo>
                    <a:pt x="9936" y="4714"/>
                    <a:pt x="10060" y="4609"/>
                    <a:pt x="10123" y="4557"/>
                  </a:cubicBezTo>
                  <a:cubicBezTo>
                    <a:pt x="10175" y="4518"/>
                    <a:pt x="10260" y="4413"/>
                    <a:pt x="10319" y="4380"/>
                  </a:cubicBezTo>
                  <a:cubicBezTo>
                    <a:pt x="10434" y="4328"/>
                    <a:pt x="10552" y="4298"/>
                    <a:pt x="10676" y="4285"/>
                  </a:cubicBezTo>
                  <a:cubicBezTo>
                    <a:pt x="10680" y="4285"/>
                    <a:pt x="10685" y="4285"/>
                    <a:pt x="10689" y="4285"/>
                  </a:cubicBezTo>
                  <a:cubicBezTo>
                    <a:pt x="10787" y="4285"/>
                    <a:pt x="10962" y="4319"/>
                    <a:pt x="11050" y="4338"/>
                  </a:cubicBezTo>
                  <a:cubicBezTo>
                    <a:pt x="11128" y="4354"/>
                    <a:pt x="11282" y="4397"/>
                    <a:pt x="11358" y="4423"/>
                  </a:cubicBezTo>
                  <a:cubicBezTo>
                    <a:pt x="11469" y="4459"/>
                    <a:pt x="11702" y="4528"/>
                    <a:pt x="11790" y="4593"/>
                  </a:cubicBezTo>
                  <a:cubicBezTo>
                    <a:pt x="11882" y="4659"/>
                    <a:pt x="11990" y="4865"/>
                    <a:pt x="12072" y="4940"/>
                  </a:cubicBezTo>
                  <a:cubicBezTo>
                    <a:pt x="12150" y="5019"/>
                    <a:pt x="12344" y="5134"/>
                    <a:pt x="12429" y="5206"/>
                  </a:cubicBezTo>
                  <a:cubicBezTo>
                    <a:pt x="12491" y="5255"/>
                    <a:pt x="12602" y="5373"/>
                    <a:pt x="12668" y="5419"/>
                  </a:cubicBezTo>
                  <a:cubicBezTo>
                    <a:pt x="12737" y="5464"/>
                    <a:pt x="12809" y="5510"/>
                    <a:pt x="12884" y="5553"/>
                  </a:cubicBezTo>
                  <a:cubicBezTo>
                    <a:pt x="12874" y="5471"/>
                    <a:pt x="12874" y="5386"/>
                    <a:pt x="12884" y="5307"/>
                  </a:cubicBezTo>
                  <a:cubicBezTo>
                    <a:pt x="12920" y="5163"/>
                    <a:pt x="13100" y="4924"/>
                    <a:pt x="13176" y="4803"/>
                  </a:cubicBezTo>
                  <a:cubicBezTo>
                    <a:pt x="13225" y="4718"/>
                    <a:pt x="13333" y="4560"/>
                    <a:pt x="13379" y="4478"/>
                  </a:cubicBezTo>
                  <a:cubicBezTo>
                    <a:pt x="13395" y="4449"/>
                    <a:pt x="13428" y="4390"/>
                    <a:pt x="13451" y="4338"/>
                  </a:cubicBezTo>
                  <a:cubicBezTo>
                    <a:pt x="13428" y="4324"/>
                    <a:pt x="13405" y="4311"/>
                    <a:pt x="13382" y="4295"/>
                  </a:cubicBezTo>
                  <a:cubicBezTo>
                    <a:pt x="13294" y="4207"/>
                    <a:pt x="13222" y="4105"/>
                    <a:pt x="13169" y="3990"/>
                  </a:cubicBezTo>
                  <a:cubicBezTo>
                    <a:pt x="13117" y="3869"/>
                    <a:pt x="13114" y="3597"/>
                    <a:pt x="13077" y="3473"/>
                  </a:cubicBezTo>
                  <a:cubicBezTo>
                    <a:pt x="13045" y="3374"/>
                    <a:pt x="12973" y="3188"/>
                    <a:pt x="12914" y="3106"/>
                  </a:cubicBezTo>
                  <a:cubicBezTo>
                    <a:pt x="12875" y="3054"/>
                    <a:pt x="12788" y="2942"/>
                    <a:pt x="12729" y="2942"/>
                  </a:cubicBezTo>
                  <a:cubicBezTo>
                    <a:pt x="12729" y="2942"/>
                    <a:pt x="12728" y="2942"/>
                    <a:pt x="12727" y="2942"/>
                  </a:cubicBezTo>
                  <a:cubicBezTo>
                    <a:pt x="12675" y="2945"/>
                    <a:pt x="12616" y="3050"/>
                    <a:pt x="12599" y="3096"/>
                  </a:cubicBezTo>
                  <a:cubicBezTo>
                    <a:pt x="12576" y="3175"/>
                    <a:pt x="12570" y="3260"/>
                    <a:pt x="12580" y="3342"/>
                  </a:cubicBezTo>
                  <a:cubicBezTo>
                    <a:pt x="12593" y="3410"/>
                    <a:pt x="12671" y="3528"/>
                    <a:pt x="12684" y="3597"/>
                  </a:cubicBezTo>
                  <a:cubicBezTo>
                    <a:pt x="12688" y="3682"/>
                    <a:pt x="12681" y="3768"/>
                    <a:pt x="12665" y="3853"/>
                  </a:cubicBezTo>
                  <a:cubicBezTo>
                    <a:pt x="12655" y="3908"/>
                    <a:pt x="12658" y="4039"/>
                    <a:pt x="12616" y="4082"/>
                  </a:cubicBezTo>
                  <a:cubicBezTo>
                    <a:pt x="12560" y="4131"/>
                    <a:pt x="12393" y="4115"/>
                    <a:pt x="12317" y="4121"/>
                  </a:cubicBezTo>
                  <a:cubicBezTo>
                    <a:pt x="12226" y="4129"/>
                    <a:pt x="12056" y="4151"/>
                    <a:pt x="11935" y="4151"/>
                  </a:cubicBezTo>
                  <a:cubicBezTo>
                    <a:pt x="11909" y="4151"/>
                    <a:pt x="11886" y="4150"/>
                    <a:pt x="11865" y="4148"/>
                  </a:cubicBezTo>
                  <a:cubicBezTo>
                    <a:pt x="11747" y="4125"/>
                    <a:pt x="11630" y="4085"/>
                    <a:pt x="11518" y="4036"/>
                  </a:cubicBezTo>
                  <a:cubicBezTo>
                    <a:pt x="11403" y="3987"/>
                    <a:pt x="11191" y="3853"/>
                    <a:pt x="11086" y="3790"/>
                  </a:cubicBezTo>
                  <a:cubicBezTo>
                    <a:pt x="11017" y="3751"/>
                    <a:pt x="10873" y="3686"/>
                    <a:pt x="10820" y="3630"/>
                  </a:cubicBezTo>
                  <a:cubicBezTo>
                    <a:pt x="10755" y="3558"/>
                    <a:pt x="10702" y="3352"/>
                    <a:pt x="10643" y="3279"/>
                  </a:cubicBezTo>
                  <a:cubicBezTo>
                    <a:pt x="10581" y="3211"/>
                    <a:pt x="10395" y="3152"/>
                    <a:pt x="10336" y="3076"/>
                  </a:cubicBezTo>
                  <a:cubicBezTo>
                    <a:pt x="10277" y="3001"/>
                    <a:pt x="10221" y="2811"/>
                    <a:pt x="10208" y="2719"/>
                  </a:cubicBezTo>
                  <a:cubicBezTo>
                    <a:pt x="10188" y="2582"/>
                    <a:pt x="10201" y="2297"/>
                    <a:pt x="10244" y="2166"/>
                  </a:cubicBezTo>
                  <a:cubicBezTo>
                    <a:pt x="10277" y="2090"/>
                    <a:pt x="10322" y="2018"/>
                    <a:pt x="10378" y="1953"/>
                  </a:cubicBezTo>
                  <a:cubicBezTo>
                    <a:pt x="10417" y="1907"/>
                    <a:pt x="10496" y="1812"/>
                    <a:pt x="10548" y="1792"/>
                  </a:cubicBezTo>
                  <a:cubicBezTo>
                    <a:pt x="10572" y="1783"/>
                    <a:pt x="10608" y="1780"/>
                    <a:pt x="10646" y="1780"/>
                  </a:cubicBezTo>
                  <a:cubicBezTo>
                    <a:pt x="10692" y="1780"/>
                    <a:pt x="10741" y="1785"/>
                    <a:pt x="10771" y="1792"/>
                  </a:cubicBezTo>
                  <a:cubicBezTo>
                    <a:pt x="10837" y="1805"/>
                    <a:pt x="10961" y="1874"/>
                    <a:pt x="11023" y="1904"/>
                  </a:cubicBezTo>
                  <a:cubicBezTo>
                    <a:pt x="11056" y="1920"/>
                    <a:pt x="11092" y="1933"/>
                    <a:pt x="11128" y="1943"/>
                  </a:cubicBezTo>
                  <a:cubicBezTo>
                    <a:pt x="11153" y="1946"/>
                    <a:pt x="11189" y="1948"/>
                    <a:pt x="11228" y="1948"/>
                  </a:cubicBezTo>
                  <a:cubicBezTo>
                    <a:pt x="11316" y="1948"/>
                    <a:pt x="11421" y="1936"/>
                    <a:pt x="11459" y="1890"/>
                  </a:cubicBezTo>
                  <a:cubicBezTo>
                    <a:pt x="11499" y="1848"/>
                    <a:pt x="11472" y="1704"/>
                    <a:pt x="11466" y="1645"/>
                  </a:cubicBezTo>
                  <a:cubicBezTo>
                    <a:pt x="11462" y="1589"/>
                    <a:pt x="11453" y="1458"/>
                    <a:pt x="11417" y="1415"/>
                  </a:cubicBezTo>
                  <a:cubicBezTo>
                    <a:pt x="11377" y="1376"/>
                    <a:pt x="11250" y="1379"/>
                    <a:pt x="11204" y="1350"/>
                  </a:cubicBezTo>
                  <a:cubicBezTo>
                    <a:pt x="11148" y="1311"/>
                    <a:pt x="11086" y="1176"/>
                    <a:pt x="11023" y="1144"/>
                  </a:cubicBezTo>
                  <a:cubicBezTo>
                    <a:pt x="10994" y="1127"/>
                    <a:pt x="10942" y="1126"/>
                    <a:pt x="10890" y="1126"/>
                  </a:cubicBezTo>
                  <a:cubicBezTo>
                    <a:pt x="10877" y="1126"/>
                    <a:pt x="10864" y="1126"/>
                    <a:pt x="10851" y="1126"/>
                  </a:cubicBezTo>
                  <a:cubicBezTo>
                    <a:pt x="10812" y="1126"/>
                    <a:pt x="10776" y="1125"/>
                    <a:pt x="10752" y="1117"/>
                  </a:cubicBezTo>
                  <a:cubicBezTo>
                    <a:pt x="10624" y="1065"/>
                    <a:pt x="10506" y="996"/>
                    <a:pt x="10395" y="914"/>
                  </a:cubicBezTo>
                  <a:cubicBezTo>
                    <a:pt x="10326" y="859"/>
                    <a:pt x="10227" y="708"/>
                    <a:pt x="10159" y="659"/>
                  </a:cubicBezTo>
                  <a:cubicBezTo>
                    <a:pt x="10087" y="619"/>
                    <a:pt x="10011" y="583"/>
                    <a:pt x="9936" y="557"/>
                  </a:cubicBezTo>
                  <a:cubicBezTo>
                    <a:pt x="9870" y="528"/>
                    <a:pt x="9720" y="492"/>
                    <a:pt x="9674" y="446"/>
                  </a:cubicBezTo>
                  <a:cubicBezTo>
                    <a:pt x="9625" y="400"/>
                    <a:pt x="9579" y="272"/>
                    <a:pt x="9562" y="207"/>
                  </a:cubicBezTo>
                  <a:cubicBezTo>
                    <a:pt x="9553" y="171"/>
                    <a:pt x="9566" y="92"/>
                    <a:pt x="9553" y="53"/>
                  </a:cubicBezTo>
                  <a:cubicBezTo>
                    <a:pt x="9546" y="36"/>
                    <a:pt x="9540" y="17"/>
                    <a:pt x="9530"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4"/>
            <p:cNvSpPr/>
            <p:nvPr/>
          </p:nvSpPr>
          <p:spPr>
            <a:xfrm>
              <a:off x="2029382" y="1690699"/>
              <a:ext cx="425542" cy="323854"/>
            </a:xfrm>
            <a:custGeom>
              <a:avLst/>
              <a:gdLst/>
              <a:ahLst/>
              <a:cxnLst/>
              <a:rect l="l" t="t" r="r" b="b"/>
              <a:pathLst>
                <a:path w="14835" h="11290" extrusionOk="0">
                  <a:moveTo>
                    <a:pt x="9186" y="2"/>
                  </a:moveTo>
                  <a:cubicBezTo>
                    <a:pt x="9151" y="2"/>
                    <a:pt x="9120" y="3"/>
                    <a:pt x="9098" y="4"/>
                  </a:cubicBezTo>
                  <a:cubicBezTo>
                    <a:pt x="8974" y="10"/>
                    <a:pt x="8715" y="1"/>
                    <a:pt x="8594" y="43"/>
                  </a:cubicBezTo>
                  <a:cubicBezTo>
                    <a:pt x="8466" y="92"/>
                    <a:pt x="8243" y="269"/>
                    <a:pt x="8148" y="368"/>
                  </a:cubicBezTo>
                  <a:cubicBezTo>
                    <a:pt x="8043" y="492"/>
                    <a:pt x="7948" y="623"/>
                    <a:pt x="7870" y="764"/>
                  </a:cubicBezTo>
                  <a:cubicBezTo>
                    <a:pt x="7807" y="875"/>
                    <a:pt x="7699" y="1101"/>
                    <a:pt x="7670" y="1223"/>
                  </a:cubicBezTo>
                  <a:cubicBezTo>
                    <a:pt x="7647" y="1331"/>
                    <a:pt x="7663" y="1557"/>
                    <a:pt x="7650" y="1665"/>
                  </a:cubicBezTo>
                  <a:cubicBezTo>
                    <a:pt x="7631" y="1799"/>
                    <a:pt x="7604" y="2078"/>
                    <a:pt x="7529" y="2189"/>
                  </a:cubicBezTo>
                  <a:cubicBezTo>
                    <a:pt x="7467" y="2281"/>
                    <a:pt x="7277" y="2415"/>
                    <a:pt x="7165" y="2435"/>
                  </a:cubicBezTo>
                  <a:cubicBezTo>
                    <a:pt x="7158" y="2436"/>
                    <a:pt x="7151" y="2436"/>
                    <a:pt x="7143" y="2436"/>
                  </a:cubicBezTo>
                  <a:cubicBezTo>
                    <a:pt x="7030" y="2436"/>
                    <a:pt x="6834" y="2332"/>
                    <a:pt x="6730" y="2320"/>
                  </a:cubicBezTo>
                  <a:cubicBezTo>
                    <a:pt x="6659" y="2312"/>
                    <a:pt x="6552" y="2304"/>
                    <a:pt x="6446" y="2304"/>
                  </a:cubicBezTo>
                  <a:cubicBezTo>
                    <a:pt x="6340" y="2304"/>
                    <a:pt x="6235" y="2312"/>
                    <a:pt x="6169" y="2336"/>
                  </a:cubicBezTo>
                  <a:cubicBezTo>
                    <a:pt x="6101" y="2363"/>
                    <a:pt x="5996" y="2467"/>
                    <a:pt x="5943" y="2520"/>
                  </a:cubicBezTo>
                  <a:cubicBezTo>
                    <a:pt x="5875" y="2582"/>
                    <a:pt x="5757" y="2726"/>
                    <a:pt x="5691" y="2795"/>
                  </a:cubicBezTo>
                  <a:cubicBezTo>
                    <a:pt x="5599" y="2897"/>
                    <a:pt x="5439" y="3145"/>
                    <a:pt x="5314" y="3198"/>
                  </a:cubicBezTo>
                  <a:cubicBezTo>
                    <a:pt x="5264" y="3220"/>
                    <a:pt x="5188" y="3228"/>
                    <a:pt x="5106" y="3228"/>
                  </a:cubicBezTo>
                  <a:cubicBezTo>
                    <a:pt x="4981" y="3228"/>
                    <a:pt x="4843" y="3210"/>
                    <a:pt x="4764" y="3198"/>
                  </a:cubicBezTo>
                  <a:cubicBezTo>
                    <a:pt x="4630" y="3182"/>
                    <a:pt x="4384" y="3073"/>
                    <a:pt x="4247" y="3050"/>
                  </a:cubicBezTo>
                  <a:cubicBezTo>
                    <a:pt x="4178" y="3041"/>
                    <a:pt x="4074" y="3038"/>
                    <a:pt x="3970" y="3038"/>
                  </a:cubicBezTo>
                  <a:cubicBezTo>
                    <a:pt x="3866" y="3038"/>
                    <a:pt x="3762" y="3041"/>
                    <a:pt x="3693" y="3041"/>
                  </a:cubicBezTo>
                  <a:cubicBezTo>
                    <a:pt x="3586" y="3041"/>
                    <a:pt x="3409" y="3026"/>
                    <a:pt x="3252" y="3026"/>
                  </a:cubicBezTo>
                  <a:cubicBezTo>
                    <a:pt x="3159" y="3026"/>
                    <a:pt x="3072" y="3031"/>
                    <a:pt x="3012" y="3047"/>
                  </a:cubicBezTo>
                  <a:cubicBezTo>
                    <a:pt x="2953" y="3060"/>
                    <a:pt x="2858" y="3139"/>
                    <a:pt x="2802" y="3155"/>
                  </a:cubicBezTo>
                  <a:cubicBezTo>
                    <a:pt x="2739" y="3169"/>
                    <a:pt x="2637" y="3180"/>
                    <a:pt x="2537" y="3180"/>
                  </a:cubicBezTo>
                  <a:cubicBezTo>
                    <a:pt x="2449" y="3180"/>
                    <a:pt x="2364" y="3172"/>
                    <a:pt x="2310" y="3149"/>
                  </a:cubicBezTo>
                  <a:cubicBezTo>
                    <a:pt x="2209" y="3103"/>
                    <a:pt x="2078" y="2913"/>
                    <a:pt x="2003" y="2831"/>
                  </a:cubicBezTo>
                  <a:cubicBezTo>
                    <a:pt x="1917" y="2733"/>
                    <a:pt x="1763" y="2523"/>
                    <a:pt x="1672" y="2435"/>
                  </a:cubicBezTo>
                  <a:cubicBezTo>
                    <a:pt x="1642" y="2405"/>
                    <a:pt x="1596" y="2359"/>
                    <a:pt x="1550" y="2317"/>
                  </a:cubicBezTo>
                  <a:cubicBezTo>
                    <a:pt x="1449" y="2382"/>
                    <a:pt x="1311" y="2467"/>
                    <a:pt x="1246" y="2503"/>
                  </a:cubicBezTo>
                  <a:cubicBezTo>
                    <a:pt x="1174" y="2546"/>
                    <a:pt x="1023" y="2628"/>
                    <a:pt x="948" y="2667"/>
                  </a:cubicBezTo>
                  <a:cubicBezTo>
                    <a:pt x="859" y="2713"/>
                    <a:pt x="663" y="2779"/>
                    <a:pt x="584" y="2844"/>
                  </a:cubicBezTo>
                  <a:cubicBezTo>
                    <a:pt x="463" y="2942"/>
                    <a:pt x="286" y="3201"/>
                    <a:pt x="211" y="3335"/>
                  </a:cubicBezTo>
                  <a:cubicBezTo>
                    <a:pt x="129" y="3483"/>
                    <a:pt x="67" y="3640"/>
                    <a:pt x="24" y="3804"/>
                  </a:cubicBezTo>
                  <a:cubicBezTo>
                    <a:pt x="1" y="3961"/>
                    <a:pt x="1" y="4122"/>
                    <a:pt x="24" y="4279"/>
                  </a:cubicBezTo>
                  <a:cubicBezTo>
                    <a:pt x="40" y="4367"/>
                    <a:pt x="67" y="4456"/>
                    <a:pt x="99" y="4538"/>
                  </a:cubicBezTo>
                  <a:cubicBezTo>
                    <a:pt x="132" y="4633"/>
                    <a:pt x="168" y="4731"/>
                    <a:pt x="188" y="4787"/>
                  </a:cubicBezTo>
                  <a:cubicBezTo>
                    <a:pt x="243" y="4941"/>
                    <a:pt x="374" y="5239"/>
                    <a:pt x="433" y="5389"/>
                  </a:cubicBezTo>
                  <a:cubicBezTo>
                    <a:pt x="512" y="5586"/>
                    <a:pt x="666" y="5976"/>
                    <a:pt x="741" y="6172"/>
                  </a:cubicBezTo>
                  <a:cubicBezTo>
                    <a:pt x="807" y="6356"/>
                    <a:pt x="961" y="6713"/>
                    <a:pt x="1000" y="6903"/>
                  </a:cubicBezTo>
                  <a:cubicBezTo>
                    <a:pt x="1033" y="7122"/>
                    <a:pt x="1046" y="7345"/>
                    <a:pt x="1039" y="7568"/>
                  </a:cubicBezTo>
                  <a:cubicBezTo>
                    <a:pt x="1030" y="7637"/>
                    <a:pt x="1020" y="7709"/>
                    <a:pt x="1003" y="7778"/>
                  </a:cubicBezTo>
                  <a:cubicBezTo>
                    <a:pt x="1030" y="7820"/>
                    <a:pt x="1053" y="7882"/>
                    <a:pt x="1082" y="7902"/>
                  </a:cubicBezTo>
                  <a:cubicBezTo>
                    <a:pt x="1151" y="7934"/>
                    <a:pt x="1226" y="7950"/>
                    <a:pt x="1302" y="7950"/>
                  </a:cubicBezTo>
                  <a:cubicBezTo>
                    <a:pt x="1327" y="7950"/>
                    <a:pt x="1352" y="7948"/>
                    <a:pt x="1377" y="7945"/>
                  </a:cubicBezTo>
                  <a:cubicBezTo>
                    <a:pt x="1419" y="7932"/>
                    <a:pt x="1459" y="7902"/>
                    <a:pt x="1488" y="7866"/>
                  </a:cubicBezTo>
                  <a:cubicBezTo>
                    <a:pt x="1524" y="7807"/>
                    <a:pt x="1531" y="7653"/>
                    <a:pt x="1524" y="7584"/>
                  </a:cubicBezTo>
                  <a:cubicBezTo>
                    <a:pt x="1518" y="7535"/>
                    <a:pt x="1465" y="7450"/>
                    <a:pt x="1465" y="7401"/>
                  </a:cubicBezTo>
                  <a:cubicBezTo>
                    <a:pt x="1469" y="7339"/>
                    <a:pt x="1511" y="7217"/>
                    <a:pt x="1557" y="7175"/>
                  </a:cubicBezTo>
                  <a:cubicBezTo>
                    <a:pt x="1623" y="7119"/>
                    <a:pt x="1813" y="7116"/>
                    <a:pt x="1898" y="7096"/>
                  </a:cubicBezTo>
                  <a:cubicBezTo>
                    <a:pt x="2091" y="7050"/>
                    <a:pt x="2487" y="6972"/>
                    <a:pt x="2681" y="6913"/>
                  </a:cubicBezTo>
                  <a:cubicBezTo>
                    <a:pt x="2779" y="6883"/>
                    <a:pt x="2989" y="6837"/>
                    <a:pt x="3064" y="6765"/>
                  </a:cubicBezTo>
                  <a:cubicBezTo>
                    <a:pt x="3156" y="6683"/>
                    <a:pt x="3205" y="6428"/>
                    <a:pt x="3270" y="6323"/>
                  </a:cubicBezTo>
                  <a:cubicBezTo>
                    <a:pt x="3306" y="6267"/>
                    <a:pt x="3385" y="6150"/>
                    <a:pt x="3441" y="6110"/>
                  </a:cubicBezTo>
                  <a:cubicBezTo>
                    <a:pt x="3529" y="6048"/>
                    <a:pt x="3736" y="5973"/>
                    <a:pt x="3850" y="5973"/>
                  </a:cubicBezTo>
                  <a:cubicBezTo>
                    <a:pt x="3962" y="5976"/>
                    <a:pt x="4181" y="6061"/>
                    <a:pt x="4269" y="6133"/>
                  </a:cubicBezTo>
                  <a:cubicBezTo>
                    <a:pt x="4325" y="6176"/>
                    <a:pt x="4437" y="6300"/>
                    <a:pt x="4427" y="6369"/>
                  </a:cubicBezTo>
                  <a:cubicBezTo>
                    <a:pt x="4420" y="6421"/>
                    <a:pt x="4299" y="6461"/>
                    <a:pt x="4279" y="6507"/>
                  </a:cubicBezTo>
                  <a:cubicBezTo>
                    <a:pt x="4250" y="6585"/>
                    <a:pt x="4276" y="6769"/>
                    <a:pt x="4315" y="6847"/>
                  </a:cubicBezTo>
                  <a:cubicBezTo>
                    <a:pt x="4371" y="6962"/>
                    <a:pt x="4607" y="7096"/>
                    <a:pt x="4689" y="7198"/>
                  </a:cubicBezTo>
                  <a:cubicBezTo>
                    <a:pt x="4735" y="7253"/>
                    <a:pt x="4843" y="7375"/>
                    <a:pt x="4836" y="7447"/>
                  </a:cubicBezTo>
                  <a:cubicBezTo>
                    <a:pt x="4826" y="7538"/>
                    <a:pt x="4669" y="7666"/>
                    <a:pt x="4597" y="7719"/>
                  </a:cubicBezTo>
                  <a:cubicBezTo>
                    <a:pt x="4466" y="7817"/>
                    <a:pt x="4152" y="7932"/>
                    <a:pt x="3998" y="7991"/>
                  </a:cubicBezTo>
                  <a:cubicBezTo>
                    <a:pt x="3896" y="8030"/>
                    <a:pt x="3693" y="8112"/>
                    <a:pt x="3588" y="8128"/>
                  </a:cubicBezTo>
                  <a:cubicBezTo>
                    <a:pt x="3560" y="8132"/>
                    <a:pt x="3525" y="8134"/>
                    <a:pt x="3487" y="8134"/>
                  </a:cubicBezTo>
                  <a:cubicBezTo>
                    <a:pt x="3382" y="8134"/>
                    <a:pt x="3250" y="8122"/>
                    <a:pt x="3146" y="8122"/>
                  </a:cubicBezTo>
                  <a:cubicBezTo>
                    <a:pt x="3107" y="8122"/>
                    <a:pt x="3073" y="8124"/>
                    <a:pt x="3044" y="8128"/>
                  </a:cubicBezTo>
                  <a:cubicBezTo>
                    <a:pt x="2962" y="8141"/>
                    <a:pt x="2776" y="8171"/>
                    <a:pt x="2717" y="8230"/>
                  </a:cubicBezTo>
                  <a:cubicBezTo>
                    <a:pt x="2681" y="8276"/>
                    <a:pt x="2661" y="8331"/>
                    <a:pt x="2658" y="8387"/>
                  </a:cubicBezTo>
                  <a:cubicBezTo>
                    <a:pt x="2668" y="8459"/>
                    <a:pt x="2697" y="8525"/>
                    <a:pt x="2736" y="8580"/>
                  </a:cubicBezTo>
                  <a:cubicBezTo>
                    <a:pt x="2766" y="8616"/>
                    <a:pt x="2848" y="8659"/>
                    <a:pt x="2884" y="8682"/>
                  </a:cubicBezTo>
                  <a:cubicBezTo>
                    <a:pt x="2943" y="8721"/>
                    <a:pt x="3074" y="8770"/>
                    <a:pt x="3113" y="8829"/>
                  </a:cubicBezTo>
                  <a:cubicBezTo>
                    <a:pt x="3152" y="8891"/>
                    <a:pt x="3136" y="9045"/>
                    <a:pt x="3156" y="9114"/>
                  </a:cubicBezTo>
                  <a:cubicBezTo>
                    <a:pt x="3195" y="9235"/>
                    <a:pt x="3244" y="9353"/>
                    <a:pt x="3303" y="9465"/>
                  </a:cubicBezTo>
                  <a:cubicBezTo>
                    <a:pt x="3342" y="9530"/>
                    <a:pt x="3460" y="9638"/>
                    <a:pt x="3496" y="9704"/>
                  </a:cubicBezTo>
                  <a:cubicBezTo>
                    <a:pt x="3549" y="9792"/>
                    <a:pt x="3562" y="10025"/>
                    <a:pt x="3644" y="10090"/>
                  </a:cubicBezTo>
                  <a:cubicBezTo>
                    <a:pt x="3706" y="10136"/>
                    <a:pt x="3876" y="10110"/>
                    <a:pt x="3952" y="10133"/>
                  </a:cubicBezTo>
                  <a:cubicBezTo>
                    <a:pt x="4057" y="10179"/>
                    <a:pt x="4155" y="10238"/>
                    <a:pt x="4247" y="10303"/>
                  </a:cubicBezTo>
                  <a:cubicBezTo>
                    <a:pt x="4391" y="10411"/>
                    <a:pt x="4649" y="10667"/>
                    <a:pt x="4777" y="10791"/>
                  </a:cubicBezTo>
                  <a:cubicBezTo>
                    <a:pt x="4889" y="10900"/>
                    <a:pt x="5085" y="11142"/>
                    <a:pt x="5210" y="11234"/>
                  </a:cubicBezTo>
                  <a:cubicBezTo>
                    <a:pt x="5236" y="11253"/>
                    <a:pt x="5265" y="11273"/>
                    <a:pt x="5295" y="11289"/>
                  </a:cubicBezTo>
                  <a:cubicBezTo>
                    <a:pt x="5357" y="11178"/>
                    <a:pt x="5442" y="11027"/>
                    <a:pt x="5485" y="10962"/>
                  </a:cubicBezTo>
                  <a:cubicBezTo>
                    <a:pt x="5606" y="10778"/>
                    <a:pt x="5888" y="10441"/>
                    <a:pt x="6002" y="10254"/>
                  </a:cubicBezTo>
                  <a:cubicBezTo>
                    <a:pt x="6081" y="10126"/>
                    <a:pt x="6199" y="9848"/>
                    <a:pt x="6281" y="9720"/>
                  </a:cubicBezTo>
                  <a:cubicBezTo>
                    <a:pt x="6366" y="9589"/>
                    <a:pt x="6549" y="9317"/>
                    <a:pt x="6677" y="9222"/>
                  </a:cubicBezTo>
                  <a:cubicBezTo>
                    <a:pt x="6766" y="9170"/>
                    <a:pt x="6864" y="9131"/>
                    <a:pt x="6966" y="9108"/>
                  </a:cubicBezTo>
                  <a:cubicBezTo>
                    <a:pt x="6984" y="9104"/>
                    <a:pt x="7007" y="9103"/>
                    <a:pt x="7032" y="9103"/>
                  </a:cubicBezTo>
                  <a:cubicBezTo>
                    <a:pt x="7101" y="9103"/>
                    <a:pt x="7187" y="9112"/>
                    <a:pt x="7256" y="9112"/>
                  </a:cubicBezTo>
                  <a:cubicBezTo>
                    <a:pt x="7281" y="9112"/>
                    <a:pt x="7304" y="9111"/>
                    <a:pt x="7323" y="9108"/>
                  </a:cubicBezTo>
                  <a:cubicBezTo>
                    <a:pt x="7391" y="9098"/>
                    <a:pt x="7532" y="9072"/>
                    <a:pt x="7585" y="9026"/>
                  </a:cubicBezTo>
                  <a:cubicBezTo>
                    <a:pt x="7647" y="8964"/>
                    <a:pt x="7663" y="8774"/>
                    <a:pt x="7719" y="8701"/>
                  </a:cubicBezTo>
                  <a:cubicBezTo>
                    <a:pt x="7778" y="8626"/>
                    <a:pt x="7938" y="8528"/>
                    <a:pt x="8014" y="8475"/>
                  </a:cubicBezTo>
                  <a:cubicBezTo>
                    <a:pt x="8197" y="8348"/>
                    <a:pt x="8574" y="8102"/>
                    <a:pt x="8764" y="7984"/>
                  </a:cubicBezTo>
                  <a:cubicBezTo>
                    <a:pt x="8915" y="7886"/>
                    <a:pt x="9216" y="7689"/>
                    <a:pt x="9377" y="7607"/>
                  </a:cubicBezTo>
                  <a:cubicBezTo>
                    <a:pt x="9547" y="7529"/>
                    <a:pt x="9727" y="7460"/>
                    <a:pt x="9907" y="7404"/>
                  </a:cubicBezTo>
                  <a:cubicBezTo>
                    <a:pt x="10022" y="7371"/>
                    <a:pt x="10264" y="7352"/>
                    <a:pt x="10379" y="7312"/>
                  </a:cubicBezTo>
                  <a:cubicBezTo>
                    <a:pt x="10494" y="7273"/>
                    <a:pt x="10694" y="7126"/>
                    <a:pt x="10808" y="7096"/>
                  </a:cubicBezTo>
                  <a:cubicBezTo>
                    <a:pt x="10846" y="7091"/>
                    <a:pt x="10884" y="7089"/>
                    <a:pt x="10921" y="7089"/>
                  </a:cubicBezTo>
                  <a:cubicBezTo>
                    <a:pt x="10958" y="7089"/>
                    <a:pt x="10995" y="7091"/>
                    <a:pt x="11031" y="7096"/>
                  </a:cubicBezTo>
                  <a:cubicBezTo>
                    <a:pt x="11119" y="7116"/>
                    <a:pt x="11277" y="7217"/>
                    <a:pt x="11365" y="7234"/>
                  </a:cubicBezTo>
                  <a:cubicBezTo>
                    <a:pt x="11402" y="7237"/>
                    <a:pt x="11438" y="7238"/>
                    <a:pt x="11474" y="7238"/>
                  </a:cubicBezTo>
                  <a:cubicBezTo>
                    <a:pt x="11556" y="7238"/>
                    <a:pt x="11636" y="7231"/>
                    <a:pt x="11716" y="7217"/>
                  </a:cubicBezTo>
                  <a:cubicBezTo>
                    <a:pt x="11817" y="7198"/>
                    <a:pt x="12007" y="7113"/>
                    <a:pt x="12109" y="7096"/>
                  </a:cubicBezTo>
                  <a:cubicBezTo>
                    <a:pt x="12181" y="7090"/>
                    <a:pt x="12254" y="7086"/>
                    <a:pt x="12327" y="7086"/>
                  </a:cubicBezTo>
                  <a:cubicBezTo>
                    <a:pt x="12399" y="7086"/>
                    <a:pt x="12472" y="7090"/>
                    <a:pt x="12544" y="7096"/>
                  </a:cubicBezTo>
                  <a:cubicBezTo>
                    <a:pt x="12663" y="7109"/>
                    <a:pt x="12888" y="7182"/>
                    <a:pt x="13012" y="7182"/>
                  </a:cubicBezTo>
                  <a:cubicBezTo>
                    <a:pt x="13014" y="7182"/>
                    <a:pt x="13017" y="7181"/>
                    <a:pt x="13019" y="7181"/>
                  </a:cubicBezTo>
                  <a:cubicBezTo>
                    <a:pt x="13147" y="7168"/>
                    <a:pt x="13272" y="7139"/>
                    <a:pt x="13390" y="7096"/>
                  </a:cubicBezTo>
                  <a:cubicBezTo>
                    <a:pt x="13517" y="7044"/>
                    <a:pt x="13645" y="6982"/>
                    <a:pt x="13770" y="6916"/>
                  </a:cubicBezTo>
                  <a:cubicBezTo>
                    <a:pt x="13855" y="6873"/>
                    <a:pt x="14028" y="6792"/>
                    <a:pt x="14104" y="6736"/>
                  </a:cubicBezTo>
                  <a:cubicBezTo>
                    <a:pt x="14150" y="6697"/>
                    <a:pt x="14218" y="6585"/>
                    <a:pt x="14274" y="6552"/>
                  </a:cubicBezTo>
                  <a:cubicBezTo>
                    <a:pt x="14336" y="6516"/>
                    <a:pt x="14494" y="6523"/>
                    <a:pt x="14556" y="6490"/>
                  </a:cubicBezTo>
                  <a:cubicBezTo>
                    <a:pt x="14621" y="6461"/>
                    <a:pt x="14752" y="6343"/>
                    <a:pt x="14828" y="6274"/>
                  </a:cubicBezTo>
                  <a:cubicBezTo>
                    <a:pt x="14769" y="6166"/>
                    <a:pt x="14700" y="6064"/>
                    <a:pt x="14621" y="5973"/>
                  </a:cubicBezTo>
                  <a:cubicBezTo>
                    <a:pt x="14539" y="5874"/>
                    <a:pt x="14326" y="5720"/>
                    <a:pt x="14238" y="5625"/>
                  </a:cubicBezTo>
                  <a:cubicBezTo>
                    <a:pt x="14179" y="5557"/>
                    <a:pt x="14061" y="5416"/>
                    <a:pt x="14025" y="5334"/>
                  </a:cubicBezTo>
                  <a:cubicBezTo>
                    <a:pt x="13992" y="5258"/>
                    <a:pt x="13946" y="5091"/>
                    <a:pt x="13966" y="5013"/>
                  </a:cubicBezTo>
                  <a:cubicBezTo>
                    <a:pt x="13999" y="4882"/>
                    <a:pt x="14209" y="4702"/>
                    <a:pt x="14297" y="4593"/>
                  </a:cubicBezTo>
                  <a:cubicBezTo>
                    <a:pt x="14389" y="4485"/>
                    <a:pt x="14572" y="4276"/>
                    <a:pt x="14664" y="4171"/>
                  </a:cubicBezTo>
                  <a:cubicBezTo>
                    <a:pt x="14706" y="4118"/>
                    <a:pt x="14772" y="4037"/>
                    <a:pt x="14834" y="3964"/>
                  </a:cubicBezTo>
                  <a:cubicBezTo>
                    <a:pt x="14706" y="3909"/>
                    <a:pt x="14575" y="3860"/>
                    <a:pt x="14441" y="3820"/>
                  </a:cubicBezTo>
                  <a:cubicBezTo>
                    <a:pt x="14297" y="3784"/>
                    <a:pt x="13992" y="3791"/>
                    <a:pt x="13851" y="3752"/>
                  </a:cubicBezTo>
                  <a:cubicBezTo>
                    <a:pt x="13566" y="3653"/>
                    <a:pt x="13295" y="3519"/>
                    <a:pt x="13046" y="3355"/>
                  </a:cubicBezTo>
                  <a:cubicBezTo>
                    <a:pt x="12892" y="3244"/>
                    <a:pt x="12669" y="2926"/>
                    <a:pt x="12512" y="2821"/>
                  </a:cubicBezTo>
                  <a:cubicBezTo>
                    <a:pt x="12328" y="2703"/>
                    <a:pt x="11902" y="2575"/>
                    <a:pt x="11696" y="2494"/>
                  </a:cubicBezTo>
                  <a:cubicBezTo>
                    <a:pt x="11581" y="2448"/>
                    <a:pt x="11345" y="2363"/>
                    <a:pt x="11231" y="2304"/>
                  </a:cubicBezTo>
                  <a:cubicBezTo>
                    <a:pt x="11119" y="2245"/>
                    <a:pt x="10880" y="2130"/>
                    <a:pt x="10802" y="2028"/>
                  </a:cubicBezTo>
                  <a:cubicBezTo>
                    <a:pt x="10743" y="1956"/>
                    <a:pt x="10703" y="1773"/>
                    <a:pt x="10687" y="1678"/>
                  </a:cubicBezTo>
                  <a:cubicBezTo>
                    <a:pt x="10671" y="1583"/>
                    <a:pt x="10707" y="1386"/>
                    <a:pt x="10687" y="1291"/>
                  </a:cubicBezTo>
                  <a:cubicBezTo>
                    <a:pt x="10664" y="1190"/>
                    <a:pt x="10585" y="990"/>
                    <a:pt x="10517" y="908"/>
                  </a:cubicBezTo>
                  <a:cubicBezTo>
                    <a:pt x="10402" y="767"/>
                    <a:pt x="10058" y="610"/>
                    <a:pt x="9917" y="499"/>
                  </a:cubicBezTo>
                  <a:cubicBezTo>
                    <a:pt x="9763" y="381"/>
                    <a:pt x="9619" y="250"/>
                    <a:pt x="9485" y="112"/>
                  </a:cubicBezTo>
                  <a:cubicBezTo>
                    <a:pt x="9462" y="86"/>
                    <a:pt x="9432" y="43"/>
                    <a:pt x="9400" y="4"/>
                  </a:cubicBezTo>
                  <a:cubicBezTo>
                    <a:pt x="9341" y="4"/>
                    <a:pt x="9255" y="2"/>
                    <a:pt x="9186" y="2"/>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4"/>
            <p:cNvSpPr/>
            <p:nvPr/>
          </p:nvSpPr>
          <p:spPr>
            <a:xfrm>
              <a:off x="2406016" y="1404193"/>
              <a:ext cx="430992" cy="291583"/>
            </a:xfrm>
            <a:custGeom>
              <a:avLst/>
              <a:gdLst/>
              <a:ahLst/>
              <a:cxnLst/>
              <a:rect l="l" t="t" r="r" b="b"/>
              <a:pathLst>
                <a:path w="15025" h="10165" extrusionOk="0">
                  <a:moveTo>
                    <a:pt x="11437" y="1"/>
                  </a:moveTo>
                  <a:cubicBezTo>
                    <a:pt x="11379" y="1"/>
                    <a:pt x="11326" y="5"/>
                    <a:pt x="11290" y="13"/>
                  </a:cubicBezTo>
                  <a:cubicBezTo>
                    <a:pt x="11208" y="33"/>
                    <a:pt x="11050" y="118"/>
                    <a:pt x="10998" y="184"/>
                  </a:cubicBezTo>
                  <a:cubicBezTo>
                    <a:pt x="10955" y="240"/>
                    <a:pt x="10929" y="387"/>
                    <a:pt x="10916" y="456"/>
                  </a:cubicBezTo>
                  <a:cubicBezTo>
                    <a:pt x="10896" y="547"/>
                    <a:pt x="10952" y="760"/>
                    <a:pt x="10880" y="829"/>
                  </a:cubicBezTo>
                  <a:cubicBezTo>
                    <a:pt x="10839" y="870"/>
                    <a:pt x="10742" y="887"/>
                    <a:pt x="10651" y="887"/>
                  </a:cubicBezTo>
                  <a:cubicBezTo>
                    <a:pt x="10588" y="887"/>
                    <a:pt x="10528" y="879"/>
                    <a:pt x="10490" y="865"/>
                  </a:cubicBezTo>
                  <a:cubicBezTo>
                    <a:pt x="10389" y="829"/>
                    <a:pt x="10287" y="606"/>
                    <a:pt x="10182" y="574"/>
                  </a:cubicBezTo>
                  <a:cubicBezTo>
                    <a:pt x="10165" y="569"/>
                    <a:pt x="10144" y="566"/>
                    <a:pt x="10121" y="566"/>
                  </a:cubicBezTo>
                  <a:cubicBezTo>
                    <a:pt x="10009" y="566"/>
                    <a:pt x="9843" y="618"/>
                    <a:pt x="9756" y="642"/>
                  </a:cubicBezTo>
                  <a:cubicBezTo>
                    <a:pt x="9678" y="665"/>
                    <a:pt x="9534" y="767"/>
                    <a:pt x="9452" y="780"/>
                  </a:cubicBezTo>
                  <a:cubicBezTo>
                    <a:pt x="9417" y="785"/>
                    <a:pt x="9373" y="788"/>
                    <a:pt x="9324" y="788"/>
                  </a:cubicBezTo>
                  <a:cubicBezTo>
                    <a:pt x="9190" y="788"/>
                    <a:pt x="9024" y="768"/>
                    <a:pt x="8941" y="728"/>
                  </a:cubicBezTo>
                  <a:cubicBezTo>
                    <a:pt x="8852" y="685"/>
                    <a:pt x="8744" y="505"/>
                    <a:pt x="8669" y="439"/>
                  </a:cubicBezTo>
                  <a:cubicBezTo>
                    <a:pt x="8610" y="384"/>
                    <a:pt x="8485" y="276"/>
                    <a:pt x="8410" y="246"/>
                  </a:cubicBezTo>
                  <a:cubicBezTo>
                    <a:pt x="8342" y="220"/>
                    <a:pt x="8212" y="196"/>
                    <a:pt x="8118" y="196"/>
                  </a:cubicBezTo>
                  <a:cubicBezTo>
                    <a:pt x="8095" y="196"/>
                    <a:pt x="8074" y="197"/>
                    <a:pt x="8056" y="200"/>
                  </a:cubicBezTo>
                  <a:cubicBezTo>
                    <a:pt x="7978" y="223"/>
                    <a:pt x="7902" y="266"/>
                    <a:pt x="7843" y="325"/>
                  </a:cubicBezTo>
                  <a:cubicBezTo>
                    <a:pt x="7774" y="397"/>
                    <a:pt x="7735" y="610"/>
                    <a:pt x="7673" y="688"/>
                  </a:cubicBezTo>
                  <a:cubicBezTo>
                    <a:pt x="7624" y="744"/>
                    <a:pt x="7499" y="859"/>
                    <a:pt x="7421" y="868"/>
                  </a:cubicBezTo>
                  <a:cubicBezTo>
                    <a:pt x="7417" y="869"/>
                    <a:pt x="7412" y="869"/>
                    <a:pt x="7408" y="869"/>
                  </a:cubicBezTo>
                  <a:cubicBezTo>
                    <a:pt x="7342" y="869"/>
                    <a:pt x="7227" y="807"/>
                    <a:pt x="7172" y="777"/>
                  </a:cubicBezTo>
                  <a:cubicBezTo>
                    <a:pt x="7090" y="728"/>
                    <a:pt x="6959" y="577"/>
                    <a:pt x="6877" y="528"/>
                  </a:cubicBezTo>
                  <a:cubicBezTo>
                    <a:pt x="6782" y="475"/>
                    <a:pt x="6680" y="436"/>
                    <a:pt x="6572" y="413"/>
                  </a:cubicBezTo>
                  <a:cubicBezTo>
                    <a:pt x="6563" y="413"/>
                    <a:pt x="6553" y="413"/>
                    <a:pt x="6543" y="413"/>
                  </a:cubicBezTo>
                  <a:cubicBezTo>
                    <a:pt x="6438" y="413"/>
                    <a:pt x="6334" y="429"/>
                    <a:pt x="6232" y="459"/>
                  </a:cubicBezTo>
                  <a:cubicBezTo>
                    <a:pt x="6117" y="505"/>
                    <a:pt x="5868" y="620"/>
                    <a:pt x="5822" y="731"/>
                  </a:cubicBezTo>
                  <a:cubicBezTo>
                    <a:pt x="5786" y="823"/>
                    <a:pt x="5897" y="1019"/>
                    <a:pt x="5901" y="1117"/>
                  </a:cubicBezTo>
                  <a:cubicBezTo>
                    <a:pt x="5907" y="1235"/>
                    <a:pt x="5901" y="1481"/>
                    <a:pt x="5845" y="1583"/>
                  </a:cubicBezTo>
                  <a:cubicBezTo>
                    <a:pt x="5793" y="1678"/>
                    <a:pt x="5603" y="1792"/>
                    <a:pt x="5504" y="1855"/>
                  </a:cubicBezTo>
                  <a:cubicBezTo>
                    <a:pt x="5406" y="1917"/>
                    <a:pt x="5206" y="2045"/>
                    <a:pt x="5095" y="2081"/>
                  </a:cubicBezTo>
                  <a:cubicBezTo>
                    <a:pt x="4944" y="2126"/>
                    <a:pt x="4787" y="2149"/>
                    <a:pt x="4630" y="2149"/>
                  </a:cubicBezTo>
                  <a:cubicBezTo>
                    <a:pt x="4508" y="2140"/>
                    <a:pt x="4279" y="2045"/>
                    <a:pt x="4164" y="2002"/>
                  </a:cubicBezTo>
                  <a:cubicBezTo>
                    <a:pt x="4033" y="1955"/>
                    <a:pt x="3792" y="1775"/>
                    <a:pt x="3642" y="1775"/>
                  </a:cubicBezTo>
                  <a:cubicBezTo>
                    <a:pt x="3635" y="1775"/>
                    <a:pt x="3628" y="1775"/>
                    <a:pt x="3621" y="1776"/>
                  </a:cubicBezTo>
                  <a:cubicBezTo>
                    <a:pt x="3522" y="1789"/>
                    <a:pt x="3381" y="1953"/>
                    <a:pt x="3303" y="2012"/>
                  </a:cubicBezTo>
                  <a:cubicBezTo>
                    <a:pt x="3146" y="2133"/>
                    <a:pt x="2844" y="2398"/>
                    <a:pt x="2667" y="2490"/>
                  </a:cubicBezTo>
                  <a:cubicBezTo>
                    <a:pt x="2448" y="2588"/>
                    <a:pt x="2215" y="2660"/>
                    <a:pt x="1976" y="2706"/>
                  </a:cubicBezTo>
                  <a:cubicBezTo>
                    <a:pt x="1942" y="2711"/>
                    <a:pt x="1901" y="2713"/>
                    <a:pt x="1855" y="2713"/>
                  </a:cubicBezTo>
                  <a:cubicBezTo>
                    <a:pt x="1705" y="2713"/>
                    <a:pt x="1507" y="2692"/>
                    <a:pt x="1378" y="2692"/>
                  </a:cubicBezTo>
                  <a:cubicBezTo>
                    <a:pt x="1365" y="2692"/>
                    <a:pt x="1352" y="2693"/>
                    <a:pt x="1341" y="2693"/>
                  </a:cubicBezTo>
                  <a:cubicBezTo>
                    <a:pt x="1193" y="2700"/>
                    <a:pt x="892" y="2703"/>
                    <a:pt x="754" y="2749"/>
                  </a:cubicBezTo>
                  <a:cubicBezTo>
                    <a:pt x="663" y="2782"/>
                    <a:pt x="505" y="2900"/>
                    <a:pt x="427" y="2955"/>
                  </a:cubicBezTo>
                  <a:cubicBezTo>
                    <a:pt x="315" y="3034"/>
                    <a:pt x="142" y="3244"/>
                    <a:pt x="1" y="3316"/>
                  </a:cubicBezTo>
                  <a:cubicBezTo>
                    <a:pt x="7" y="3391"/>
                    <a:pt x="27" y="3463"/>
                    <a:pt x="50" y="3532"/>
                  </a:cubicBezTo>
                  <a:cubicBezTo>
                    <a:pt x="119" y="3676"/>
                    <a:pt x="345" y="3905"/>
                    <a:pt x="459" y="4010"/>
                  </a:cubicBezTo>
                  <a:cubicBezTo>
                    <a:pt x="610" y="4141"/>
                    <a:pt x="774" y="4256"/>
                    <a:pt x="948" y="4354"/>
                  </a:cubicBezTo>
                  <a:cubicBezTo>
                    <a:pt x="1082" y="4423"/>
                    <a:pt x="1373" y="4482"/>
                    <a:pt x="1511" y="4538"/>
                  </a:cubicBezTo>
                  <a:cubicBezTo>
                    <a:pt x="1668" y="4600"/>
                    <a:pt x="1983" y="4731"/>
                    <a:pt x="2124" y="4826"/>
                  </a:cubicBezTo>
                  <a:cubicBezTo>
                    <a:pt x="2189" y="4872"/>
                    <a:pt x="2330" y="4973"/>
                    <a:pt x="2356" y="5045"/>
                  </a:cubicBezTo>
                  <a:cubicBezTo>
                    <a:pt x="2389" y="5140"/>
                    <a:pt x="2343" y="5347"/>
                    <a:pt x="2317" y="5445"/>
                  </a:cubicBezTo>
                  <a:cubicBezTo>
                    <a:pt x="2297" y="5510"/>
                    <a:pt x="2212" y="5622"/>
                    <a:pt x="2196" y="5691"/>
                  </a:cubicBezTo>
                  <a:cubicBezTo>
                    <a:pt x="2166" y="5854"/>
                    <a:pt x="2163" y="6022"/>
                    <a:pt x="2179" y="6189"/>
                  </a:cubicBezTo>
                  <a:cubicBezTo>
                    <a:pt x="2199" y="6307"/>
                    <a:pt x="2235" y="6421"/>
                    <a:pt x="2287" y="6529"/>
                  </a:cubicBezTo>
                  <a:cubicBezTo>
                    <a:pt x="2373" y="6667"/>
                    <a:pt x="2615" y="6886"/>
                    <a:pt x="2739" y="6988"/>
                  </a:cubicBezTo>
                  <a:cubicBezTo>
                    <a:pt x="2939" y="7135"/>
                    <a:pt x="3149" y="7266"/>
                    <a:pt x="3368" y="7384"/>
                  </a:cubicBezTo>
                  <a:cubicBezTo>
                    <a:pt x="3552" y="7476"/>
                    <a:pt x="3948" y="7587"/>
                    <a:pt x="4125" y="7689"/>
                  </a:cubicBezTo>
                  <a:cubicBezTo>
                    <a:pt x="4240" y="7758"/>
                    <a:pt x="4427" y="7964"/>
                    <a:pt x="4551" y="8026"/>
                  </a:cubicBezTo>
                  <a:cubicBezTo>
                    <a:pt x="4672" y="8085"/>
                    <a:pt x="4941" y="8144"/>
                    <a:pt x="5075" y="8161"/>
                  </a:cubicBezTo>
                  <a:cubicBezTo>
                    <a:pt x="5097" y="8164"/>
                    <a:pt x="5122" y="8165"/>
                    <a:pt x="5150" y="8165"/>
                  </a:cubicBezTo>
                  <a:cubicBezTo>
                    <a:pt x="5239" y="8165"/>
                    <a:pt x="5354" y="8153"/>
                    <a:pt x="5447" y="8153"/>
                  </a:cubicBezTo>
                  <a:cubicBezTo>
                    <a:pt x="5485" y="8153"/>
                    <a:pt x="5520" y="8155"/>
                    <a:pt x="5547" y="8161"/>
                  </a:cubicBezTo>
                  <a:cubicBezTo>
                    <a:pt x="5724" y="8207"/>
                    <a:pt x="5891" y="8279"/>
                    <a:pt x="6045" y="8377"/>
                  </a:cubicBezTo>
                  <a:cubicBezTo>
                    <a:pt x="6153" y="8455"/>
                    <a:pt x="6307" y="8675"/>
                    <a:pt x="6392" y="8773"/>
                  </a:cubicBezTo>
                  <a:cubicBezTo>
                    <a:pt x="6458" y="8849"/>
                    <a:pt x="6575" y="9009"/>
                    <a:pt x="6651" y="9075"/>
                  </a:cubicBezTo>
                  <a:cubicBezTo>
                    <a:pt x="6752" y="9157"/>
                    <a:pt x="6992" y="9261"/>
                    <a:pt x="7093" y="9333"/>
                  </a:cubicBezTo>
                  <a:cubicBezTo>
                    <a:pt x="7188" y="9402"/>
                    <a:pt x="7273" y="9474"/>
                    <a:pt x="7355" y="9556"/>
                  </a:cubicBezTo>
                  <a:cubicBezTo>
                    <a:pt x="7417" y="9625"/>
                    <a:pt x="7470" y="9700"/>
                    <a:pt x="7516" y="9782"/>
                  </a:cubicBezTo>
                  <a:cubicBezTo>
                    <a:pt x="7548" y="9864"/>
                    <a:pt x="7512" y="10074"/>
                    <a:pt x="7581" y="10133"/>
                  </a:cubicBezTo>
                  <a:cubicBezTo>
                    <a:pt x="7611" y="10157"/>
                    <a:pt x="7659" y="10165"/>
                    <a:pt x="7714" y="10165"/>
                  </a:cubicBezTo>
                  <a:cubicBezTo>
                    <a:pt x="7825" y="10165"/>
                    <a:pt x="7966" y="10133"/>
                    <a:pt x="8046" y="10133"/>
                  </a:cubicBezTo>
                  <a:cubicBezTo>
                    <a:pt x="8173" y="10133"/>
                    <a:pt x="8389" y="10147"/>
                    <a:pt x="8574" y="10147"/>
                  </a:cubicBezTo>
                  <a:cubicBezTo>
                    <a:pt x="8667" y="10147"/>
                    <a:pt x="8753" y="10144"/>
                    <a:pt x="8816" y="10133"/>
                  </a:cubicBezTo>
                  <a:cubicBezTo>
                    <a:pt x="8941" y="10113"/>
                    <a:pt x="9196" y="10048"/>
                    <a:pt x="9291" y="9966"/>
                  </a:cubicBezTo>
                  <a:cubicBezTo>
                    <a:pt x="9370" y="9897"/>
                    <a:pt x="9435" y="9691"/>
                    <a:pt x="9484" y="9596"/>
                  </a:cubicBezTo>
                  <a:cubicBezTo>
                    <a:pt x="9540" y="9494"/>
                    <a:pt x="9629" y="9274"/>
                    <a:pt x="9701" y="9183"/>
                  </a:cubicBezTo>
                  <a:cubicBezTo>
                    <a:pt x="9796" y="9068"/>
                    <a:pt x="9907" y="8967"/>
                    <a:pt x="10028" y="8881"/>
                  </a:cubicBezTo>
                  <a:cubicBezTo>
                    <a:pt x="10087" y="8845"/>
                    <a:pt x="10231" y="8822"/>
                    <a:pt x="10290" y="8780"/>
                  </a:cubicBezTo>
                  <a:cubicBezTo>
                    <a:pt x="10431" y="8682"/>
                    <a:pt x="10618" y="8377"/>
                    <a:pt x="10736" y="8252"/>
                  </a:cubicBezTo>
                  <a:cubicBezTo>
                    <a:pt x="10837" y="8148"/>
                    <a:pt x="11050" y="7958"/>
                    <a:pt x="11155" y="7863"/>
                  </a:cubicBezTo>
                  <a:cubicBezTo>
                    <a:pt x="11227" y="7800"/>
                    <a:pt x="11368" y="7673"/>
                    <a:pt x="11447" y="7617"/>
                  </a:cubicBezTo>
                  <a:cubicBezTo>
                    <a:pt x="11502" y="7578"/>
                    <a:pt x="11647" y="7538"/>
                    <a:pt x="11696" y="7489"/>
                  </a:cubicBezTo>
                  <a:cubicBezTo>
                    <a:pt x="11784" y="7378"/>
                    <a:pt x="11850" y="7250"/>
                    <a:pt x="11882" y="7112"/>
                  </a:cubicBezTo>
                  <a:cubicBezTo>
                    <a:pt x="11902" y="7004"/>
                    <a:pt x="11817" y="6791"/>
                    <a:pt x="11837" y="6677"/>
                  </a:cubicBezTo>
                  <a:cubicBezTo>
                    <a:pt x="11856" y="6565"/>
                    <a:pt x="11961" y="6356"/>
                    <a:pt x="12030" y="6264"/>
                  </a:cubicBezTo>
                  <a:cubicBezTo>
                    <a:pt x="12072" y="6208"/>
                    <a:pt x="12194" y="6139"/>
                    <a:pt x="12259" y="6077"/>
                  </a:cubicBezTo>
                  <a:cubicBezTo>
                    <a:pt x="12269" y="6067"/>
                    <a:pt x="12282" y="6054"/>
                    <a:pt x="12289" y="6041"/>
                  </a:cubicBezTo>
                  <a:cubicBezTo>
                    <a:pt x="12348" y="5956"/>
                    <a:pt x="12344" y="5736"/>
                    <a:pt x="12410" y="5645"/>
                  </a:cubicBezTo>
                  <a:cubicBezTo>
                    <a:pt x="12472" y="5553"/>
                    <a:pt x="12665" y="5435"/>
                    <a:pt x="12767" y="5389"/>
                  </a:cubicBezTo>
                  <a:cubicBezTo>
                    <a:pt x="12839" y="5360"/>
                    <a:pt x="13000" y="5350"/>
                    <a:pt x="13072" y="5324"/>
                  </a:cubicBezTo>
                  <a:cubicBezTo>
                    <a:pt x="13265" y="5245"/>
                    <a:pt x="13448" y="5153"/>
                    <a:pt x="13622" y="5045"/>
                  </a:cubicBezTo>
                  <a:cubicBezTo>
                    <a:pt x="13766" y="4944"/>
                    <a:pt x="13900" y="4829"/>
                    <a:pt x="14018" y="4705"/>
                  </a:cubicBezTo>
                  <a:cubicBezTo>
                    <a:pt x="14087" y="4626"/>
                    <a:pt x="14185" y="4439"/>
                    <a:pt x="14241" y="4354"/>
                  </a:cubicBezTo>
                  <a:cubicBezTo>
                    <a:pt x="14287" y="4282"/>
                    <a:pt x="14362" y="4125"/>
                    <a:pt x="14421" y="4063"/>
                  </a:cubicBezTo>
                  <a:cubicBezTo>
                    <a:pt x="14497" y="3981"/>
                    <a:pt x="14696" y="3889"/>
                    <a:pt x="14778" y="3817"/>
                  </a:cubicBezTo>
                  <a:cubicBezTo>
                    <a:pt x="14860" y="3748"/>
                    <a:pt x="14929" y="3669"/>
                    <a:pt x="14988" y="3581"/>
                  </a:cubicBezTo>
                  <a:cubicBezTo>
                    <a:pt x="15004" y="3542"/>
                    <a:pt x="15017" y="3502"/>
                    <a:pt x="15024" y="3463"/>
                  </a:cubicBezTo>
                  <a:cubicBezTo>
                    <a:pt x="14942" y="3437"/>
                    <a:pt x="14841" y="3312"/>
                    <a:pt x="14778" y="3263"/>
                  </a:cubicBezTo>
                  <a:cubicBezTo>
                    <a:pt x="14677" y="3178"/>
                    <a:pt x="14487" y="2995"/>
                    <a:pt x="14389" y="2906"/>
                  </a:cubicBezTo>
                  <a:cubicBezTo>
                    <a:pt x="14280" y="2808"/>
                    <a:pt x="14081" y="2575"/>
                    <a:pt x="13946" y="2513"/>
                  </a:cubicBezTo>
                  <a:cubicBezTo>
                    <a:pt x="13799" y="2447"/>
                    <a:pt x="13448" y="2493"/>
                    <a:pt x="13301" y="2428"/>
                  </a:cubicBezTo>
                  <a:cubicBezTo>
                    <a:pt x="13176" y="2375"/>
                    <a:pt x="12973" y="2192"/>
                    <a:pt x="12891" y="2087"/>
                  </a:cubicBezTo>
                  <a:cubicBezTo>
                    <a:pt x="12770" y="1940"/>
                    <a:pt x="12620" y="1579"/>
                    <a:pt x="12534" y="1409"/>
                  </a:cubicBezTo>
                  <a:cubicBezTo>
                    <a:pt x="12426" y="1206"/>
                    <a:pt x="12243" y="787"/>
                    <a:pt x="12125" y="593"/>
                  </a:cubicBezTo>
                  <a:cubicBezTo>
                    <a:pt x="12033" y="446"/>
                    <a:pt x="11863" y="128"/>
                    <a:pt x="11715" y="46"/>
                  </a:cubicBezTo>
                  <a:cubicBezTo>
                    <a:pt x="11655" y="15"/>
                    <a:pt x="11539" y="1"/>
                    <a:pt x="11437" y="1"/>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4"/>
            <p:cNvSpPr/>
            <p:nvPr/>
          </p:nvSpPr>
          <p:spPr>
            <a:xfrm>
              <a:off x="2157203" y="1484081"/>
              <a:ext cx="466389" cy="320354"/>
            </a:xfrm>
            <a:custGeom>
              <a:avLst/>
              <a:gdLst/>
              <a:ahLst/>
              <a:cxnLst/>
              <a:rect l="l" t="t" r="r" b="b"/>
              <a:pathLst>
                <a:path w="16259" h="11168" extrusionOk="0">
                  <a:moveTo>
                    <a:pt x="6581" y="0"/>
                  </a:moveTo>
                  <a:cubicBezTo>
                    <a:pt x="6404" y="0"/>
                    <a:pt x="6143" y="31"/>
                    <a:pt x="6018" y="95"/>
                  </a:cubicBezTo>
                  <a:cubicBezTo>
                    <a:pt x="5933" y="137"/>
                    <a:pt x="5828" y="321"/>
                    <a:pt x="5746" y="377"/>
                  </a:cubicBezTo>
                  <a:cubicBezTo>
                    <a:pt x="5631" y="452"/>
                    <a:pt x="5504" y="511"/>
                    <a:pt x="5373" y="547"/>
                  </a:cubicBezTo>
                  <a:cubicBezTo>
                    <a:pt x="5333" y="556"/>
                    <a:pt x="5264" y="566"/>
                    <a:pt x="5201" y="566"/>
                  </a:cubicBezTo>
                  <a:cubicBezTo>
                    <a:pt x="5155" y="566"/>
                    <a:pt x="5113" y="561"/>
                    <a:pt x="5088" y="547"/>
                  </a:cubicBezTo>
                  <a:cubicBezTo>
                    <a:pt x="5032" y="514"/>
                    <a:pt x="5002" y="364"/>
                    <a:pt x="4953" y="321"/>
                  </a:cubicBezTo>
                  <a:cubicBezTo>
                    <a:pt x="4858" y="236"/>
                    <a:pt x="4616" y="115"/>
                    <a:pt x="4488" y="115"/>
                  </a:cubicBezTo>
                  <a:cubicBezTo>
                    <a:pt x="4377" y="115"/>
                    <a:pt x="4164" y="216"/>
                    <a:pt x="4079" y="285"/>
                  </a:cubicBezTo>
                  <a:cubicBezTo>
                    <a:pt x="4003" y="347"/>
                    <a:pt x="3912" y="527"/>
                    <a:pt x="3853" y="603"/>
                  </a:cubicBezTo>
                  <a:cubicBezTo>
                    <a:pt x="3758" y="727"/>
                    <a:pt x="3571" y="983"/>
                    <a:pt x="3456" y="1091"/>
                  </a:cubicBezTo>
                  <a:cubicBezTo>
                    <a:pt x="3384" y="1160"/>
                    <a:pt x="3220" y="1291"/>
                    <a:pt x="3129" y="1330"/>
                  </a:cubicBezTo>
                  <a:cubicBezTo>
                    <a:pt x="3001" y="1382"/>
                    <a:pt x="2719" y="1405"/>
                    <a:pt x="2585" y="1409"/>
                  </a:cubicBezTo>
                  <a:cubicBezTo>
                    <a:pt x="2580" y="1409"/>
                    <a:pt x="2575" y="1409"/>
                    <a:pt x="2570" y="1409"/>
                  </a:cubicBezTo>
                  <a:cubicBezTo>
                    <a:pt x="2373" y="1409"/>
                    <a:pt x="2013" y="1349"/>
                    <a:pt x="1825" y="1330"/>
                  </a:cubicBezTo>
                  <a:cubicBezTo>
                    <a:pt x="1628" y="1310"/>
                    <a:pt x="1235" y="1271"/>
                    <a:pt x="1042" y="1251"/>
                  </a:cubicBezTo>
                  <a:cubicBezTo>
                    <a:pt x="862" y="1228"/>
                    <a:pt x="560" y="1192"/>
                    <a:pt x="305" y="1160"/>
                  </a:cubicBezTo>
                  <a:cubicBezTo>
                    <a:pt x="285" y="1245"/>
                    <a:pt x="262" y="1327"/>
                    <a:pt x="236" y="1409"/>
                  </a:cubicBezTo>
                  <a:cubicBezTo>
                    <a:pt x="203" y="1490"/>
                    <a:pt x="92" y="1635"/>
                    <a:pt x="66" y="1716"/>
                  </a:cubicBezTo>
                  <a:cubicBezTo>
                    <a:pt x="30" y="1821"/>
                    <a:pt x="26" y="2047"/>
                    <a:pt x="20" y="2155"/>
                  </a:cubicBezTo>
                  <a:cubicBezTo>
                    <a:pt x="13" y="2280"/>
                    <a:pt x="0" y="2526"/>
                    <a:pt x="20" y="2644"/>
                  </a:cubicBezTo>
                  <a:cubicBezTo>
                    <a:pt x="49" y="2801"/>
                    <a:pt x="98" y="2955"/>
                    <a:pt x="167" y="3099"/>
                  </a:cubicBezTo>
                  <a:cubicBezTo>
                    <a:pt x="243" y="3240"/>
                    <a:pt x="426" y="3522"/>
                    <a:pt x="564" y="3610"/>
                  </a:cubicBezTo>
                  <a:cubicBezTo>
                    <a:pt x="663" y="3672"/>
                    <a:pt x="898" y="3722"/>
                    <a:pt x="1029" y="3722"/>
                  </a:cubicBezTo>
                  <a:cubicBezTo>
                    <a:pt x="1037" y="3722"/>
                    <a:pt x="1045" y="3722"/>
                    <a:pt x="1052" y="3721"/>
                  </a:cubicBezTo>
                  <a:cubicBezTo>
                    <a:pt x="1186" y="3715"/>
                    <a:pt x="1438" y="3603"/>
                    <a:pt x="1563" y="3551"/>
                  </a:cubicBezTo>
                  <a:cubicBezTo>
                    <a:pt x="1694" y="3499"/>
                    <a:pt x="1953" y="3364"/>
                    <a:pt x="2084" y="3302"/>
                  </a:cubicBezTo>
                  <a:cubicBezTo>
                    <a:pt x="2156" y="3269"/>
                    <a:pt x="2297" y="3168"/>
                    <a:pt x="2379" y="3168"/>
                  </a:cubicBezTo>
                  <a:cubicBezTo>
                    <a:pt x="2380" y="3168"/>
                    <a:pt x="2381" y="3168"/>
                    <a:pt x="2383" y="3168"/>
                  </a:cubicBezTo>
                  <a:cubicBezTo>
                    <a:pt x="2426" y="3168"/>
                    <a:pt x="2501" y="3214"/>
                    <a:pt x="2536" y="3233"/>
                  </a:cubicBezTo>
                  <a:cubicBezTo>
                    <a:pt x="2605" y="3276"/>
                    <a:pt x="2670" y="3325"/>
                    <a:pt x="2729" y="3381"/>
                  </a:cubicBezTo>
                  <a:cubicBezTo>
                    <a:pt x="2847" y="3505"/>
                    <a:pt x="3021" y="3803"/>
                    <a:pt x="3125" y="3938"/>
                  </a:cubicBezTo>
                  <a:cubicBezTo>
                    <a:pt x="3302" y="4157"/>
                    <a:pt x="3712" y="4553"/>
                    <a:pt x="3885" y="4776"/>
                  </a:cubicBezTo>
                  <a:cubicBezTo>
                    <a:pt x="4052" y="4992"/>
                    <a:pt x="4374" y="5444"/>
                    <a:pt x="4488" y="5693"/>
                  </a:cubicBezTo>
                  <a:cubicBezTo>
                    <a:pt x="4580" y="5897"/>
                    <a:pt x="4681" y="6329"/>
                    <a:pt x="4737" y="6545"/>
                  </a:cubicBezTo>
                  <a:cubicBezTo>
                    <a:pt x="4767" y="6663"/>
                    <a:pt x="4790" y="6919"/>
                    <a:pt x="4839" y="7033"/>
                  </a:cubicBezTo>
                  <a:cubicBezTo>
                    <a:pt x="4868" y="7096"/>
                    <a:pt x="4904" y="7154"/>
                    <a:pt x="4947" y="7207"/>
                  </a:cubicBezTo>
                  <a:cubicBezTo>
                    <a:pt x="4976" y="7249"/>
                    <a:pt x="5009" y="7289"/>
                    <a:pt x="5039" y="7315"/>
                  </a:cubicBezTo>
                  <a:cubicBezTo>
                    <a:pt x="5173" y="7456"/>
                    <a:pt x="5317" y="7584"/>
                    <a:pt x="5468" y="7702"/>
                  </a:cubicBezTo>
                  <a:cubicBezTo>
                    <a:pt x="5612" y="7816"/>
                    <a:pt x="5953" y="7970"/>
                    <a:pt x="6070" y="8111"/>
                  </a:cubicBezTo>
                  <a:cubicBezTo>
                    <a:pt x="6136" y="8193"/>
                    <a:pt x="6218" y="8393"/>
                    <a:pt x="6241" y="8498"/>
                  </a:cubicBezTo>
                  <a:cubicBezTo>
                    <a:pt x="6260" y="8589"/>
                    <a:pt x="6224" y="8789"/>
                    <a:pt x="6241" y="8881"/>
                  </a:cubicBezTo>
                  <a:cubicBezTo>
                    <a:pt x="6254" y="8973"/>
                    <a:pt x="6296" y="9159"/>
                    <a:pt x="6352" y="9235"/>
                  </a:cubicBezTo>
                  <a:cubicBezTo>
                    <a:pt x="6431" y="9333"/>
                    <a:pt x="6673" y="9448"/>
                    <a:pt x="6785" y="9507"/>
                  </a:cubicBezTo>
                  <a:cubicBezTo>
                    <a:pt x="6896" y="9562"/>
                    <a:pt x="7132" y="9651"/>
                    <a:pt x="7250" y="9700"/>
                  </a:cubicBezTo>
                  <a:cubicBezTo>
                    <a:pt x="7450" y="9782"/>
                    <a:pt x="7882" y="9903"/>
                    <a:pt x="8065" y="10027"/>
                  </a:cubicBezTo>
                  <a:cubicBezTo>
                    <a:pt x="8223" y="10129"/>
                    <a:pt x="8445" y="10447"/>
                    <a:pt x="8596" y="10558"/>
                  </a:cubicBezTo>
                  <a:cubicBezTo>
                    <a:pt x="8848" y="10725"/>
                    <a:pt x="9117" y="10856"/>
                    <a:pt x="9402" y="10955"/>
                  </a:cubicBezTo>
                  <a:cubicBezTo>
                    <a:pt x="9546" y="10997"/>
                    <a:pt x="9848" y="10987"/>
                    <a:pt x="9992" y="11023"/>
                  </a:cubicBezTo>
                  <a:cubicBezTo>
                    <a:pt x="10126" y="11066"/>
                    <a:pt x="10257" y="11112"/>
                    <a:pt x="10388" y="11167"/>
                  </a:cubicBezTo>
                  <a:cubicBezTo>
                    <a:pt x="10427" y="11118"/>
                    <a:pt x="10473" y="11072"/>
                    <a:pt x="10522" y="11033"/>
                  </a:cubicBezTo>
                  <a:cubicBezTo>
                    <a:pt x="10630" y="10951"/>
                    <a:pt x="10752" y="10889"/>
                    <a:pt x="10879" y="10843"/>
                  </a:cubicBezTo>
                  <a:cubicBezTo>
                    <a:pt x="10901" y="10838"/>
                    <a:pt x="10932" y="10837"/>
                    <a:pt x="10965" y="10837"/>
                  </a:cubicBezTo>
                  <a:cubicBezTo>
                    <a:pt x="11002" y="10837"/>
                    <a:pt x="11041" y="10839"/>
                    <a:pt x="11075" y="10839"/>
                  </a:cubicBezTo>
                  <a:cubicBezTo>
                    <a:pt x="11094" y="10839"/>
                    <a:pt x="11111" y="10838"/>
                    <a:pt x="11125" y="10837"/>
                  </a:cubicBezTo>
                  <a:cubicBezTo>
                    <a:pt x="11207" y="10824"/>
                    <a:pt x="11368" y="10758"/>
                    <a:pt x="11449" y="10758"/>
                  </a:cubicBezTo>
                  <a:cubicBezTo>
                    <a:pt x="11535" y="10771"/>
                    <a:pt x="11617" y="10797"/>
                    <a:pt x="11695" y="10837"/>
                  </a:cubicBezTo>
                  <a:cubicBezTo>
                    <a:pt x="11748" y="10869"/>
                    <a:pt x="11823" y="10968"/>
                    <a:pt x="11872" y="11000"/>
                  </a:cubicBezTo>
                  <a:lnTo>
                    <a:pt x="11882" y="11007"/>
                  </a:lnTo>
                  <a:cubicBezTo>
                    <a:pt x="12029" y="10928"/>
                    <a:pt x="12580" y="10637"/>
                    <a:pt x="12763" y="10502"/>
                  </a:cubicBezTo>
                  <a:cubicBezTo>
                    <a:pt x="13045" y="10296"/>
                    <a:pt x="13543" y="9798"/>
                    <a:pt x="13795" y="9556"/>
                  </a:cubicBezTo>
                  <a:cubicBezTo>
                    <a:pt x="13929" y="9428"/>
                    <a:pt x="14168" y="9136"/>
                    <a:pt x="14322" y="9028"/>
                  </a:cubicBezTo>
                  <a:cubicBezTo>
                    <a:pt x="14437" y="8950"/>
                    <a:pt x="14716" y="8878"/>
                    <a:pt x="14827" y="8792"/>
                  </a:cubicBezTo>
                  <a:cubicBezTo>
                    <a:pt x="14928" y="8711"/>
                    <a:pt x="15056" y="8481"/>
                    <a:pt x="15145" y="8383"/>
                  </a:cubicBezTo>
                  <a:cubicBezTo>
                    <a:pt x="15230" y="8281"/>
                    <a:pt x="15420" y="8098"/>
                    <a:pt x="15518" y="8006"/>
                  </a:cubicBezTo>
                  <a:cubicBezTo>
                    <a:pt x="15629" y="7905"/>
                    <a:pt x="15869" y="7718"/>
                    <a:pt x="15983" y="7616"/>
                  </a:cubicBezTo>
                  <a:cubicBezTo>
                    <a:pt x="16055" y="7554"/>
                    <a:pt x="16177" y="7423"/>
                    <a:pt x="16258" y="7348"/>
                  </a:cubicBezTo>
                  <a:cubicBezTo>
                    <a:pt x="16193" y="7292"/>
                    <a:pt x="16226" y="7082"/>
                    <a:pt x="16193" y="7001"/>
                  </a:cubicBezTo>
                  <a:cubicBezTo>
                    <a:pt x="16150" y="6915"/>
                    <a:pt x="16095" y="6840"/>
                    <a:pt x="16032" y="6771"/>
                  </a:cubicBezTo>
                  <a:cubicBezTo>
                    <a:pt x="15954" y="6693"/>
                    <a:pt x="15865" y="6617"/>
                    <a:pt x="15774" y="6552"/>
                  </a:cubicBezTo>
                  <a:cubicBezTo>
                    <a:pt x="15669" y="6476"/>
                    <a:pt x="15430" y="6372"/>
                    <a:pt x="15331" y="6290"/>
                  </a:cubicBezTo>
                  <a:cubicBezTo>
                    <a:pt x="15256" y="6227"/>
                    <a:pt x="15135" y="6064"/>
                    <a:pt x="15069" y="5992"/>
                  </a:cubicBezTo>
                  <a:cubicBezTo>
                    <a:pt x="14984" y="5890"/>
                    <a:pt x="14830" y="5670"/>
                    <a:pt x="14725" y="5592"/>
                  </a:cubicBezTo>
                  <a:cubicBezTo>
                    <a:pt x="14571" y="5494"/>
                    <a:pt x="14401" y="5422"/>
                    <a:pt x="14224" y="5379"/>
                  </a:cubicBezTo>
                  <a:cubicBezTo>
                    <a:pt x="14194" y="5372"/>
                    <a:pt x="14156" y="5370"/>
                    <a:pt x="14113" y="5370"/>
                  </a:cubicBezTo>
                  <a:cubicBezTo>
                    <a:pt x="14017" y="5370"/>
                    <a:pt x="13901" y="5382"/>
                    <a:pt x="13815" y="5382"/>
                  </a:cubicBezTo>
                  <a:cubicBezTo>
                    <a:pt x="13793" y="5382"/>
                    <a:pt x="13773" y="5381"/>
                    <a:pt x="13756" y="5379"/>
                  </a:cubicBezTo>
                  <a:cubicBezTo>
                    <a:pt x="13618" y="5359"/>
                    <a:pt x="13349" y="5300"/>
                    <a:pt x="13228" y="5241"/>
                  </a:cubicBezTo>
                  <a:cubicBezTo>
                    <a:pt x="13107" y="5182"/>
                    <a:pt x="12920" y="4976"/>
                    <a:pt x="12802" y="4907"/>
                  </a:cubicBezTo>
                  <a:cubicBezTo>
                    <a:pt x="12626" y="4806"/>
                    <a:pt x="12229" y="4694"/>
                    <a:pt x="12049" y="4599"/>
                  </a:cubicBezTo>
                  <a:cubicBezTo>
                    <a:pt x="11829" y="4485"/>
                    <a:pt x="11617" y="4350"/>
                    <a:pt x="11420" y="4203"/>
                  </a:cubicBezTo>
                  <a:cubicBezTo>
                    <a:pt x="11292" y="4105"/>
                    <a:pt x="11047" y="3882"/>
                    <a:pt x="10965" y="3744"/>
                  </a:cubicBezTo>
                  <a:cubicBezTo>
                    <a:pt x="10912" y="3636"/>
                    <a:pt x="10876" y="3522"/>
                    <a:pt x="10857" y="3404"/>
                  </a:cubicBezTo>
                  <a:cubicBezTo>
                    <a:pt x="10840" y="3240"/>
                    <a:pt x="10847" y="3069"/>
                    <a:pt x="10873" y="2906"/>
                  </a:cubicBezTo>
                  <a:cubicBezTo>
                    <a:pt x="10893" y="2837"/>
                    <a:pt x="10974" y="2725"/>
                    <a:pt x="10994" y="2660"/>
                  </a:cubicBezTo>
                  <a:cubicBezTo>
                    <a:pt x="11024" y="2565"/>
                    <a:pt x="11069" y="2355"/>
                    <a:pt x="11033" y="2264"/>
                  </a:cubicBezTo>
                  <a:cubicBezTo>
                    <a:pt x="11007" y="2188"/>
                    <a:pt x="10870" y="2087"/>
                    <a:pt x="10801" y="2041"/>
                  </a:cubicBezTo>
                  <a:cubicBezTo>
                    <a:pt x="10660" y="1946"/>
                    <a:pt x="10345" y="1815"/>
                    <a:pt x="10188" y="1753"/>
                  </a:cubicBezTo>
                  <a:cubicBezTo>
                    <a:pt x="10051" y="1700"/>
                    <a:pt x="9759" y="1638"/>
                    <a:pt x="9625" y="1572"/>
                  </a:cubicBezTo>
                  <a:cubicBezTo>
                    <a:pt x="9451" y="1474"/>
                    <a:pt x="9291" y="1356"/>
                    <a:pt x="9140" y="1225"/>
                  </a:cubicBezTo>
                  <a:cubicBezTo>
                    <a:pt x="9022" y="1117"/>
                    <a:pt x="8796" y="891"/>
                    <a:pt x="8730" y="750"/>
                  </a:cubicBezTo>
                  <a:cubicBezTo>
                    <a:pt x="8704" y="681"/>
                    <a:pt x="8688" y="606"/>
                    <a:pt x="8678" y="534"/>
                  </a:cubicBezTo>
                  <a:cubicBezTo>
                    <a:pt x="8658" y="544"/>
                    <a:pt x="8639" y="550"/>
                    <a:pt x="8616" y="557"/>
                  </a:cubicBezTo>
                  <a:cubicBezTo>
                    <a:pt x="8602" y="560"/>
                    <a:pt x="8587" y="561"/>
                    <a:pt x="8571" y="561"/>
                  </a:cubicBezTo>
                  <a:cubicBezTo>
                    <a:pt x="8440" y="561"/>
                    <a:pt x="8239" y="465"/>
                    <a:pt x="8128" y="436"/>
                  </a:cubicBezTo>
                  <a:cubicBezTo>
                    <a:pt x="7961" y="390"/>
                    <a:pt x="7633" y="288"/>
                    <a:pt x="7469" y="242"/>
                  </a:cubicBezTo>
                  <a:cubicBezTo>
                    <a:pt x="7269" y="183"/>
                    <a:pt x="6873" y="20"/>
                    <a:pt x="6667" y="3"/>
                  </a:cubicBezTo>
                  <a:cubicBezTo>
                    <a:pt x="6642" y="1"/>
                    <a:pt x="6612" y="0"/>
                    <a:pt x="6581"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4"/>
            <p:cNvSpPr/>
            <p:nvPr/>
          </p:nvSpPr>
          <p:spPr>
            <a:xfrm>
              <a:off x="1932427" y="1514028"/>
              <a:ext cx="366680" cy="269266"/>
            </a:xfrm>
            <a:custGeom>
              <a:avLst/>
              <a:gdLst/>
              <a:ahLst/>
              <a:cxnLst/>
              <a:rect l="l" t="t" r="r" b="b"/>
              <a:pathLst>
                <a:path w="12783" h="9387" extrusionOk="0">
                  <a:moveTo>
                    <a:pt x="6984" y="1"/>
                  </a:moveTo>
                  <a:cubicBezTo>
                    <a:pt x="6811" y="1"/>
                    <a:pt x="6460" y="17"/>
                    <a:pt x="6293" y="57"/>
                  </a:cubicBezTo>
                  <a:cubicBezTo>
                    <a:pt x="6162" y="93"/>
                    <a:pt x="6034" y="148"/>
                    <a:pt x="5920" y="217"/>
                  </a:cubicBezTo>
                  <a:cubicBezTo>
                    <a:pt x="5841" y="279"/>
                    <a:pt x="5772" y="351"/>
                    <a:pt x="5713" y="433"/>
                  </a:cubicBezTo>
                  <a:cubicBezTo>
                    <a:pt x="5658" y="505"/>
                    <a:pt x="5609" y="587"/>
                    <a:pt x="5566" y="669"/>
                  </a:cubicBezTo>
                  <a:cubicBezTo>
                    <a:pt x="5500" y="817"/>
                    <a:pt x="5409" y="1131"/>
                    <a:pt x="5396" y="1295"/>
                  </a:cubicBezTo>
                  <a:cubicBezTo>
                    <a:pt x="5386" y="1429"/>
                    <a:pt x="5468" y="1704"/>
                    <a:pt x="5464" y="1839"/>
                  </a:cubicBezTo>
                  <a:cubicBezTo>
                    <a:pt x="5461" y="1970"/>
                    <a:pt x="5392" y="2229"/>
                    <a:pt x="5363" y="2360"/>
                  </a:cubicBezTo>
                  <a:cubicBezTo>
                    <a:pt x="5330" y="2497"/>
                    <a:pt x="5265" y="2772"/>
                    <a:pt x="5215" y="2903"/>
                  </a:cubicBezTo>
                  <a:cubicBezTo>
                    <a:pt x="5183" y="2992"/>
                    <a:pt x="5147" y="3221"/>
                    <a:pt x="5055" y="3244"/>
                  </a:cubicBezTo>
                  <a:cubicBezTo>
                    <a:pt x="5049" y="3245"/>
                    <a:pt x="5044" y="3246"/>
                    <a:pt x="5038" y="3246"/>
                  </a:cubicBezTo>
                  <a:cubicBezTo>
                    <a:pt x="4938" y="3246"/>
                    <a:pt x="4804" y="3041"/>
                    <a:pt x="4718" y="2982"/>
                  </a:cubicBezTo>
                  <a:cubicBezTo>
                    <a:pt x="4623" y="2923"/>
                    <a:pt x="4439" y="2776"/>
                    <a:pt x="4331" y="2769"/>
                  </a:cubicBezTo>
                  <a:cubicBezTo>
                    <a:pt x="4327" y="2769"/>
                    <a:pt x="4324" y="2769"/>
                    <a:pt x="4320" y="2769"/>
                  </a:cubicBezTo>
                  <a:cubicBezTo>
                    <a:pt x="4235" y="2769"/>
                    <a:pt x="4083" y="2834"/>
                    <a:pt x="4023" y="2880"/>
                  </a:cubicBezTo>
                  <a:cubicBezTo>
                    <a:pt x="3961" y="2933"/>
                    <a:pt x="3905" y="3090"/>
                    <a:pt x="3853" y="3152"/>
                  </a:cubicBezTo>
                  <a:cubicBezTo>
                    <a:pt x="3761" y="3257"/>
                    <a:pt x="3659" y="3352"/>
                    <a:pt x="3548" y="3437"/>
                  </a:cubicBezTo>
                  <a:cubicBezTo>
                    <a:pt x="3397" y="3542"/>
                    <a:pt x="3070" y="3732"/>
                    <a:pt x="2890" y="3778"/>
                  </a:cubicBezTo>
                  <a:cubicBezTo>
                    <a:pt x="2802" y="3800"/>
                    <a:pt x="2674" y="3807"/>
                    <a:pt x="2538" y="3807"/>
                  </a:cubicBezTo>
                  <a:cubicBezTo>
                    <a:pt x="2344" y="3807"/>
                    <a:pt x="2134" y="3792"/>
                    <a:pt x="2005" y="3778"/>
                  </a:cubicBezTo>
                  <a:cubicBezTo>
                    <a:pt x="1736" y="3739"/>
                    <a:pt x="1471" y="3676"/>
                    <a:pt x="1212" y="3595"/>
                  </a:cubicBezTo>
                  <a:cubicBezTo>
                    <a:pt x="1124" y="3565"/>
                    <a:pt x="1035" y="3526"/>
                    <a:pt x="950" y="3486"/>
                  </a:cubicBezTo>
                  <a:cubicBezTo>
                    <a:pt x="931" y="3611"/>
                    <a:pt x="918" y="3735"/>
                    <a:pt x="911" y="3863"/>
                  </a:cubicBezTo>
                  <a:cubicBezTo>
                    <a:pt x="911" y="3988"/>
                    <a:pt x="973" y="4240"/>
                    <a:pt x="980" y="4368"/>
                  </a:cubicBezTo>
                  <a:cubicBezTo>
                    <a:pt x="986" y="4518"/>
                    <a:pt x="999" y="4823"/>
                    <a:pt x="957" y="4967"/>
                  </a:cubicBezTo>
                  <a:cubicBezTo>
                    <a:pt x="927" y="5062"/>
                    <a:pt x="813" y="5226"/>
                    <a:pt x="750" y="5301"/>
                  </a:cubicBezTo>
                  <a:cubicBezTo>
                    <a:pt x="701" y="5367"/>
                    <a:pt x="567" y="5472"/>
                    <a:pt x="515" y="5534"/>
                  </a:cubicBezTo>
                  <a:cubicBezTo>
                    <a:pt x="429" y="5632"/>
                    <a:pt x="282" y="5848"/>
                    <a:pt x="207" y="5953"/>
                  </a:cubicBezTo>
                  <a:cubicBezTo>
                    <a:pt x="161" y="6025"/>
                    <a:pt x="49" y="6156"/>
                    <a:pt x="26" y="6238"/>
                  </a:cubicBezTo>
                  <a:cubicBezTo>
                    <a:pt x="0" y="6340"/>
                    <a:pt x="0" y="6448"/>
                    <a:pt x="26" y="6549"/>
                  </a:cubicBezTo>
                  <a:cubicBezTo>
                    <a:pt x="49" y="6615"/>
                    <a:pt x="157" y="6710"/>
                    <a:pt x="207" y="6759"/>
                  </a:cubicBezTo>
                  <a:cubicBezTo>
                    <a:pt x="292" y="6844"/>
                    <a:pt x="387" y="6920"/>
                    <a:pt x="485" y="6985"/>
                  </a:cubicBezTo>
                  <a:cubicBezTo>
                    <a:pt x="593" y="7044"/>
                    <a:pt x="829" y="7106"/>
                    <a:pt x="944" y="7146"/>
                  </a:cubicBezTo>
                  <a:cubicBezTo>
                    <a:pt x="1032" y="7172"/>
                    <a:pt x="1212" y="7205"/>
                    <a:pt x="1291" y="7254"/>
                  </a:cubicBezTo>
                  <a:cubicBezTo>
                    <a:pt x="1350" y="7300"/>
                    <a:pt x="1406" y="7355"/>
                    <a:pt x="1448" y="7418"/>
                  </a:cubicBezTo>
                  <a:cubicBezTo>
                    <a:pt x="1507" y="7513"/>
                    <a:pt x="1563" y="7614"/>
                    <a:pt x="1609" y="7716"/>
                  </a:cubicBezTo>
                  <a:cubicBezTo>
                    <a:pt x="1645" y="7794"/>
                    <a:pt x="1687" y="7974"/>
                    <a:pt x="1750" y="8033"/>
                  </a:cubicBezTo>
                  <a:cubicBezTo>
                    <a:pt x="1871" y="8155"/>
                    <a:pt x="2215" y="8253"/>
                    <a:pt x="2379" y="8302"/>
                  </a:cubicBezTo>
                  <a:cubicBezTo>
                    <a:pt x="2578" y="8351"/>
                    <a:pt x="2781" y="8384"/>
                    <a:pt x="2985" y="8397"/>
                  </a:cubicBezTo>
                  <a:cubicBezTo>
                    <a:pt x="3000" y="8398"/>
                    <a:pt x="3017" y="8398"/>
                    <a:pt x="3034" y="8398"/>
                  </a:cubicBezTo>
                  <a:cubicBezTo>
                    <a:pt x="3235" y="8398"/>
                    <a:pt x="3570" y="8351"/>
                    <a:pt x="3745" y="8345"/>
                  </a:cubicBezTo>
                  <a:cubicBezTo>
                    <a:pt x="3768" y="8344"/>
                    <a:pt x="3795" y="8344"/>
                    <a:pt x="3825" y="8344"/>
                  </a:cubicBezTo>
                  <a:cubicBezTo>
                    <a:pt x="3964" y="8344"/>
                    <a:pt x="4162" y="8350"/>
                    <a:pt x="4272" y="8358"/>
                  </a:cubicBezTo>
                  <a:cubicBezTo>
                    <a:pt x="4406" y="8364"/>
                    <a:pt x="4691" y="8348"/>
                    <a:pt x="4816" y="8397"/>
                  </a:cubicBezTo>
                  <a:cubicBezTo>
                    <a:pt x="4858" y="8420"/>
                    <a:pt x="4894" y="8446"/>
                    <a:pt x="4930" y="8476"/>
                  </a:cubicBezTo>
                  <a:cubicBezTo>
                    <a:pt x="4976" y="8515"/>
                    <a:pt x="5022" y="8561"/>
                    <a:pt x="5055" y="8594"/>
                  </a:cubicBezTo>
                  <a:cubicBezTo>
                    <a:pt x="5147" y="8685"/>
                    <a:pt x="5301" y="8895"/>
                    <a:pt x="5386" y="8990"/>
                  </a:cubicBezTo>
                  <a:cubicBezTo>
                    <a:pt x="5461" y="9072"/>
                    <a:pt x="5592" y="9262"/>
                    <a:pt x="5694" y="9308"/>
                  </a:cubicBezTo>
                  <a:cubicBezTo>
                    <a:pt x="5746" y="9331"/>
                    <a:pt x="5830" y="9339"/>
                    <a:pt x="5918" y="9339"/>
                  </a:cubicBezTo>
                  <a:cubicBezTo>
                    <a:pt x="6017" y="9339"/>
                    <a:pt x="6121" y="9328"/>
                    <a:pt x="6185" y="9314"/>
                  </a:cubicBezTo>
                  <a:cubicBezTo>
                    <a:pt x="6241" y="9298"/>
                    <a:pt x="6336" y="9219"/>
                    <a:pt x="6395" y="9206"/>
                  </a:cubicBezTo>
                  <a:cubicBezTo>
                    <a:pt x="6456" y="9190"/>
                    <a:pt x="6541" y="9185"/>
                    <a:pt x="6634" y="9185"/>
                  </a:cubicBezTo>
                  <a:cubicBezTo>
                    <a:pt x="6790" y="9185"/>
                    <a:pt x="6966" y="9200"/>
                    <a:pt x="7073" y="9200"/>
                  </a:cubicBezTo>
                  <a:cubicBezTo>
                    <a:pt x="7143" y="9200"/>
                    <a:pt x="7249" y="9197"/>
                    <a:pt x="7354" y="9197"/>
                  </a:cubicBezTo>
                  <a:cubicBezTo>
                    <a:pt x="7459" y="9197"/>
                    <a:pt x="7563" y="9200"/>
                    <a:pt x="7630" y="9209"/>
                  </a:cubicBezTo>
                  <a:cubicBezTo>
                    <a:pt x="7761" y="9232"/>
                    <a:pt x="8010" y="9341"/>
                    <a:pt x="8144" y="9357"/>
                  </a:cubicBezTo>
                  <a:cubicBezTo>
                    <a:pt x="8227" y="9369"/>
                    <a:pt x="8364" y="9387"/>
                    <a:pt x="8488" y="9387"/>
                  </a:cubicBezTo>
                  <a:cubicBezTo>
                    <a:pt x="8569" y="9387"/>
                    <a:pt x="8644" y="9379"/>
                    <a:pt x="8694" y="9357"/>
                  </a:cubicBezTo>
                  <a:cubicBezTo>
                    <a:pt x="8822" y="9304"/>
                    <a:pt x="8983" y="9059"/>
                    <a:pt x="9074" y="8957"/>
                  </a:cubicBezTo>
                  <a:cubicBezTo>
                    <a:pt x="9137" y="8888"/>
                    <a:pt x="9258" y="8741"/>
                    <a:pt x="9323" y="8679"/>
                  </a:cubicBezTo>
                  <a:cubicBezTo>
                    <a:pt x="9376" y="8630"/>
                    <a:pt x="9484" y="8522"/>
                    <a:pt x="9549" y="8495"/>
                  </a:cubicBezTo>
                  <a:cubicBezTo>
                    <a:pt x="9618" y="8472"/>
                    <a:pt x="9728" y="8464"/>
                    <a:pt x="9837" y="8464"/>
                  </a:cubicBezTo>
                  <a:cubicBezTo>
                    <a:pt x="9941" y="8464"/>
                    <a:pt x="10044" y="8471"/>
                    <a:pt x="10113" y="8479"/>
                  </a:cubicBezTo>
                  <a:cubicBezTo>
                    <a:pt x="10216" y="8491"/>
                    <a:pt x="10409" y="8596"/>
                    <a:pt x="10523" y="8596"/>
                  </a:cubicBezTo>
                  <a:cubicBezTo>
                    <a:pt x="10532" y="8596"/>
                    <a:pt x="10541" y="8595"/>
                    <a:pt x="10549" y="8594"/>
                  </a:cubicBezTo>
                  <a:cubicBezTo>
                    <a:pt x="10657" y="8574"/>
                    <a:pt x="10850" y="8436"/>
                    <a:pt x="10912" y="8348"/>
                  </a:cubicBezTo>
                  <a:cubicBezTo>
                    <a:pt x="10988" y="8237"/>
                    <a:pt x="11014" y="7958"/>
                    <a:pt x="11030" y="7827"/>
                  </a:cubicBezTo>
                  <a:cubicBezTo>
                    <a:pt x="11047" y="7716"/>
                    <a:pt x="11027" y="7490"/>
                    <a:pt x="11053" y="7385"/>
                  </a:cubicBezTo>
                  <a:cubicBezTo>
                    <a:pt x="11083" y="7260"/>
                    <a:pt x="11191" y="7034"/>
                    <a:pt x="11253" y="6923"/>
                  </a:cubicBezTo>
                  <a:cubicBezTo>
                    <a:pt x="11332" y="6782"/>
                    <a:pt x="11423" y="6651"/>
                    <a:pt x="11528" y="6527"/>
                  </a:cubicBezTo>
                  <a:cubicBezTo>
                    <a:pt x="11626" y="6428"/>
                    <a:pt x="11849" y="6251"/>
                    <a:pt x="11977" y="6205"/>
                  </a:cubicBezTo>
                  <a:cubicBezTo>
                    <a:pt x="12095" y="6160"/>
                    <a:pt x="12357" y="6169"/>
                    <a:pt x="12481" y="6163"/>
                  </a:cubicBezTo>
                  <a:lnTo>
                    <a:pt x="12783" y="6163"/>
                  </a:lnTo>
                  <a:cubicBezTo>
                    <a:pt x="12740" y="6107"/>
                    <a:pt x="12704" y="6048"/>
                    <a:pt x="12675" y="5989"/>
                  </a:cubicBezTo>
                  <a:cubicBezTo>
                    <a:pt x="12626" y="5875"/>
                    <a:pt x="12603" y="5622"/>
                    <a:pt x="12573" y="5501"/>
                  </a:cubicBezTo>
                  <a:cubicBezTo>
                    <a:pt x="12517" y="5285"/>
                    <a:pt x="12416" y="4853"/>
                    <a:pt x="12324" y="4649"/>
                  </a:cubicBezTo>
                  <a:cubicBezTo>
                    <a:pt x="12210" y="4400"/>
                    <a:pt x="11892" y="3948"/>
                    <a:pt x="11721" y="3732"/>
                  </a:cubicBezTo>
                  <a:cubicBezTo>
                    <a:pt x="11551" y="3506"/>
                    <a:pt x="11142" y="3113"/>
                    <a:pt x="10961" y="2894"/>
                  </a:cubicBezTo>
                  <a:cubicBezTo>
                    <a:pt x="10857" y="2759"/>
                    <a:pt x="10686" y="2461"/>
                    <a:pt x="10565" y="2337"/>
                  </a:cubicBezTo>
                  <a:cubicBezTo>
                    <a:pt x="10506" y="2281"/>
                    <a:pt x="10441" y="2232"/>
                    <a:pt x="10372" y="2189"/>
                  </a:cubicBezTo>
                  <a:cubicBezTo>
                    <a:pt x="10336" y="2170"/>
                    <a:pt x="10257" y="2120"/>
                    <a:pt x="10215" y="2120"/>
                  </a:cubicBezTo>
                  <a:cubicBezTo>
                    <a:pt x="10133" y="2124"/>
                    <a:pt x="9992" y="2222"/>
                    <a:pt x="9920" y="2258"/>
                  </a:cubicBezTo>
                  <a:cubicBezTo>
                    <a:pt x="9789" y="2320"/>
                    <a:pt x="9533" y="2455"/>
                    <a:pt x="9399" y="2507"/>
                  </a:cubicBezTo>
                  <a:cubicBezTo>
                    <a:pt x="9274" y="2556"/>
                    <a:pt x="9022" y="2671"/>
                    <a:pt x="8888" y="2677"/>
                  </a:cubicBezTo>
                  <a:cubicBezTo>
                    <a:pt x="8881" y="2678"/>
                    <a:pt x="8873" y="2678"/>
                    <a:pt x="8865" y="2678"/>
                  </a:cubicBezTo>
                  <a:cubicBezTo>
                    <a:pt x="8734" y="2678"/>
                    <a:pt x="8499" y="2628"/>
                    <a:pt x="8400" y="2563"/>
                  </a:cubicBezTo>
                  <a:cubicBezTo>
                    <a:pt x="8262" y="2478"/>
                    <a:pt x="8079" y="2196"/>
                    <a:pt x="8003" y="2055"/>
                  </a:cubicBezTo>
                  <a:cubicBezTo>
                    <a:pt x="7934" y="1907"/>
                    <a:pt x="7885" y="1757"/>
                    <a:pt x="7856" y="1600"/>
                  </a:cubicBezTo>
                  <a:cubicBezTo>
                    <a:pt x="7836" y="1482"/>
                    <a:pt x="7849" y="1236"/>
                    <a:pt x="7856" y="1111"/>
                  </a:cubicBezTo>
                  <a:cubicBezTo>
                    <a:pt x="7859" y="1000"/>
                    <a:pt x="7869" y="777"/>
                    <a:pt x="7902" y="669"/>
                  </a:cubicBezTo>
                  <a:cubicBezTo>
                    <a:pt x="7928" y="587"/>
                    <a:pt x="8039" y="446"/>
                    <a:pt x="8072" y="365"/>
                  </a:cubicBezTo>
                  <a:cubicBezTo>
                    <a:pt x="8098" y="283"/>
                    <a:pt x="8121" y="201"/>
                    <a:pt x="8141" y="116"/>
                  </a:cubicBezTo>
                  <a:cubicBezTo>
                    <a:pt x="8029" y="102"/>
                    <a:pt x="7925" y="89"/>
                    <a:pt x="7846" y="80"/>
                  </a:cubicBezTo>
                  <a:cubicBezTo>
                    <a:pt x="7630" y="57"/>
                    <a:pt x="7201" y="1"/>
                    <a:pt x="6984"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4"/>
            <p:cNvSpPr/>
            <p:nvPr/>
          </p:nvSpPr>
          <p:spPr>
            <a:xfrm>
              <a:off x="1718839" y="1595379"/>
              <a:ext cx="354948" cy="257677"/>
            </a:xfrm>
            <a:custGeom>
              <a:avLst/>
              <a:gdLst/>
              <a:ahLst/>
              <a:cxnLst/>
              <a:rect l="l" t="t" r="r" b="b"/>
              <a:pathLst>
                <a:path w="12374" h="8983" extrusionOk="0">
                  <a:moveTo>
                    <a:pt x="6209" y="1"/>
                  </a:moveTo>
                  <a:cubicBezTo>
                    <a:pt x="6193" y="1"/>
                    <a:pt x="6177" y="1"/>
                    <a:pt x="6162" y="2"/>
                  </a:cubicBezTo>
                  <a:cubicBezTo>
                    <a:pt x="5969" y="8"/>
                    <a:pt x="5595" y="100"/>
                    <a:pt x="5412" y="159"/>
                  </a:cubicBezTo>
                  <a:cubicBezTo>
                    <a:pt x="5248" y="215"/>
                    <a:pt x="4963" y="415"/>
                    <a:pt x="4799" y="444"/>
                  </a:cubicBezTo>
                  <a:cubicBezTo>
                    <a:pt x="4767" y="450"/>
                    <a:pt x="4729" y="452"/>
                    <a:pt x="4688" y="452"/>
                  </a:cubicBezTo>
                  <a:cubicBezTo>
                    <a:pt x="4477" y="452"/>
                    <a:pt x="4170" y="388"/>
                    <a:pt x="4003" y="388"/>
                  </a:cubicBezTo>
                  <a:cubicBezTo>
                    <a:pt x="3836" y="388"/>
                    <a:pt x="3499" y="395"/>
                    <a:pt x="3335" y="431"/>
                  </a:cubicBezTo>
                  <a:cubicBezTo>
                    <a:pt x="3112" y="493"/>
                    <a:pt x="2896" y="575"/>
                    <a:pt x="2690" y="683"/>
                  </a:cubicBezTo>
                  <a:cubicBezTo>
                    <a:pt x="2562" y="752"/>
                    <a:pt x="2297" y="903"/>
                    <a:pt x="2215" y="1021"/>
                  </a:cubicBezTo>
                  <a:cubicBezTo>
                    <a:pt x="2172" y="1083"/>
                    <a:pt x="2152" y="1234"/>
                    <a:pt x="2133" y="1306"/>
                  </a:cubicBezTo>
                  <a:cubicBezTo>
                    <a:pt x="2097" y="1447"/>
                    <a:pt x="2067" y="1745"/>
                    <a:pt x="1998" y="1872"/>
                  </a:cubicBezTo>
                  <a:cubicBezTo>
                    <a:pt x="1894" y="2059"/>
                    <a:pt x="1546" y="2318"/>
                    <a:pt x="1396" y="2472"/>
                  </a:cubicBezTo>
                  <a:cubicBezTo>
                    <a:pt x="1248" y="2629"/>
                    <a:pt x="967" y="2953"/>
                    <a:pt x="819" y="3107"/>
                  </a:cubicBezTo>
                  <a:cubicBezTo>
                    <a:pt x="790" y="3140"/>
                    <a:pt x="754" y="3179"/>
                    <a:pt x="718" y="3222"/>
                  </a:cubicBezTo>
                  <a:cubicBezTo>
                    <a:pt x="757" y="3330"/>
                    <a:pt x="793" y="3438"/>
                    <a:pt x="819" y="3550"/>
                  </a:cubicBezTo>
                  <a:cubicBezTo>
                    <a:pt x="836" y="3668"/>
                    <a:pt x="822" y="3907"/>
                    <a:pt x="819" y="4025"/>
                  </a:cubicBezTo>
                  <a:cubicBezTo>
                    <a:pt x="816" y="4146"/>
                    <a:pt x="816" y="4388"/>
                    <a:pt x="773" y="4496"/>
                  </a:cubicBezTo>
                  <a:cubicBezTo>
                    <a:pt x="724" y="4621"/>
                    <a:pt x="537" y="4821"/>
                    <a:pt x="446" y="4916"/>
                  </a:cubicBezTo>
                  <a:cubicBezTo>
                    <a:pt x="374" y="4994"/>
                    <a:pt x="190" y="5119"/>
                    <a:pt x="118" y="5201"/>
                  </a:cubicBezTo>
                  <a:cubicBezTo>
                    <a:pt x="79" y="5240"/>
                    <a:pt x="46" y="5289"/>
                    <a:pt x="23" y="5342"/>
                  </a:cubicBezTo>
                  <a:cubicBezTo>
                    <a:pt x="0" y="5423"/>
                    <a:pt x="0" y="5509"/>
                    <a:pt x="23" y="5591"/>
                  </a:cubicBezTo>
                  <a:cubicBezTo>
                    <a:pt x="53" y="5653"/>
                    <a:pt x="98" y="5702"/>
                    <a:pt x="157" y="5738"/>
                  </a:cubicBezTo>
                  <a:cubicBezTo>
                    <a:pt x="173" y="5744"/>
                    <a:pt x="193" y="5747"/>
                    <a:pt x="216" y="5747"/>
                  </a:cubicBezTo>
                  <a:cubicBezTo>
                    <a:pt x="269" y="5747"/>
                    <a:pt x="336" y="5734"/>
                    <a:pt x="387" y="5734"/>
                  </a:cubicBezTo>
                  <a:cubicBezTo>
                    <a:pt x="402" y="5734"/>
                    <a:pt x="415" y="5735"/>
                    <a:pt x="426" y="5738"/>
                  </a:cubicBezTo>
                  <a:cubicBezTo>
                    <a:pt x="501" y="5764"/>
                    <a:pt x="573" y="5800"/>
                    <a:pt x="639" y="5846"/>
                  </a:cubicBezTo>
                  <a:cubicBezTo>
                    <a:pt x="750" y="5921"/>
                    <a:pt x="976" y="6082"/>
                    <a:pt x="1042" y="6197"/>
                  </a:cubicBezTo>
                  <a:cubicBezTo>
                    <a:pt x="1107" y="6315"/>
                    <a:pt x="1127" y="6596"/>
                    <a:pt x="1137" y="6731"/>
                  </a:cubicBezTo>
                  <a:cubicBezTo>
                    <a:pt x="1150" y="6855"/>
                    <a:pt x="1137" y="7104"/>
                    <a:pt x="1137" y="7229"/>
                  </a:cubicBezTo>
                  <a:cubicBezTo>
                    <a:pt x="1137" y="7327"/>
                    <a:pt x="1147" y="7500"/>
                    <a:pt x="1147" y="7635"/>
                  </a:cubicBezTo>
                  <a:cubicBezTo>
                    <a:pt x="1229" y="7654"/>
                    <a:pt x="1311" y="7677"/>
                    <a:pt x="1392" y="7707"/>
                  </a:cubicBezTo>
                  <a:cubicBezTo>
                    <a:pt x="1504" y="7759"/>
                    <a:pt x="1612" y="7821"/>
                    <a:pt x="1713" y="7894"/>
                  </a:cubicBezTo>
                  <a:cubicBezTo>
                    <a:pt x="1812" y="7956"/>
                    <a:pt x="1979" y="8113"/>
                    <a:pt x="2080" y="8165"/>
                  </a:cubicBezTo>
                  <a:cubicBezTo>
                    <a:pt x="2208" y="8231"/>
                    <a:pt x="2480" y="8296"/>
                    <a:pt x="2618" y="8329"/>
                  </a:cubicBezTo>
                  <a:lnTo>
                    <a:pt x="2627" y="8329"/>
                  </a:lnTo>
                  <a:cubicBezTo>
                    <a:pt x="2758" y="8359"/>
                    <a:pt x="2889" y="8382"/>
                    <a:pt x="3024" y="8398"/>
                  </a:cubicBezTo>
                  <a:cubicBezTo>
                    <a:pt x="3089" y="8401"/>
                    <a:pt x="3155" y="8403"/>
                    <a:pt x="3220" y="8403"/>
                  </a:cubicBezTo>
                  <a:cubicBezTo>
                    <a:pt x="3286" y="8403"/>
                    <a:pt x="3351" y="8401"/>
                    <a:pt x="3417" y="8398"/>
                  </a:cubicBezTo>
                  <a:cubicBezTo>
                    <a:pt x="3532" y="8391"/>
                    <a:pt x="3771" y="8378"/>
                    <a:pt x="3882" y="8349"/>
                  </a:cubicBezTo>
                  <a:cubicBezTo>
                    <a:pt x="3964" y="8329"/>
                    <a:pt x="4108" y="8241"/>
                    <a:pt x="4190" y="8221"/>
                  </a:cubicBezTo>
                  <a:cubicBezTo>
                    <a:pt x="4269" y="8207"/>
                    <a:pt x="4350" y="8201"/>
                    <a:pt x="4431" y="8201"/>
                  </a:cubicBezTo>
                  <a:cubicBezTo>
                    <a:pt x="4501" y="8201"/>
                    <a:pt x="4570" y="8205"/>
                    <a:pt x="4639" y="8215"/>
                  </a:cubicBezTo>
                  <a:cubicBezTo>
                    <a:pt x="4770" y="8241"/>
                    <a:pt x="5009" y="8388"/>
                    <a:pt x="5124" y="8444"/>
                  </a:cubicBezTo>
                  <a:cubicBezTo>
                    <a:pt x="5238" y="8500"/>
                    <a:pt x="5464" y="8617"/>
                    <a:pt x="5586" y="8663"/>
                  </a:cubicBezTo>
                  <a:cubicBezTo>
                    <a:pt x="5690" y="8712"/>
                    <a:pt x="5802" y="8749"/>
                    <a:pt x="5916" y="8775"/>
                  </a:cubicBezTo>
                  <a:cubicBezTo>
                    <a:pt x="5948" y="8780"/>
                    <a:pt x="5998" y="8785"/>
                    <a:pt x="6048" y="8785"/>
                  </a:cubicBezTo>
                  <a:cubicBezTo>
                    <a:pt x="6097" y="8785"/>
                    <a:pt x="6146" y="8780"/>
                    <a:pt x="6172" y="8765"/>
                  </a:cubicBezTo>
                  <a:cubicBezTo>
                    <a:pt x="6221" y="8739"/>
                    <a:pt x="6257" y="8621"/>
                    <a:pt x="6300" y="8578"/>
                  </a:cubicBezTo>
                  <a:cubicBezTo>
                    <a:pt x="6362" y="8516"/>
                    <a:pt x="6437" y="8464"/>
                    <a:pt x="6519" y="8427"/>
                  </a:cubicBezTo>
                  <a:cubicBezTo>
                    <a:pt x="6593" y="8411"/>
                    <a:pt x="6668" y="8403"/>
                    <a:pt x="6744" y="8403"/>
                  </a:cubicBezTo>
                  <a:cubicBezTo>
                    <a:pt x="6820" y="8403"/>
                    <a:pt x="6896" y="8411"/>
                    <a:pt x="6971" y="8427"/>
                  </a:cubicBezTo>
                  <a:cubicBezTo>
                    <a:pt x="7024" y="8444"/>
                    <a:pt x="7112" y="8516"/>
                    <a:pt x="7158" y="8545"/>
                  </a:cubicBezTo>
                  <a:cubicBezTo>
                    <a:pt x="7233" y="8598"/>
                    <a:pt x="7381" y="8722"/>
                    <a:pt x="7463" y="8768"/>
                  </a:cubicBezTo>
                  <a:cubicBezTo>
                    <a:pt x="7600" y="8840"/>
                    <a:pt x="7892" y="8968"/>
                    <a:pt x="8042" y="8981"/>
                  </a:cubicBezTo>
                  <a:cubicBezTo>
                    <a:pt x="8054" y="8982"/>
                    <a:pt x="8066" y="8983"/>
                    <a:pt x="8078" y="8983"/>
                  </a:cubicBezTo>
                  <a:cubicBezTo>
                    <a:pt x="8234" y="8983"/>
                    <a:pt x="8496" y="8913"/>
                    <a:pt x="8629" y="8876"/>
                  </a:cubicBezTo>
                  <a:cubicBezTo>
                    <a:pt x="8930" y="8785"/>
                    <a:pt x="9228" y="8676"/>
                    <a:pt x="9520" y="8555"/>
                  </a:cubicBezTo>
                  <a:cubicBezTo>
                    <a:pt x="9782" y="8447"/>
                    <a:pt x="10286" y="8192"/>
                    <a:pt x="10542" y="8064"/>
                  </a:cubicBezTo>
                  <a:cubicBezTo>
                    <a:pt x="10624" y="8021"/>
                    <a:pt x="10811" y="7920"/>
                    <a:pt x="10922" y="7861"/>
                  </a:cubicBezTo>
                  <a:cubicBezTo>
                    <a:pt x="10893" y="7779"/>
                    <a:pt x="10866" y="7690"/>
                    <a:pt x="10847" y="7602"/>
                  </a:cubicBezTo>
                  <a:cubicBezTo>
                    <a:pt x="10827" y="7445"/>
                    <a:pt x="10827" y="7284"/>
                    <a:pt x="10847" y="7127"/>
                  </a:cubicBezTo>
                  <a:cubicBezTo>
                    <a:pt x="10889" y="6963"/>
                    <a:pt x="10955" y="6806"/>
                    <a:pt x="11033" y="6658"/>
                  </a:cubicBezTo>
                  <a:cubicBezTo>
                    <a:pt x="11112" y="6527"/>
                    <a:pt x="11289" y="6265"/>
                    <a:pt x="11410" y="6167"/>
                  </a:cubicBezTo>
                  <a:cubicBezTo>
                    <a:pt x="11489" y="6102"/>
                    <a:pt x="11685" y="6036"/>
                    <a:pt x="11774" y="5990"/>
                  </a:cubicBezTo>
                  <a:cubicBezTo>
                    <a:pt x="11849" y="5951"/>
                    <a:pt x="12000" y="5869"/>
                    <a:pt x="12072" y="5826"/>
                  </a:cubicBezTo>
                  <a:cubicBezTo>
                    <a:pt x="12137" y="5790"/>
                    <a:pt x="12275" y="5705"/>
                    <a:pt x="12373" y="5640"/>
                  </a:cubicBezTo>
                  <a:cubicBezTo>
                    <a:pt x="12340" y="5610"/>
                    <a:pt x="12304" y="5584"/>
                    <a:pt x="12262" y="5564"/>
                  </a:cubicBezTo>
                  <a:cubicBezTo>
                    <a:pt x="12134" y="5512"/>
                    <a:pt x="11849" y="5528"/>
                    <a:pt x="11718" y="5522"/>
                  </a:cubicBezTo>
                  <a:cubicBezTo>
                    <a:pt x="11611" y="5516"/>
                    <a:pt x="11415" y="5511"/>
                    <a:pt x="11275" y="5511"/>
                  </a:cubicBezTo>
                  <a:cubicBezTo>
                    <a:pt x="11243" y="5511"/>
                    <a:pt x="11215" y="5511"/>
                    <a:pt x="11191" y="5512"/>
                  </a:cubicBezTo>
                  <a:cubicBezTo>
                    <a:pt x="11016" y="5515"/>
                    <a:pt x="10681" y="5562"/>
                    <a:pt x="10480" y="5562"/>
                  </a:cubicBezTo>
                  <a:cubicBezTo>
                    <a:pt x="10463" y="5562"/>
                    <a:pt x="10446" y="5562"/>
                    <a:pt x="10431" y="5561"/>
                  </a:cubicBezTo>
                  <a:cubicBezTo>
                    <a:pt x="10227" y="5548"/>
                    <a:pt x="10024" y="5515"/>
                    <a:pt x="9825" y="5466"/>
                  </a:cubicBezTo>
                  <a:cubicBezTo>
                    <a:pt x="9661" y="5420"/>
                    <a:pt x="9317" y="5319"/>
                    <a:pt x="9196" y="5201"/>
                  </a:cubicBezTo>
                  <a:cubicBezTo>
                    <a:pt x="9133" y="5138"/>
                    <a:pt x="9091" y="4962"/>
                    <a:pt x="9055" y="4883"/>
                  </a:cubicBezTo>
                  <a:cubicBezTo>
                    <a:pt x="9006" y="4778"/>
                    <a:pt x="8953" y="4680"/>
                    <a:pt x="8894" y="4582"/>
                  </a:cubicBezTo>
                  <a:cubicBezTo>
                    <a:pt x="8848" y="4519"/>
                    <a:pt x="8796" y="4464"/>
                    <a:pt x="8737" y="4418"/>
                  </a:cubicBezTo>
                  <a:cubicBezTo>
                    <a:pt x="8658" y="4372"/>
                    <a:pt x="8475" y="4339"/>
                    <a:pt x="8390" y="4310"/>
                  </a:cubicBezTo>
                  <a:cubicBezTo>
                    <a:pt x="8275" y="4274"/>
                    <a:pt x="8036" y="4211"/>
                    <a:pt x="7931" y="4152"/>
                  </a:cubicBezTo>
                  <a:cubicBezTo>
                    <a:pt x="7830" y="4084"/>
                    <a:pt x="7738" y="4008"/>
                    <a:pt x="7653" y="3926"/>
                  </a:cubicBezTo>
                  <a:cubicBezTo>
                    <a:pt x="7603" y="3877"/>
                    <a:pt x="7495" y="3779"/>
                    <a:pt x="7472" y="3713"/>
                  </a:cubicBezTo>
                  <a:cubicBezTo>
                    <a:pt x="7446" y="3612"/>
                    <a:pt x="7446" y="3507"/>
                    <a:pt x="7472" y="3402"/>
                  </a:cubicBezTo>
                  <a:cubicBezTo>
                    <a:pt x="7495" y="3324"/>
                    <a:pt x="7603" y="3189"/>
                    <a:pt x="7653" y="3121"/>
                  </a:cubicBezTo>
                  <a:cubicBezTo>
                    <a:pt x="7725" y="3012"/>
                    <a:pt x="7875" y="2799"/>
                    <a:pt x="7961" y="2701"/>
                  </a:cubicBezTo>
                  <a:cubicBezTo>
                    <a:pt x="8013" y="2639"/>
                    <a:pt x="8144" y="2534"/>
                    <a:pt x="8196" y="2469"/>
                  </a:cubicBezTo>
                  <a:cubicBezTo>
                    <a:pt x="8259" y="2390"/>
                    <a:pt x="8373" y="2226"/>
                    <a:pt x="8403" y="2134"/>
                  </a:cubicBezTo>
                  <a:cubicBezTo>
                    <a:pt x="8445" y="1990"/>
                    <a:pt x="8432" y="1682"/>
                    <a:pt x="8422" y="1532"/>
                  </a:cubicBezTo>
                  <a:cubicBezTo>
                    <a:pt x="8419" y="1404"/>
                    <a:pt x="8357" y="1155"/>
                    <a:pt x="8357" y="1027"/>
                  </a:cubicBezTo>
                  <a:cubicBezTo>
                    <a:pt x="8364" y="903"/>
                    <a:pt x="8377" y="775"/>
                    <a:pt x="8396" y="650"/>
                  </a:cubicBezTo>
                  <a:cubicBezTo>
                    <a:pt x="8180" y="549"/>
                    <a:pt x="7925" y="415"/>
                    <a:pt x="7774" y="352"/>
                  </a:cubicBezTo>
                  <a:cubicBezTo>
                    <a:pt x="7620" y="290"/>
                    <a:pt x="7318" y="166"/>
                    <a:pt x="7158" y="126"/>
                  </a:cubicBezTo>
                  <a:cubicBezTo>
                    <a:pt x="6930" y="71"/>
                    <a:pt x="6470" y="1"/>
                    <a:pt x="6209"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4"/>
            <p:cNvSpPr/>
            <p:nvPr/>
          </p:nvSpPr>
          <p:spPr>
            <a:xfrm>
              <a:off x="1342577" y="2375467"/>
              <a:ext cx="258538" cy="260861"/>
            </a:xfrm>
            <a:custGeom>
              <a:avLst/>
              <a:gdLst/>
              <a:ahLst/>
              <a:cxnLst/>
              <a:rect l="l" t="t" r="r" b="b"/>
              <a:pathLst>
                <a:path w="9013" h="9094" extrusionOk="0">
                  <a:moveTo>
                    <a:pt x="5465" y="0"/>
                  </a:moveTo>
                  <a:cubicBezTo>
                    <a:pt x="5438" y="39"/>
                    <a:pt x="5409" y="79"/>
                    <a:pt x="5379" y="115"/>
                  </a:cubicBezTo>
                  <a:cubicBezTo>
                    <a:pt x="5330" y="161"/>
                    <a:pt x="5199" y="210"/>
                    <a:pt x="5147" y="252"/>
                  </a:cubicBezTo>
                  <a:cubicBezTo>
                    <a:pt x="5085" y="298"/>
                    <a:pt x="4996" y="429"/>
                    <a:pt x="4937" y="478"/>
                  </a:cubicBezTo>
                  <a:cubicBezTo>
                    <a:pt x="4875" y="521"/>
                    <a:pt x="4813" y="554"/>
                    <a:pt x="4744" y="580"/>
                  </a:cubicBezTo>
                  <a:cubicBezTo>
                    <a:pt x="4639" y="613"/>
                    <a:pt x="4413" y="596"/>
                    <a:pt x="4308" y="626"/>
                  </a:cubicBezTo>
                  <a:cubicBezTo>
                    <a:pt x="4246" y="642"/>
                    <a:pt x="4115" y="688"/>
                    <a:pt x="4076" y="737"/>
                  </a:cubicBezTo>
                  <a:cubicBezTo>
                    <a:pt x="4013" y="813"/>
                    <a:pt x="3994" y="1019"/>
                    <a:pt x="3968" y="1114"/>
                  </a:cubicBezTo>
                  <a:cubicBezTo>
                    <a:pt x="3918" y="1278"/>
                    <a:pt x="3823" y="1612"/>
                    <a:pt x="3774" y="1776"/>
                  </a:cubicBezTo>
                  <a:cubicBezTo>
                    <a:pt x="3732" y="1920"/>
                    <a:pt x="3640" y="2211"/>
                    <a:pt x="3594" y="2356"/>
                  </a:cubicBezTo>
                  <a:cubicBezTo>
                    <a:pt x="3578" y="2401"/>
                    <a:pt x="3558" y="2464"/>
                    <a:pt x="3538" y="2532"/>
                  </a:cubicBezTo>
                  <a:cubicBezTo>
                    <a:pt x="3496" y="2680"/>
                    <a:pt x="3450" y="2821"/>
                    <a:pt x="3394" y="2962"/>
                  </a:cubicBezTo>
                  <a:cubicBezTo>
                    <a:pt x="3306" y="3148"/>
                    <a:pt x="3201" y="3328"/>
                    <a:pt x="3083" y="3496"/>
                  </a:cubicBezTo>
                  <a:cubicBezTo>
                    <a:pt x="2965" y="3643"/>
                    <a:pt x="2670" y="3889"/>
                    <a:pt x="2536" y="4023"/>
                  </a:cubicBezTo>
                  <a:cubicBezTo>
                    <a:pt x="2405" y="4154"/>
                    <a:pt x="2133" y="4413"/>
                    <a:pt x="2022" y="4560"/>
                  </a:cubicBezTo>
                  <a:cubicBezTo>
                    <a:pt x="1910" y="4724"/>
                    <a:pt x="1812" y="4898"/>
                    <a:pt x="1733" y="5078"/>
                  </a:cubicBezTo>
                  <a:cubicBezTo>
                    <a:pt x="1668" y="5232"/>
                    <a:pt x="1619" y="5572"/>
                    <a:pt x="1547" y="5723"/>
                  </a:cubicBezTo>
                  <a:cubicBezTo>
                    <a:pt x="1452" y="5920"/>
                    <a:pt x="1186" y="6264"/>
                    <a:pt x="1052" y="6431"/>
                  </a:cubicBezTo>
                  <a:cubicBezTo>
                    <a:pt x="928" y="6591"/>
                    <a:pt x="793" y="6739"/>
                    <a:pt x="649" y="6880"/>
                  </a:cubicBezTo>
                  <a:cubicBezTo>
                    <a:pt x="557" y="6961"/>
                    <a:pt x="328" y="7070"/>
                    <a:pt x="246" y="7158"/>
                  </a:cubicBezTo>
                  <a:cubicBezTo>
                    <a:pt x="181" y="7230"/>
                    <a:pt x="0" y="7423"/>
                    <a:pt x="0" y="7423"/>
                  </a:cubicBezTo>
                  <a:cubicBezTo>
                    <a:pt x="26" y="7416"/>
                    <a:pt x="61" y="7411"/>
                    <a:pt x="95" y="7411"/>
                  </a:cubicBezTo>
                  <a:cubicBezTo>
                    <a:pt x="132" y="7411"/>
                    <a:pt x="167" y="7416"/>
                    <a:pt x="184" y="7430"/>
                  </a:cubicBezTo>
                  <a:cubicBezTo>
                    <a:pt x="253" y="7479"/>
                    <a:pt x="249" y="7679"/>
                    <a:pt x="276" y="7754"/>
                  </a:cubicBezTo>
                  <a:cubicBezTo>
                    <a:pt x="305" y="7826"/>
                    <a:pt x="380" y="7961"/>
                    <a:pt x="417" y="8029"/>
                  </a:cubicBezTo>
                  <a:cubicBezTo>
                    <a:pt x="446" y="8088"/>
                    <a:pt x="531" y="8190"/>
                    <a:pt x="541" y="8252"/>
                  </a:cubicBezTo>
                  <a:cubicBezTo>
                    <a:pt x="551" y="8324"/>
                    <a:pt x="472" y="8462"/>
                    <a:pt x="472" y="8534"/>
                  </a:cubicBezTo>
                  <a:cubicBezTo>
                    <a:pt x="475" y="8586"/>
                    <a:pt x="489" y="8632"/>
                    <a:pt x="515" y="8678"/>
                  </a:cubicBezTo>
                  <a:cubicBezTo>
                    <a:pt x="546" y="8719"/>
                    <a:pt x="644" y="8790"/>
                    <a:pt x="701" y="8790"/>
                  </a:cubicBezTo>
                  <a:cubicBezTo>
                    <a:pt x="703" y="8790"/>
                    <a:pt x="706" y="8790"/>
                    <a:pt x="708" y="8789"/>
                  </a:cubicBezTo>
                  <a:cubicBezTo>
                    <a:pt x="760" y="8786"/>
                    <a:pt x="846" y="8701"/>
                    <a:pt x="872" y="8655"/>
                  </a:cubicBezTo>
                  <a:cubicBezTo>
                    <a:pt x="892" y="8616"/>
                    <a:pt x="888" y="8524"/>
                    <a:pt x="882" y="8478"/>
                  </a:cubicBezTo>
                  <a:cubicBezTo>
                    <a:pt x="875" y="8429"/>
                    <a:pt x="826" y="8334"/>
                    <a:pt x="826" y="8285"/>
                  </a:cubicBezTo>
                  <a:cubicBezTo>
                    <a:pt x="823" y="8239"/>
                    <a:pt x="833" y="8134"/>
                    <a:pt x="872" y="8105"/>
                  </a:cubicBezTo>
                  <a:cubicBezTo>
                    <a:pt x="885" y="8094"/>
                    <a:pt x="909" y="8090"/>
                    <a:pt x="935" y="8090"/>
                  </a:cubicBezTo>
                  <a:cubicBezTo>
                    <a:pt x="980" y="8090"/>
                    <a:pt x="1033" y="8101"/>
                    <a:pt x="1062" y="8105"/>
                  </a:cubicBezTo>
                  <a:cubicBezTo>
                    <a:pt x="1124" y="8115"/>
                    <a:pt x="1186" y="8134"/>
                    <a:pt x="1245" y="8160"/>
                  </a:cubicBezTo>
                  <a:cubicBezTo>
                    <a:pt x="1288" y="8183"/>
                    <a:pt x="1357" y="8255"/>
                    <a:pt x="1399" y="8282"/>
                  </a:cubicBezTo>
                  <a:cubicBezTo>
                    <a:pt x="1458" y="8314"/>
                    <a:pt x="1589" y="8354"/>
                    <a:pt x="1652" y="8383"/>
                  </a:cubicBezTo>
                  <a:cubicBezTo>
                    <a:pt x="1717" y="8409"/>
                    <a:pt x="1776" y="8439"/>
                    <a:pt x="1835" y="8478"/>
                  </a:cubicBezTo>
                  <a:cubicBezTo>
                    <a:pt x="1884" y="8521"/>
                    <a:pt x="1930" y="8658"/>
                    <a:pt x="1986" y="8688"/>
                  </a:cubicBezTo>
                  <a:cubicBezTo>
                    <a:pt x="2007" y="8699"/>
                    <a:pt x="2035" y="8703"/>
                    <a:pt x="2067" y="8703"/>
                  </a:cubicBezTo>
                  <a:cubicBezTo>
                    <a:pt x="2139" y="8703"/>
                    <a:pt x="2230" y="8683"/>
                    <a:pt x="2298" y="8683"/>
                  </a:cubicBezTo>
                  <a:cubicBezTo>
                    <a:pt x="2316" y="8683"/>
                    <a:pt x="2332" y="8684"/>
                    <a:pt x="2346" y="8688"/>
                  </a:cubicBezTo>
                  <a:cubicBezTo>
                    <a:pt x="2415" y="8708"/>
                    <a:pt x="2536" y="8796"/>
                    <a:pt x="2595" y="8842"/>
                  </a:cubicBezTo>
                  <a:cubicBezTo>
                    <a:pt x="2657" y="8894"/>
                    <a:pt x="2739" y="9065"/>
                    <a:pt x="2821" y="9091"/>
                  </a:cubicBezTo>
                  <a:cubicBezTo>
                    <a:pt x="2835" y="9093"/>
                    <a:pt x="2848" y="9094"/>
                    <a:pt x="2862" y="9094"/>
                  </a:cubicBezTo>
                  <a:cubicBezTo>
                    <a:pt x="2920" y="9094"/>
                    <a:pt x="2976" y="9077"/>
                    <a:pt x="3024" y="9045"/>
                  </a:cubicBezTo>
                  <a:cubicBezTo>
                    <a:pt x="3060" y="9019"/>
                    <a:pt x="3077" y="8927"/>
                    <a:pt x="3093" y="8888"/>
                  </a:cubicBezTo>
                  <a:cubicBezTo>
                    <a:pt x="3116" y="8835"/>
                    <a:pt x="3152" y="8724"/>
                    <a:pt x="3191" y="8681"/>
                  </a:cubicBezTo>
                  <a:cubicBezTo>
                    <a:pt x="3224" y="8658"/>
                    <a:pt x="3257" y="8635"/>
                    <a:pt x="3293" y="8613"/>
                  </a:cubicBezTo>
                  <a:cubicBezTo>
                    <a:pt x="3342" y="8573"/>
                    <a:pt x="3414" y="8462"/>
                    <a:pt x="3473" y="8439"/>
                  </a:cubicBezTo>
                  <a:cubicBezTo>
                    <a:pt x="3501" y="8432"/>
                    <a:pt x="3529" y="8429"/>
                    <a:pt x="3556" y="8429"/>
                  </a:cubicBezTo>
                  <a:cubicBezTo>
                    <a:pt x="3583" y="8429"/>
                    <a:pt x="3610" y="8432"/>
                    <a:pt x="3637" y="8439"/>
                  </a:cubicBezTo>
                  <a:cubicBezTo>
                    <a:pt x="3712" y="8449"/>
                    <a:pt x="3866" y="8485"/>
                    <a:pt x="3922" y="8534"/>
                  </a:cubicBezTo>
                  <a:cubicBezTo>
                    <a:pt x="3932" y="8544"/>
                    <a:pt x="3938" y="8554"/>
                    <a:pt x="3945" y="8563"/>
                  </a:cubicBezTo>
                  <a:cubicBezTo>
                    <a:pt x="3974" y="8485"/>
                    <a:pt x="4007" y="8396"/>
                    <a:pt x="4023" y="8354"/>
                  </a:cubicBezTo>
                  <a:cubicBezTo>
                    <a:pt x="4069" y="8229"/>
                    <a:pt x="4154" y="7984"/>
                    <a:pt x="4223" y="7866"/>
                  </a:cubicBezTo>
                  <a:cubicBezTo>
                    <a:pt x="4289" y="7748"/>
                    <a:pt x="4443" y="7515"/>
                    <a:pt x="4557" y="7440"/>
                  </a:cubicBezTo>
                  <a:cubicBezTo>
                    <a:pt x="4656" y="7374"/>
                    <a:pt x="4898" y="7335"/>
                    <a:pt x="5016" y="7322"/>
                  </a:cubicBezTo>
                  <a:cubicBezTo>
                    <a:pt x="5050" y="7318"/>
                    <a:pt x="5108" y="7311"/>
                    <a:pt x="5161" y="7311"/>
                  </a:cubicBezTo>
                  <a:cubicBezTo>
                    <a:pt x="5195" y="7311"/>
                    <a:pt x="5227" y="7314"/>
                    <a:pt x="5248" y="7322"/>
                  </a:cubicBezTo>
                  <a:cubicBezTo>
                    <a:pt x="5330" y="7351"/>
                    <a:pt x="5445" y="7512"/>
                    <a:pt x="5527" y="7541"/>
                  </a:cubicBezTo>
                  <a:cubicBezTo>
                    <a:pt x="5580" y="7562"/>
                    <a:pt x="5666" y="7571"/>
                    <a:pt x="5754" y="7571"/>
                  </a:cubicBezTo>
                  <a:cubicBezTo>
                    <a:pt x="5849" y="7571"/>
                    <a:pt x="5947" y="7560"/>
                    <a:pt x="6008" y="7541"/>
                  </a:cubicBezTo>
                  <a:cubicBezTo>
                    <a:pt x="6084" y="7522"/>
                    <a:pt x="6202" y="7407"/>
                    <a:pt x="6274" y="7371"/>
                  </a:cubicBezTo>
                  <a:cubicBezTo>
                    <a:pt x="6408" y="7302"/>
                    <a:pt x="6696" y="7207"/>
                    <a:pt x="6834" y="7151"/>
                  </a:cubicBezTo>
                  <a:cubicBezTo>
                    <a:pt x="6926" y="7115"/>
                    <a:pt x="7106" y="7034"/>
                    <a:pt x="7198" y="6998"/>
                  </a:cubicBezTo>
                  <a:cubicBezTo>
                    <a:pt x="7312" y="6952"/>
                    <a:pt x="7535" y="6844"/>
                    <a:pt x="7656" y="6824"/>
                  </a:cubicBezTo>
                  <a:cubicBezTo>
                    <a:pt x="7692" y="6816"/>
                    <a:pt x="7741" y="6814"/>
                    <a:pt x="7795" y="6814"/>
                  </a:cubicBezTo>
                  <a:cubicBezTo>
                    <a:pt x="7902" y="6814"/>
                    <a:pt x="8026" y="6824"/>
                    <a:pt x="8098" y="6824"/>
                  </a:cubicBezTo>
                  <a:cubicBezTo>
                    <a:pt x="8174" y="6824"/>
                    <a:pt x="8288" y="6827"/>
                    <a:pt x="8400" y="6827"/>
                  </a:cubicBezTo>
                  <a:cubicBezTo>
                    <a:pt x="8390" y="6778"/>
                    <a:pt x="8377" y="6726"/>
                    <a:pt x="8361" y="6676"/>
                  </a:cubicBezTo>
                  <a:cubicBezTo>
                    <a:pt x="8325" y="6601"/>
                    <a:pt x="8190" y="6486"/>
                    <a:pt x="8164" y="6405"/>
                  </a:cubicBezTo>
                  <a:cubicBezTo>
                    <a:pt x="8138" y="6319"/>
                    <a:pt x="8184" y="6129"/>
                    <a:pt x="8164" y="6041"/>
                  </a:cubicBezTo>
                  <a:cubicBezTo>
                    <a:pt x="8154" y="5982"/>
                    <a:pt x="8076" y="5887"/>
                    <a:pt x="8072" y="5828"/>
                  </a:cubicBezTo>
                  <a:cubicBezTo>
                    <a:pt x="8066" y="5759"/>
                    <a:pt x="8098" y="5612"/>
                    <a:pt x="8148" y="5563"/>
                  </a:cubicBezTo>
                  <a:cubicBezTo>
                    <a:pt x="8184" y="5527"/>
                    <a:pt x="8305" y="5520"/>
                    <a:pt x="8351" y="5497"/>
                  </a:cubicBezTo>
                  <a:cubicBezTo>
                    <a:pt x="8413" y="5464"/>
                    <a:pt x="8521" y="5369"/>
                    <a:pt x="8580" y="5333"/>
                  </a:cubicBezTo>
                  <a:cubicBezTo>
                    <a:pt x="8652" y="5291"/>
                    <a:pt x="8806" y="5232"/>
                    <a:pt x="8872" y="5183"/>
                  </a:cubicBezTo>
                  <a:cubicBezTo>
                    <a:pt x="8904" y="5156"/>
                    <a:pt x="8970" y="5094"/>
                    <a:pt x="8980" y="5055"/>
                  </a:cubicBezTo>
                  <a:cubicBezTo>
                    <a:pt x="9012" y="4947"/>
                    <a:pt x="8963" y="4724"/>
                    <a:pt x="8921" y="4619"/>
                  </a:cubicBezTo>
                  <a:cubicBezTo>
                    <a:pt x="8881" y="4514"/>
                    <a:pt x="8701" y="4354"/>
                    <a:pt x="8665" y="4246"/>
                  </a:cubicBezTo>
                  <a:cubicBezTo>
                    <a:pt x="8639" y="4157"/>
                    <a:pt x="8672" y="3964"/>
                    <a:pt x="8659" y="3872"/>
                  </a:cubicBezTo>
                  <a:cubicBezTo>
                    <a:pt x="8639" y="3741"/>
                    <a:pt x="8603" y="3613"/>
                    <a:pt x="8557" y="3489"/>
                  </a:cubicBezTo>
                  <a:cubicBezTo>
                    <a:pt x="8505" y="3384"/>
                    <a:pt x="8370" y="3181"/>
                    <a:pt x="8275" y="3116"/>
                  </a:cubicBezTo>
                  <a:cubicBezTo>
                    <a:pt x="8259" y="3106"/>
                    <a:pt x="8243" y="3096"/>
                    <a:pt x="8226" y="3089"/>
                  </a:cubicBezTo>
                  <a:cubicBezTo>
                    <a:pt x="8098" y="3037"/>
                    <a:pt x="7967" y="3004"/>
                    <a:pt x="7833" y="2988"/>
                  </a:cubicBezTo>
                  <a:cubicBezTo>
                    <a:pt x="7806" y="2984"/>
                    <a:pt x="7774" y="2983"/>
                    <a:pt x="7739" y="2983"/>
                  </a:cubicBezTo>
                  <a:cubicBezTo>
                    <a:pt x="7629" y="2983"/>
                    <a:pt x="7487" y="2996"/>
                    <a:pt x="7374" y="2996"/>
                  </a:cubicBezTo>
                  <a:cubicBezTo>
                    <a:pt x="7328" y="2996"/>
                    <a:pt x="7286" y="2994"/>
                    <a:pt x="7253" y="2988"/>
                  </a:cubicBezTo>
                  <a:cubicBezTo>
                    <a:pt x="7116" y="2958"/>
                    <a:pt x="6857" y="2837"/>
                    <a:pt x="6736" y="2765"/>
                  </a:cubicBezTo>
                  <a:cubicBezTo>
                    <a:pt x="6667" y="2726"/>
                    <a:pt x="6526" y="2631"/>
                    <a:pt x="6480" y="2562"/>
                  </a:cubicBezTo>
                  <a:cubicBezTo>
                    <a:pt x="6392" y="2431"/>
                    <a:pt x="6359" y="2107"/>
                    <a:pt x="6310" y="1959"/>
                  </a:cubicBezTo>
                  <a:cubicBezTo>
                    <a:pt x="6254" y="1769"/>
                    <a:pt x="6189" y="1586"/>
                    <a:pt x="6117" y="1406"/>
                  </a:cubicBezTo>
                  <a:cubicBezTo>
                    <a:pt x="6035" y="1242"/>
                    <a:pt x="5809" y="947"/>
                    <a:pt x="5733" y="783"/>
                  </a:cubicBezTo>
                  <a:cubicBezTo>
                    <a:pt x="5651" y="613"/>
                    <a:pt x="5569" y="236"/>
                    <a:pt x="5494" y="62"/>
                  </a:cubicBezTo>
                  <a:cubicBezTo>
                    <a:pt x="5488" y="43"/>
                    <a:pt x="5478" y="23"/>
                    <a:pt x="546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4"/>
            <p:cNvSpPr/>
            <p:nvPr/>
          </p:nvSpPr>
          <p:spPr>
            <a:xfrm>
              <a:off x="1218171" y="2445746"/>
              <a:ext cx="225923" cy="227157"/>
            </a:xfrm>
            <a:custGeom>
              <a:avLst/>
              <a:gdLst/>
              <a:ahLst/>
              <a:cxnLst/>
              <a:rect l="l" t="t" r="r" b="b"/>
              <a:pathLst>
                <a:path w="7876" h="7919" extrusionOk="0">
                  <a:moveTo>
                    <a:pt x="7577" y="0"/>
                  </a:moveTo>
                  <a:cubicBezTo>
                    <a:pt x="7430" y="0"/>
                    <a:pt x="7153" y="97"/>
                    <a:pt x="7024" y="155"/>
                  </a:cubicBezTo>
                  <a:cubicBezTo>
                    <a:pt x="6912" y="204"/>
                    <a:pt x="6732" y="371"/>
                    <a:pt x="6621" y="413"/>
                  </a:cubicBezTo>
                  <a:cubicBezTo>
                    <a:pt x="6516" y="456"/>
                    <a:pt x="6290" y="485"/>
                    <a:pt x="6179" y="495"/>
                  </a:cubicBezTo>
                  <a:cubicBezTo>
                    <a:pt x="6097" y="500"/>
                    <a:pt x="6015" y="503"/>
                    <a:pt x="5933" y="503"/>
                  </a:cubicBezTo>
                  <a:cubicBezTo>
                    <a:pt x="5852" y="503"/>
                    <a:pt x="5771" y="500"/>
                    <a:pt x="5690" y="495"/>
                  </a:cubicBezTo>
                  <a:cubicBezTo>
                    <a:pt x="5566" y="482"/>
                    <a:pt x="5327" y="423"/>
                    <a:pt x="5202" y="410"/>
                  </a:cubicBezTo>
                  <a:cubicBezTo>
                    <a:pt x="5122" y="401"/>
                    <a:pt x="4972" y="355"/>
                    <a:pt x="4860" y="355"/>
                  </a:cubicBezTo>
                  <a:cubicBezTo>
                    <a:pt x="4817" y="355"/>
                    <a:pt x="4779" y="362"/>
                    <a:pt x="4754" y="381"/>
                  </a:cubicBezTo>
                  <a:cubicBezTo>
                    <a:pt x="4681" y="433"/>
                    <a:pt x="4717" y="649"/>
                    <a:pt x="4668" y="728"/>
                  </a:cubicBezTo>
                  <a:cubicBezTo>
                    <a:pt x="4613" y="820"/>
                    <a:pt x="4429" y="951"/>
                    <a:pt x="4337" y="1010"/>
                  </a:cubicBezTo>
                  <a:cubicBezTo>
                    <a:pt x="4200" y="1101"/>
                    <a:pt x="4052" y="1173"/>
                    <a:pt x="3898" y="1232"/>
                  </a:cubicBezTo>
                  <a:cubicBezTo>
                    <a:pt x="3879" y="1238"/>
                    <a:pt x="3854" y="1239"/>
                    <a:pt x="3826" y="1239"/>
                  </a:cubicBezTo>
                  <a:cubicBezTo>
                    <a:pt x="3798" y="1239"/>
                    <a:pt x="3768" y="1238"/>
                    <a:pt x="3738" y="1238"/>
                  </a:cubicBezTo>
                  <a:cubicBezTo>
                    <a:pt x="3683" y="1238"/>
                    <a:pt x="3630" y="1242"/>
                    <a:pt x="3597" y="1265"/>
                  </a:cubicBezTo>
                  <a:cubicBezTo>
                    <a:pt x="3528" y="1314"/>
                    <a:pt x="3509" y="1511"/>
                    <a:pt x="3440" y="1560"/>
                  </a:cubicBezTo>
                  <a:lnTo>
                    <a:pt x="3437" y="1560"/>
                  </a:lnTo>
                  <a:cubicBezTo>
                    <a:pt x="3394" y="1590"/>
                    <a:pt x="3303" y="1600"/>
                    <a:pt x="3221" y="1600"/>
                  </a:cubicBezTo>
                  <a:cubicBezTo>
                    <a:pt x="3178" y="1600"/>
                    <a:pt x="3138" y="1597"/>
                    <a:pt x="3109" y="1593"/>
                  </a:cubicBezTo>
                  <a:cubicBezTo>
                    <a:pt x="3024" y="1576"/>
                    <a:pt x="2939" y="1540"/>
                    <a:pt x="2867" y="1491"/>
                  </a:cubicBezTo>
                  <a:cubicBezTo>
                    <a:pt x="2801" y="1442"/>
                    <a:pt x="2745" y="1275"/>
                    <a:pt x="2680" y="1232"/>
                  </a:cubicBezTo>
                  <a:cubicBezTo>
                    <a:pt x="2621" y="1200"/>
                    <a:pt x="2552" y="1186"/>
                    <a:pt x="2487" y="1186"/>
                  </a:cubicBezTo>
                  <a:cubicBezTo>
                    <a:pt x="2401" y="1206"/>
                    <a:pt x="2320" y="1239"/>
                    <a:pt x="2247" y="1288"/>
                  </a:cubicBezTo>
                  <a:cubicBezTo>
                    <a:pt x="2159" y="1350"/>
                    <a:pt x="2080" y="1426"/>
                    <a:pt x="2015" y="1514"/>
                  </a:cubicBezTo>
                  <a:cubicBezTo>
                    <a:pt x="1985" y="1586"/>
                    <a:pt x="1962" y="1658"/>
                    <a:pt x="1953" y="1737"/>
                  </a:cubicBezTo>
                  <a:cubicBezTo>
                    <a:pt x="1943" y="1819"/>
                    <a:pt x="1982" y="1986"/>
                    <a:pt x="1953" y="2064"/>
                  </a:cubicBezTo>
                  <a:cubicBezTo>
                    <a:pt x="1920" y="2127"/>
                    <a:pt x="1871" y="2182"/>
                    <a:pt x="1812" y="2222"/>
                  </a:cubicBezTo>
                  <a:cubicBezTo>
                    <a:pt x="1753" y="2254"/>
                    <a:pt x="1618" y="2258"/>
                    <a:pt x="1550" y="2258"/>
                  </a:cubicBezTo>
                  <a:cubicBezTo>
                    <a:pt x="1445" y="2254"/>
                    <a:pt x="1232" y="2195"/>
                    <a:pt x="1127" y="2182"/>
                  </a:cubicBezTo>
                  <a:cubicBezTo>
                    <a:pt x="1012" y="2166"/>
                    <a:pt x="786" y="2153"/>
                    <a:pt x="672" y="2136"/>
                  </a:cubicBezTo>
                  <a:cubicBezTo>
                    <a:pt x="596" y="2127"/>
                    <a:pt x="442" y="2091"/>
                    <a:pt x="367" y="2087"/>
                  </a:cubicBezTo>
                  <a:cubicBezTo>
                    <a:pt x="243" y="2087"/>
                    <a:pt x="121" y="2094"/>
                    <a:pt x="0" y="2107"/>
                  </a:cubicBezTo>
                  <a:cubicBezTo>
                    <a:pt x="53" y="2156"/>
                    <a:pt x="95" y="2215"/>
                    <a:pt x="125" y="2277"/>
                  </a:cubicBezTo>
                  <a:cubicBezTo>
                    <a:pt x="148" y="2376"/>
                    <a:pt x="154" y="2480"/>
                    <a:pt x="141" y="2579"/>
                  </a:cubicBezTo>
                  <a:cubicBezTo>
                    <a:pt x="131" y="2641"/>
                    <a:pt x="49" y="2746"/>
                    <a:pt x="49" y="2805"/>
                  </a:cubicBezTo>
                  <a:cubicBezTo>
                    <a:pt x="53" y="2893"/>
                    <a:pt x="144" y="3054"/>
                    <a:pt x="203" y="3119"/>
                  </a:cubicBezTo>
                  <a:cubicBezTo>
                    <a:pt x="269" y="3195"/>
                    <a:pt x="459" y="3276"/>
                    <a:pt x="537" y="3339"/>
                  </a:cubicBezTo>
                  <a:cubicBezTo>
                    <a:pt x="639" y="3421"/>
                    <a:pt x="842" y="3588"/>
                    <a:pt x="924" y="3689"/>
                  </a:cubicBezTo>
                  <a:cubicBezTo>
                    <a:pt x="989" y="3771"/>
                    <a:pt x="1081" y="3964"/>
                    <a:pt x="1134" y="4059"/>
                  </a:cubicBezTo>
                  <a:cubicBezTo>
                    <a:pt x="1206" y="4197"/>
                    <a:pt x="1320" y="4489"/>
                    <a:pt x="1412" y="4613"/>
                  </a:cubicBezTo>
                  <a:cubicBezTo>
                    <a:pt x="1517" y="4764"/>
                    <a:pt x="1786" y="5023"/>
                    <a:pt x="1926" y="5140"/>
                  </a:cubicBezTo>
                  <a:cubicBezTo>
                    <a:pt x="2008" y="5209"/>
                    <a:pt x="2192" y="5308"/>
                    <a:pt x="2274" y="5373"/>
                  </a:cubicBezTo>
                  <a:cubicBezTo>
                    <a:pt x="2342" y="5435"/>
                    <a:pt x="2464" y="5579"/>
                    <a:pt x="2532" y="5642"/>
                  </a:cubicBezTo>
                  <a:cubicBezTo>
                    <a:pt x="2624" y="5720"/>
                    <a:pt x="2850" y="5825"/>
                    <a:pt x="2919" y="5923"/>
                  </a:cubicBezTo>
                  <a:cubicBezTo>
                    <a:pt x="2962" y="5989"/>
                    <a:pt x="2998" y="6146"/>
                    <a:pt x="3004" y="6225"/>
                  </a:cubicBezTo>
                  <a:cubicBezTo>
                    <a:pt x="3007" y="6303"/>
                    <a:pt x="2958" y="6454"/>
                    <a:pt x="2952" y="6529"/>
                  </a:cubicBezTo>
                  <a:cubicBezTo>
                    <a:pt x="2952" y="6634"/>
                    <a:pt x="2958" y="6736"/>
                    <a:pt x="2968" y="6837"/>
                  </a:cubicBezTo>
                  <a:cubicBezTo>
                    <a:pt x="2985" y="6949"/>
                    <a:pt x="2991" y="7188"/>
                    <a:pt x="3053" y="7280"/>
                  </a:cubicBezTo>
                  <a:cubicBezTo>
                    <a:pt x="3086" y="7325"/>
                    <a:pt x="3211" y="7358"/>
                    <a:pt x="3247" y="7398"/>
                  </a:cubicBezTo>
                  <a:cubicBezTo>
                    <a:pt x="3292" y="7463"/>
                    <a:pt x="3325" y="7538"/>
                    <a:pt x="3345" y="7614"/>
                  </a:cubicBezTo>
                  <a:cubicBezTo>
                    <a:pt x="3358" y="7673"/>
                    <a:pt x="3351" y="7794"/>
                    <a:pt x="3361" y="7853"/>
                  </a:cubicBezTo>
                  <a:cubicBezTo>
                    <a:pt x="3365" y="7873"/>
                    <a:pt x="3368" y="7895"/>
                    <a:pt x="3374" y="7918"/>
                  </a:cubicBezTo>
                  <a:cubicBezTo>
                    <a:pt x="3437" y="7909"/>
                    <a:pt x="3518" y="7899"/>
                    <a:pt x="3558" y="7895"/>
                  </a:cubicBezTo>
                  <a:cubicBezTo>
                    <a:pt x="3566" y="7895"/>
                    <a:pt x="3576" y="7895"/>
                    <a:pt x="3586" y="7895"/>
                  </a:cubicBezTo>
                  <a:cubicBezTo>
                    <a:pt x="3638" y="7895"/>
                    <a:pt x="3712" y="7899"/>
                    <a:pt x="3774" y="7899"/>
                  </a:cubicBezTo>
                  <a:cubicBezTo>
                    <a:pt x="3803" y="7899"/>
                    <a:pt x="3829" y="7898"/>
                    <a:pt x="3849" y="7895"/>
                  </a:cubicBezTo>
                  <a:cubicBezTo>
                    <a:pt x="3876" y="7892"/>
                    <a:pt x="3898" y="7886"/>
                    <a:pt x="3925" y="7879"/>
                  </a:cubicBezTo>
                  <a:cubicBezTo>
                    <a:pt x="3948" y="7797"/>
                    <a:pt x="3980" y="7719"/>
                    <a:pt x="4023" y="7647"/>
                  </a:cubicBezTo>
                  <a:cubicBezTo>
                    <a:pt x="4062" y="7588"/>
                    <a:pt x="4203" y="7529"/>
                    <a:pt x="4229" y="7466"/>
                  </a:cubicBezTo>
                  <a:cubicBezTo>
                    <a:pt x="4252" y="7378"/>
                    <a:pt x="4249" y="7286"/>
                    <a:pt x="4216" y="7201"/>
                  </a:cubicBezTo>
                  <a:cubicBezTo>
                    <a:pt x="4174" y="7116"/>
                    <a:pt x="3997" y="7021"/>
                    <a:pt x="3918" y="6972"/>
                  </a:cubicBezTo>
                  <a:cubicBezTo>
                    <a:pt x="3840" y="6923"/>
                    <a:pt x="3761" y="6877"/>
                    <a:pt x="3679" y="6837"/>
                  </a:cubicBezTo>
                  <a:cubicBezTo>
                    <a:pt x="3633" y="6814"/>
                    <a:pt x="3522" y="6805"/>
                    <a:pt x="3492" y="6762"/>
                  </a:cubicBezTo>
                  <a:cubicBezTo>
                    <a:pt x="3453" y="6713"/>
                    <a:pt x="3463" y="6572"/>
                    <a:pt x="3456" y="6510"/>
                  </a:cubicBezTo>
                  <a:cubicBezTo>
                    <a:pt x="3453" y="6431"/>
                    <a:pt x="3433" y="6267"/>
                    <a:pt x="3456" y="6202"/>
                  </a:cubicBezTo>
                  <a:cubicBezTo>
                    <a:pt x="3482" y="6136"/>
                    <a:pt x="3591" y="6035"/>
                    <a:pt x="3650" y="5992"/>
                  </a:cubicBezTo>
                  <a:cubicBezTo>
                    <a:pt x="3699" y="5959"/>
                    <a:pt x="3820" y="5933"/>
                    <a:pt x="3872" y="5900"/>
                  </a:cubicBezTo>
                  <a:cubicBezTo>
                    <a:pt x="3938" y="5858"/>
                    <a:pt x="4000" y="5805"/>
                    <a:pt x="4052" y="5743"/>
                  </a:cubicBezTo>
                  <a:cubicBezTo>
                    <a:pt x="4102" y="5671"/>
                    <a:pt x="4138" y="5593"/>
                    <a:pt x="4161" y="5511"/>
                  </a:cubicBezTo>
                  <a:cubicBezTo>
                    <a:pt x="4180" y="5429"/>
                    <a:pt x="4131" y="5252"/>
                    <a:pt x="4161" y="5170"/>
                  </a:cubicBezTo>
                  <a:cubicBezTo>
                    <a:pt x="4197" y="5091"/>
                    <a:pt x="4252" y="5026"/>
                    <a:pt x="4324" y="4977"/>
                  </a:cubicBezTo>
                  <a:cubicBezTo>
                    <a:pt x="4328" y="4977"/>
                    <a:pt x="4334" y="4973"/>
                    <a:pt x="4337" y="4973"/>
                  </a:cubicBezTo>
                  <a:cubicBezTo>
                    <a:pt x="4337" y="4973"/>
                    <a:pt x="4518" y="4777"/>
                    <a:pt x="4583" y="4705"/>
                  </a:cubicBezTo>
                  <a:cubicBezTo>
                    <a:pt x="4668" y="4616"/>
                    <a:pt x="4894" y="4508"/>
                    <a:pt x="4986" y="4426"/>
                  </a:cubicBezTo>
                  <a:cubicBezTo>
                    <a:pt x="5130" y="4289"/>
                    <a:pt x="5265" y="4138"/>
                    <a:pt x="5389" y="3981"/>
                  </a:cubicBezTo>
                  <a:cubicBezTo>
                    <a:pt x="5523" y="3810"/>
                    <a:pt x="5789" y="3466"/>
                    <a:pt x="5884" y="3270"/>
                  </a:cubicBezTo>
                  <a:cubicBezTo>
                    <a:pt x="5956" y="3119"/>
                    <a:pt x="6005" y="2779"/>
                    <a:pt x="6070" y="2625"/>
                  </a:cubicBezTo>
                  <a:cubicBezTo>
                    <a:pt x="6149" y="2444"/>
                    <a:pt x="6247" y="2271"/>
                    <a:pt x="6359" y="2110"/>
                  </a:cubicBezTo>
                  <a:cubicBezTo>
                    <a:pt x="6470" y="1960"/>
                    <a:pt x="6742" y="1704"/>
                    <a:pt x="6876" y="1570"/>
                  </a:cubicBezTo>
                  <a:cubicBezTo>
                    <a:pt x="7011" y="1435"/>
                    <a:pt x="7302" y="1193"/>
                    <a:pt x="7420" y="1042"/>
                  </a:cubicBezTo>
                  <a:cubicBezTo>
                    <a:pt x="7538" y="875"/>
                    <a:pt x="7643" y="698"/>
                    <a:pt x="7731" y="512"/>
                  </a:cubicBezTo>
                  <a:cubicBezTo>
                    <a:pt x="7787" y="371"/>
                    <a:pt x="7833" y="227"/>
                    <a:pt x="7875" y="82"/>
                  </a:cubicBezTo>
                  <a:cubicBezTo>
                    <a:pt x="7784" y="50"/>
                    <a:pt x="7646" y="1"/>
                    <a:pt x="7584" y="1"/>
                  </a:cubicBezTo>
                  <a:cubicBezTo>
                    <a:pt x="7582" y="0"/>
                    <a:pt x="7579" y="0"/>
                    <a:pt x="757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4"/>
            <p:cNvSpPr/>
            <p:nvPr/>
          </p:nvSpPr>
          <p:spPr>
            <a:xfrm>
              <a:off x="1053892" y="2242025"/>
              <a:ext cx="262955" cy="268434"/>
            </a:xfrm>
            <a:custGeom>
              <a:avLst/>
              <a:gdLst/>
              <a:ahLst/>
              <a:cxnLst/>
              <a:rect l="l" t="t" r="r" b="b"/>
              <a:pathLst>
                <a:path w="9167" h="9358" extrusionOk="0">
                  <a:moveTo>
                    <a:pt x="4289" y="0"/>
                  </a:moveTo>
                  <a:cubicBezTo>
                    <a:pt x="4194" y="13"/>
                    <a:pt x="4102" y="56"/>
                    <a:pt x="4030" y="122"/>
                  </a:cubicBezTo>
                  <a:cubicBezTo>
                    <a:pt x="3975" y="184"/>
                    <a:pt x="3925" y="348"/>
                    <a:pt x="3916" y="430"/>
                  </a:cubicBezTo>
                  <a:cubicBezTo>
                    <a:pt x="3909" y="495"/>
                    <a:pt x="3955" y="623"/>
                    <a:pt x="3948" y="688"/>
                  </a:cubicBezTo>
                  <a:cubicBezTo>
                    <a:pt x="3942" y="787"/>
                    <a:pt x="3880" y="973"/>
                    <a:pt x="3847" y="1065"/>
                  </a:cubicBezTo>
                  <a:cubicBezTo>
                    <a:pt x="3804" y="1186"/>
                    <a:pt x="3709" y="1435"/>
                    <a:pt x="3631" y="1540"/>
                  </a:cubicBezTo>
                  <a:cubicBezTo>
                    <a:pt x="3532" y="1674"/>
                    <a:pt x="3247" y="1861"/>
                    <a:pt x="3123" y="1969"/>
                  </a:cubicBezTo>
                  <a:cubicBezTo>
                    <a:pt x="3021" y="2058"/>
                    <a:pt x="2851" y="2271"/>
                    <a:pt x="2736" y="2323"/>
                  </a:cubicBezTo>
                  <a:cubicBezTo>
                    <a:pt x="2648" y="2363"/>
                    <a:pt x="2472" y="2384"/>
                    <a:pt x="2341" y="2384"/>
                  </a:cubicBezTo>
                  <a:cubicBezTo>
                    <a:pt x="2301" y="2384"/>
                    <a:pt x="2266" y="2382"/>
                    <a:pt x="2238" y="2379"/>
                  </a:cubicBezTo>
                  <a:cubicBezTo>
                    <a:pt x="2088" y="2359"/>
                    <a:pt x="1806" y="2231"/>
                    <a:pt x="1672" y="2162"/>
                  </a:cubicBezTo>
                  <a:cubicBezTo>
                    <a:pt x="1527" y="2090"/>
                    <a:pt x="1272" y="1891"/>
                    <a:pt x="1128" y="1822"/>
                  </a:cubicBezTo>
                  <a:cubicBezTo>
                    <a:pt x="1012" y="1770"/>
                    <a:pt x="775" y="1664"/>
                    <a:pt x="645" y="1664"/>
                  </a:cubicBezTo>
                  <a:cubicBezTo>
                    <a:pt x="644" y="1664"/>
                    <a:pt x="642" y="1664"/>
                    <a:pt x="640" y="1665"/>
                  </a:cubicBezTo>
                  <a:cubicBezTo>
                    <a:pt x="541" y="1668"/>
                    <a:pt x="351" y="1750"/>
                    <a:pt x="276" y="1799"/>
                  </a:cubicBezTo>
                  <a:cubicBezTo>
                    <a:pt x="201" y="1851"/>
                    <a:pt x="1" y="1992"/>
                    <a:pt x="37" y="2074"/>
                  </a:cubicBezTo>
                  <a:cubicBezTo>
                    <a:pt x="43" y="2087"/>
                    <a:pt x="61" y="2091"/>
                    <a:pt x="83" y="2091"/>
                  </a:cubicBezTo>
                  <a:cubicBezTo>
                    <a:pt x="127" y="2091"/>
                    <a:pt x="190" y="2074"/>
                    <a:pt x="220" y="2074"/>
                  </a:cubicBezTo>
                  <a:cubicBezTo>
                    <a:pt x="236" y="2075"/>
                    <a:pt x="255" y="2075"/>
                    <a:pt x="276" y="2075"/>
                  </a:cubicBezTo>
                  <a:cubicBezTo>
                    <a:pt x="298" y="2075"/>
                    <a:pt x="322" y="2074"/>
                    <a:pt x="347" y="2074"/>
                  </a:cubicBezTo>
                  <a:cubicBezTo>
                    <a:pt x="457" y="2074"/>
                    <a:pt x="590" y="2077"/>
                    <a:pt x="663" y="2107"/>
                  </a:cubicBezTo>
                  <a:cubicBezTo>
                    <a:pt x="794" y="2162"/>
                    <a:pt x="980" y="2395"/>
                    <a:pt x="1092" y="2480"/>
                  </a:cubicBezTo>
                  <a:cubicBezTo>
                    <a:pt x="1157" y="2529"/>
                    <a:pt x="1295" y="2621"/>
                    <a:pt x="1364" y="2664"/>
                  </a:cubicBezTo>
                  <a:cubicBezTo>
                    <a:pt x="1475" y="2726"/>
                    <a:pt x="1704" y="2834"/>
                    <a:pt x="1819" y="2890"/>
                  </a:cubicBezTo>
                  <a:cubicBezTo>
                    <a:pt x="1911" y="2936"/>
                    <a:pt x="2130" y="2988"/>
                    <a:pt x="2192" y="3070"/>
                  </a:cubicBezTo>
                  <a:cubicBezTo>
                    <a:pt x="2238" y="3129"/>
                    <a:pt x="2251" y="3296"/>
                    <a:pt x="2238" y="3365"/>
                  </a:cubicBezTo>
                  <a:cubicBezTo>
                    <a:pt x="2222" y="3434"/>
                    <a:pt x="2127" y="3545"/>
                    <a:pt x="2091" y="3604"/>
                  </a:cubicBezTo>
                  <a:cubicBezTo>
                    <a:pt x="2032" y="3689"/>
                    <a:pt x="1898" y="3850"/>
                    <a:pt x="1852" y="3945"/>
                  </a:cubicBezTo>
                  <a:cubicBezTo>
                    <a:pt x="1809" y="4046"/>
                    <a:pt x="1780" y="4151"/>
                    <a:pt x="1760" y="4262"/>
                  </a:cubicBezTo>
                  <a:cubicBezTo>
                    <a:pt x="1754" y="4325"/>
                    <a:pt x="1737" y="4462"/>
                    <a:pt x="1760" y="4521"/>
                  </a:cubicBezTo>
                  <a:cubicBezTo>
                    <a:pt x="1806" y="4596"/>
                    <a:pt x="1868" y="4659"/>
                    <a:pt x="1944" y="4705"/>
                  </a:cubicBezTo>
                  <a:cubicBezTo>
                    <a:pt x="2042" y="4747"/>
                    <a:pt x="2268" y="4724"/>
                    <a:pt x="2373" y="4747"/>
                  </a:cubicBezTo>
                  <a:cubicBezTo>
                    <a:pt x="2491" y="4783"/>
                    <a:pt x="2602" y="4823"/>
                    <a:pt x="2713" y="4872"/>
                  </a:cubicBezTo>
                  <a:cubicBezTo>
                    <a:pt x="2795" y="4904"/>
                    <a:pt x="2995" y="4940"/>
                    <a:pt x="3031" y="5019"/>
                  </a:cubicBezTo>
                  <a:cubicBezTo>
                    <a:pt x="3057" y="5071"/>
                    <a:pt x="3011" y="5189"/>
                    <a:pt x="2975" y="5235"/>
                  </a:cubicBezTo>
                  <a:cubicBezTo>
                    <a:pt x="2939" y="5278"/>
                    <a:pt x="2792" y="5284"/>
                    <a:pt x="2769" y="5337"/>
                  </a:cubicBezTo>
                  <a:cubicBezTo>
                    <a:pt x="2743" y="5402"/>
                    <a:pt x="2835" y="5546"/>
                    <a:pt x="2871" y="5609"/>
                  </a:cubicBezTo>
                  <a:cubicBezTo>
                    <a:pt x="2907" y="5661"/>
                    <a:pt x="2949" y="5707"/>
                    <a:pt x="2995" y="5750"/>
                  </a:cubicBezTo>
                  <a:cubicBezTo>
                    <a:pt x="3025" y="5776"/>
                    <a:pt x="3116" y="5802"/>
                    <a:pt x="3133" y="5841"/>
                  </a:cubicBezTo>
                  <a:cubicBezTo>
                    <a:pt x="3162" y="5917"/>
                    <a:pt x="3106" y="6094"/>
                    <a:pt x="3057" y="6159"/>
                  </a:cubicBezTo>
                  <a:cubicBezTo>
                    <a:pt x="3018" y="6192"/>
                    <a:pt x="2975" y="6221"/>
                    <a:pt x="2926" y="6238"/>
                  </a:cubicBezTo>
                  <a:cubicBezTo>
                    <a:pt x="2887" y="6257"/>
                    <a:pt x="2792" y="6261"/>
                    <a:pt x="2756" y="6290"/>
                  </a:cubicBezTo>
                  <a:cubicBezTo>
                    <a:pt x="2726" y="6320"/>
                    <a:pt x="2707" y="6356"/>
                    <a:pt x="2694" y="6398"/>
                  </a:cubicBezTo>
                  <a:cubicBezTo>
                    <a:pt x="2687" y="6454"/>
                    <a:pt x="2723" y="6565"/>
                    <a:pt x="2740" y="6618"/>
                  </a:cubicBezTo>
                  <a:cubicBezTo>
                    <a:pt x="2762" y="6683"/>
                    <a:pt x="2808" y="6824"/>
                    <a:pt x="2854" y="6863"/>
                  </a:cubicBezTo>
                  <a:cubicBezTo>
                    <a:pt x="2900" y="6903"/>
                    <a:pt x="3038" y="6909"/>
                    <a:pt x="3087" y="6939"/>
                  </a:cubicBezTo>
                  <a:cubicBezTo>
                    <a:pt x="3133" y="6965"/>
                    <a:pt x="3228" y="7034"/>
                    <a:pt x="3251" y="7086"/>
                  </a:cubicBezTo>
                  <a:cubicBezTo>
                    <a:pt x="3283" y="7155"/>
                    <a:pt x="3260" y="7319"/>
                    <a:pt x="3260" y="7401"/>
                  </a:cubicBezTo>
                  <a:cubicBezTo>
                    <a:pt x="3260" y="7483"/>
                    <a:pt x="3244" y="7646"/>
                    <a:pt x="3254" y="7728"/>
                  </a:cubicBezTo>
                  <a:cubicBezTo>
                    <a:pt x="3280" y="7882"/>
                    <a:pt x="3323" y="8030"/>
                    <a:pt x="3385" y="8170"/>
                  </a:cubicBezTo>
                  <a:cubicBezTo>
                    <a:pt x="3447" y="8272"/>
                    <a:pt x="3522" y="8367"/>
                    <a:pt x="3611" y="8446"/>
                  </a:cubicBezTo>
                  <a:cubicBezTo>
                    <a:pt x="3690" y="8505"/>
                    <a:pt x="3889" y="8554"/>
                    <a:pt x="3965" y="8619"/>
                  </a:cubicBezTo>
                  <a:cubicBezTo>
                    <a:pt x="4014" y="8665"/>
                    <a:pt x="4063" y="8799"/>
                    <a:pt x="4112" y="8845"/>
                  </a:cubicBezTo>
                  <a:cubicBezTo>
                    <a:pt x="4178" y="8908"/>
                    <a:pt x="4256" y="8960"/>
                    <a:pt x="4338" y="8993"/>
                  </a:cubicBezTo>
                  <a:cubicBezTo>
                    <a:pt x="4392" y="9010"/>
                    <a:pt x="4478" y="9014"/>
                    <a:pt x="4563" y="9014"/>
                  </a:cubicBezTo>
                  <a:cubicBezTo>
                    <a:pt x="4622" y="9014"/>
                    <a:pt x="4681" y="9012"/>
                    <a:pt x="4728" y="9012"/>
                  </a:cubicBezTo>
                  <a:cubicBezTo>
                    <a:pt x="4741" y="9012"/>
                    <a:pt x="4753" y="9012"/>
                    <a:pt x="4764" y="9012"/>
                  </a:cubicBezTo>
                  <a:cubicBezTo>
                    <a:pt x="4770" y="9013"/>
                    <a:pt x="4777" y="9013"/>
                    <a:pt x="4784" y="9013"/>
                  </a:cubicBezTo>
                  <a:cubicBezTo>
                    <a:pt x="4872" y="9013"/>
                    <a:pt x="5005" y="9001"/>
                    <a:pt x="5120" y="9001"/>
                  </a:cubicBezTo>
                  <a:cubicBezTo>
                    <a:pt x="5184" y="9001"/>
                    <a:pt x="5243" y="9005"/>
                    <a:pt x="5285" y="9016"/>
                  </a:cubicBezTo>
                  <a:cubicBezTo>
                    <a:pt x="5341" y="9032"/>
                    <a:pt x="5439" y="9111"/>
                    <a:pt x="5491" y="9130"/>
                  </a:cubicBezTo>
                  <a:cubicBezTo>
                    <a:pt x="5540" y="9150"/>
                    <a:pt x="5658" y="9157"/>
                    <a:pt x="5704" y="9186"/>
                  </a:cubicBezTo>
                  <a:cubicBezTo>
                    <a:pt x="5714" y="9193"/>
                    <a:pt x="5724" y="9199"/>
                    <a:pt x="5730" y="9209"/>
                  </a:cubicBezTo>
                  <a:cubicBezTo>
                    <a:pt x="5852" y="9196"/>
                    <a:pt x="5976" y="9186"/>
                    <a:pt x="6097" y="9186"/>
                  </a:cubicBezTo>
                  <a:cubicBezTo>
                    <a:pt x="6173" y="9189"/>
                    <a:pt x="6327" y="9229"/>
                    <a:pt x="6402" y="9238"/>
                  </a:cubicBezTo>
                  <a:cubicBezTo>
                    <a:pt x="6517" y="9252"/>
                    <a:pt x="6743" y="9268"/>
                    <a:pt x="6857" y="9284"/>
                  </a:cubicBezTo>
                  <a:cubicBezTo>
                    <a:pt x="6962" y="9297"/>
                    <a:pt x="7175" y="9353"/>
                    <a:pt x="7280" y="9356"/>
                  </a:cubicBezTo>
                  <a:cubicBezTo>
                    <a:pt x="7290" y="9357"/>
                    <a:pt x="7302" y="9357"/>
                    <a:pt x="7315" y="9357"/>
                  </a:cubicBezTo>
                  <a:cubicBezTo>
                    <a:pt x="7388" y="9357"/>
                    <a:pt x="7492" y="9349"/>
                    <a:pt x="7542" y="9324"/>
                  </a:cubicBezTo>
                  <a:cubicBezTo>
                    <a:pt x="7604" y="9284"/>
                    <a:pt x="7650" y="9229"/>
                    <a:pt x="7683" y="9163"/>
                  </a:cubicBezTo>
                  <a:cubicBezTo>
                    <a:pt x="7712" y="9088"/>
                    <a:pt x="7673" y="8917"/>
                    <a:pt x="7683" y="8836"/>
                  </a:cubicBezTo>
                  <a:cubicBezTo>
                    <a:pt x="7693" y="8760"/>
                    <a:pt x="7716" y="8685"/>
                    <a:pt x="7745" y="8616"/>
                  </a:cubicBezTo>
                  <a:cubicBezTo>
                    <a:pt x="7811" y="8528"/>
                    <a:pt x="7889" y="8452"/>
                    <a:pt x="7978" y="8390"/>
                  </a:cubicBezTo>
                  <a:cubicBezTo>
                    <a:pt x="8050" y="8341"/>
                    <a:pt x="8132" y="8305"/>
                    <a:pt x="8217" y="8285"/>
                  </a:cubicBezTo>
                  <a:cubicBezTo>
                    <a:pt x="8286" y="8285"/>
                    <a:pt x="8351" y="8302"/>
                    <a:pt x="8410" y="8331"/>
                  </a:cubicBezTo>
                  <a:cubicBezTo>
                    <a:pt x="8476" y="8377"/>
                    <a:pt x="8535" y="8544"/>
                    <a:pt x="8597" y="8593"/>
                  </a:cubicBezTo>
                  <a:cubicBezTo>
                    <a:pt x="8672" y="8642"/>
                    <a:pt x="8754" y="8675"/>
                    <a:pt x="8839" y="8695"/>
                  </a:cubicBezTo>
                  <a:cubicBezTo>
                    <a:pt x="8868" y="8699"/>
                    <a:pt x="8908" y="8702"/>
                    <a:pt x="8951" y="8702"/>
                  </a:cubicBezTo>
                  <a:cubicBezTo>
                    <a:pt x="9031" y="8702"/>
                    <a:pt x="9122" y="8692"/>
                    <a:pt x="9167" y="8662"/>
                  </a:cubicBezTo>
                  <a:cubicBezTo>
                    <a:pt x="9118" y="8600"/>
                    <a:pt x="9049" y="8511"/>
                    <a:pt x="9039" y="8462"/>
                  </a:cubicBezTo>
                  <a:cubicBezTo>
                    <a:pt x="9016" y="8377"/>
                    <a:pt x="9069" y="8193"/>
                    <a:pt x="9072" y="8105"/>
                  </a:cubicBezTo>
                  <a:cubicBezTo>
                    <a:pt x="9082" y="7925"/>
                    <a:pt x="9078" y="7741"/>
                    <a:pt x="9069" y="7561"/>
                  </a:cubicBezTo>
                  <a:cubicBezTo>
                    <a:pt x="9046" y="7338"/>
                    <a:pt x="8951" y="6899"/>
                    <a:pt x="8905" y="6683"/>
                  </a:cubicBezTo>
                  <a:cubicBezTo>
                    <a:pt x="8879" y="6555"/>
                    <a:pt x="8839" y="6293"/>
                    <a:pt x="8780" y="6179"/>
                  </a:cubicBezTo>
                  <a:cubicBezTo>
                    <a:pt x="8731" y="6077"/>
                    <a:pt x="8564" y="5923"/>
                    <a:pt x="8492" y="5838"/>
                  </a:cubicBezTo>
                  <a:cubicBezTo>
                    <a:pt x="8390" y="5720"/>
                    <a:pt x="8187" y="5484"/>
                    <a:pt x="8083" y="5373"/>
                  </a:cubicBezTo>
                  <a:cubicBezTo>
                    <a:pt x="8014" y="5301"/>
                    <a:pt x="7870" y="5160"/>
                    <a:pt x="7798" y="5088"/>
                  </a:cubicBezTo>
                  <a:cubicBezTo>
                    <a:pt x="7703" y="4993"/>
                    <a:pt x="7477" y="4832"/>
                    <a:pt x="7408" y="4714"/>
                  </a:cubicBezTo>
                  <a:cubicBezTo>
                    <a:pt x="7326" y="4577"/>
                    <a:pt x="7283" y="4249"/>
                    <a:pt x="7231" y="4099"/>
                  </a:cubicBezTo>
                  <a:cubicBezTo>
                    <a:pt x="7169" y="3905"/>
                    <a:pt x="7024" y="3525"/>
                    <a:pt x="6949" y="3339"/>
                  </a:cubicBezTo>
                  <a:cubicBezTo>
                    <a:pt x="6920" y="3263"/>
                    <a:pt x="6854" y="3116"/>
                    <a:pt x="6825" y="3044"/>
                  </a:cubicBezTo>
                  <a:cubicBezTo>
                    <a:pt x="6779" y="2926"/>
                    <a:pt x="6713" y="2677"/>
                    <a:pt x="6651" y="2565"/>
                  </a:cubicBezTo>
                  <a:cubicBezTo>
                    <a:pt x="6618" y="2510"/>
                    <a:pt x="6520" y="2418"/>
                    <a:pt x="6487" y="2362"/>
                  </a:cubicBezTo>
                  <a:cubicBezTo>
                    <a:pt x="6415" y="2244"/>
                    <a:pt x="6353" y="2120"/>
                    <a:pt x="6304" y="1992"/>
                  </a:cubicBezTo>
                  <a:cubicBezTo>
                    <a:pt x="6274" y="1868"/>
                    <a:pt x="6251" y="1740"/>
                    <a:pt x="6241" y="1612"/>
                  </a:cubicBezTo>
                  <a:cubicBezTo>
                    <a:pt x="6232" y="1504"/>
                    <a:pt x="6271" y="1281"/>
                    <a:pt x="6241" y="1176"/>
                  </a:cubicBezTo>
                  <a:cubicBezTo>
                    <a:pt x="6209" y="1058"/>
                    <a:pt x="6078" y="846"/>
                    <a:pt x="5996" y="751"/>
                  </a:cubicBezTo>
                  <a:cubicBezTo>
                    <a:pt x="5894" y="642"/>
                    <a:pt x="5780" y="551"/>
                    <a:pt x="5652" y="472"/>
                  </a:cubicBezTo>
                  <a:cubicBezTo>
                    <a:pt x="5560" y="426"/>
                    <a:pt x="5344" y="410"/>
                    <a:pt x="5259" y="351"/>
                  </a:cubicBezTo>
                  <a:cubicBezTo>
                    <a:pt x="5213" y="318"/>
                    <a:pt x="5174" y="276"/>
                    <a:pt x="5138" y="230"/>
                  </a:cubicBezTo>
                  <a:cubicBezTo>
                    <a:pt x="5047" y="290"/>
                    <a:pt x="4927" y="353"/>
                    <a:pt x="4845" y="353"/>
                  </a:cubicBezTo>
                  <a:cubicBezTo>
                    <a:pt x="4837" y="353"/>
                    <a:pt x="4830" y="352"/>
                    <a:pt x="4823" y="351"/>
                  </a:cubicBezTo>
                  <a:cubicBezTo>
                    <a:pt x="4735" y="338"/>
                    <a:pt x="4636" y="161"/>
                    <a:pt x="4561" y="112"/>
                  </a:cubicBezTo>
                  <a:cubicBezTo>
                    <a:pt x="4499" y="72"/>
                    <a:pt x="4364" y="0"/>
                    <a:pt x="428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4"/>
            <p:cNvSpPr/>
            <p:nvPr/>
          </p:nvSpPr>
          <p:spPr>
            <a:xfrm>
              <a:off x="1176348" y="1972529"/>
              <a:ext cx="366967" cy="517879"/>
            </a:xfrm>
            <a:custGeom>
              <a:avLst/>
              <a:gdLst/>
              <a:ahLst/>
              <a:cxnLst/>
              <a:rect l="l" t="t" r="r" b="b"/>
              <a:pathLst>
                <a:path w="12793" h="18054" extrusionOk="0">
                  <a:moveTo>
                    <a:pt x="6097" y="0"/>
                  </a:moveTo>
                  <a:cubicBezTo>
                    <a:pt x="6077" y="95"/>
                    <a:pt x="6058" y="180"/>
                    <a:pt x="6038" y="246"/>
                  </a:cubicBezTo>
                  <a:cubicBezTo>
                    <a:pt x="6002" y="367"/>
                    <a:pt x="5933" y="619"/>
                    <a:pt x="5871" y="731"/>
                  </a:cubicBezTo>
                  <a:cubicBezTo>
                    <a:pt x="5822" y="812"/>
                    <a:pt x="5681" y="953"/>
                    <a:pt x="5619" y="1016"/>
                  </a:cubicBezTo>
                  <a:cubicBezTo>
                    <a:pt x="5560" y="1078"/>
                    <a:pt x="5412" y="1173"/>
                    <a:pt x="5360" y="1242"/>
                  </a:cubicBezTo>
                  <a:cubicBezTo>
                    <a:pt x="5281" y="1360"/>
                    <a:pt x="5222" y="1484"/>
                    <a:pt x="5176" y="1615"/>
                  </a:cubicBezTo>
                  <a:cubicBezTo>
                    <a:pt x="5117" y="1808"/>
                    <a:pt x="5098" y="2215"/>
                    <a:pt x="5042" y="2411"/>
                  </a:cubicBezTo>
                  <a:cubicBezTo>
                    <a:pt x="5003" y="2542"/>
                    <a:pt x="4872" y="2788"/>
                    <a:pt x="4836" y="2919"/>
                  </a:cubicBezTo>
                  <a:cubicBezTo>
                    <a:pt x="4793" y="3086"/>
                    <a:pt x="4750" y="3430"/>
                    <a:pt x="4734" y="3600"/>
                  </a:cubicBezTo>
                  <a:cubicBezTo>
                    <a:pt x="4724" y="3728"/>
                    <a:pt x="4741" y="3990"/>
                    <a:pt x="4711" y="4111"/>
                  </a:cubicBezTo>
                  <a:cubicBezTo>
                    <a:pt x="4685" y="4233"/>
                    <a:pt x="4596" y="4468"/>
                    <a:pt x="4521" y="4563"/>
                  </a:cubicBezTo>
                  <a:cubicBezTo>
                    <a:pt x="4433" y="4672"/>
                    <a:pt x="4190" y="4812"/>
                    <a:pt x="4066" y="4871"/>
                  </a:cubicBezTo>
                  <a:cubicBezTo>
                    <a:pt x="3895" y="4940"/>
                    <a:pt x="3715" y="4993"/>
                    <a:pt x="3535" y="5029"/>
                  </a:cubicBezTo>
                  <a:cubicBezTo>
                    <a:pt x="3382" y="5057"/>
                    <a:pt x="3103" y="5099"/>
                    <a:pt x="2894" y="5099"/>
                  </a:cubicBezTo>
                  <a:cubicBezTo>
                    <a:pt x="2835" y="5099"/>
                    <a:pt x="2782" y="5095"/>
                    <a:pt x="2739" y="5088"/>
                  </a:cubicBezTo>
                  <a:cubicBezTo>
                    <a:pt x="2641" y="5068"/>
                    <a:pt x="2474" y="4937"/>
                    <a:pt x="2375" y="4917"/>
                  </a:cubicBezTo>
                  <a:cubicBezTo>
                    <a:pt x="2316" y="4906"/>
                    <a:pt x="2256" y="4900"/>
                    <a:pt x="2195" y="4900"/>
                  </a:cubicBezTo>
                  <a:cubicBezTo>
                    <a:pt x="2135" y="4900"/>
                    <a:pt x="2074" y="4906"/>
                    <a:pt x="2015" y="4917"/>
                  </a:cubicBezTo>
                  <a:cubicBezTo>
                    <a:pt x="1868" y="4966"/>
                    <a:pt x="1727" y="5038"/>
                    <a:pt x="1606" y="5130"/>
                  </a:cubicBezTo>
                  <a:cubicBezTo>
                    <a:pt x="1514" y="5202"/>
                    <a:pt x="1393" y="5402"/>
                    <a:pt x="1311" y="5484"/>
                  </a:cubicBezTo>
                  <a:cubicBezTo>
                    <a:pt x="1252" y="5543"/>
                    <a:pt x="1117" y="5638"/>
                    <a:pt x="1059" y="5697"/>
                  </a:cubicBezTo>
                  <a:cubicBezTo>
                    <a:pt x="986" y="5772"/>
                    <a:pt x="882" y="5962"/>
                    <a:pt x="800" y="6024"/>
                  </a:cubicBezTo>
                  <a:cubicBezTo>
                    <a:pt x="701" y="6103"/>
                    <a:pt x="446" y="6156"/>
                    <a:pt x="344" y="6231"/>
                  </a:cubicBezTo>
                  <a:cubicBezTo>
                    <a:pt x="243" y="6313"/>
                    <a:pt x="154" y="6411"/>
                    <a:pt x="86" y="6526"/>
                  </a:cubicBezTo>
                  <a:cubicBezTo>
                    <a:pt x="33" y="6631"/>
                    <a:pt x="0" y="6873"/>
                    <a:pt x="7" y="6991"/>
                  </a:cubicBezTo>
                  <a:cubicBezTo>
                    <a:pt x="27" y="7184"/>
                    <a:pt x="82" y="7371"/>
                    <a:pt x="164" y="7544"/>
                  </a:cubicBezTo>
                  <a:cubicBezTo>
                    <a:pt x="223" y="7656"/>
                    <a:pt x="397" y="7833"/>
                    <a:pt x="492" y="7921"/>
                  </a:cubicBezTo>
                  <a:cubicBezTo>
                    <a:pt x="587" y="8006"/>
                    <a:pt x="823" y="8118"/>
                    <a:pt x="901" y="8226"/>
                  </a:cubicBezTo>
                  <a:cubicBezTo>
                    <a:pt x="980" y="8334"/>
                    <a:pt x="1052" y="8596"/>
                    <a:pt x="1085" y="8724"/>
                  </a:cubicBezTo>
                  <a:cubicBezTo>
                    <a:pt x="1114" y="8852"/>
                    <a:pt x="1180" y="9117"/>
                    <a:pt x="1150" y="9248"/>
                  </a:cubicBezTo>
                  <a:cubicBezTo>
                    <a:pt x="1131" y="9340"/>
                    <a:pt x="1019" y="9503"/>
                    <a:pt x="947" y="9566"/>
                  </a:cubicBezTo>
                  <a:cubicBezTo>
                    <a:pt x="921" y="9585"/>
                    <a:pt x="891" y="9608"/>
                    <a:pt x="865" y="9625"/>
                  </a:cubicBezTo>
                  <a:cubicBezTo>
                    <a:pt x="898" y="9671"/>
                    <a:pt x="941" y="9713"/>
                    <a:pt x="986" y="9746"/>
                  </a:cubicBezTo>
                  <a:cubicBezTo>
                    <a:pt x="1072" y="9802"/>
                    <a:pt x="1288" y="9821"/>
                    <a:pt x="1380" y="9867"/>
                  </a:cubicBezTo>
                  <a:cubicBezTo>
                    <a:pt x="1507" y="9946"/>
                    <a:pt x="1622" y="10037"/>
                    <a:pt x="1724" y="10146"/>
                  </a:cubicBezTo>
                  <a:cubicBezTo>
                    <a:pt x="1805" y="10241"/>
                    <a:pt x="1940" y="10453"/>
                    <a:pt x="1969" y="10571"/>
                  </a:cubicBezTo>
                  <a:cubicBezTo>
                    <a:pt x="1999" y="10676"/>
                    <a:pt x="1959" y="10899"/>
                    <a:pt x="1969" y="11007"/>
                  </a:cubicBezTo>
                  <a:cubicBezTo>
                    <a:pt x="1979" y="11135"/>
                    <a:pt x="1999" y="11263"/>
                    <a:pt x="2031" y="11387"/>
                  </a:cubicBezTo>
                  <a:cubicBezTo>
                    <a:pt x="2081" y="11515"/>
                    <a:pt x="2140" y="11639"/>
                    <a:pt x="2215" y="11757"/>
                  </a:cubicBezTo>
                  <a:cubicBezTo>
                    <a:pt x="2248" y="11813"/>
                    <a:pt x="2346" y="11905"/>
                    <a:pt x="2379" y="11960"/>
                  </a:cubicBezTo>
                  <a:cubicBezTo>
                    <a:pt x="2441" y="12072"/>
                    <a:pt x="2506" y="12321"/>
                    <a:pt x="2552" y="12439"/>
                  </a:cubicBezTo>
                  <a:cubicBezTo>
                    <a:pt x="2582" y="12511"/>
                    <a:pt x="2647" y="12658"/>
                    <a:pt x="2677" y="12734"/>
                  </a:cubicBezTo>
                  <a:cubicBezTo>
                    <a:pt x="2752" y="12920"/>
                    <a:pt x="2896" y="13300"/>
                    <a:pt x="2959" y="13494"/>
                  </a:cubicBezTo>
                  <a:cubicBezTo>
                    <a:pt x="3011" y="13644"/>
                    <a:pt x="3054" y="13972"/>
                    <a:pt x="3135" y="14109"/>
                  </a:cubicBezTo>
                  <a:cubicBezTo>
                    <a:pt x="3204" y="14227"/>
                    <a:pt x="3430" y="14391"/>
                    <a:pt x="3525" y="14486"/>
                  </a:cubicBezTo>
                  <a:cubicBezTo>
                    <a:pt x="3597" y="14555"/>
                    <a:pt x="3741" y="14696"/>
                    <a:pt x="3810" y="14768"/>
                  </a:cubicBezTo>
                  <a:cubicBezTo>
                    <a:pt x="3918" y="14883"/>
                    <a:pt x="4118" y="15115"/>
                    <a:pt x="4220" y="15233"/>
                  </a:cubicBezTo>
                  <a:cubicBezTo>
                    <a:pt x="4292" y="15318"/>
                    <a:pt x="4459" y="15472"/>
                    <a:pt x="4508" y="15574"/>
                  </a:cubicBezTo>
                  <a:cubicBezTo>
                    <a:pt x="4567" y="15688"/>
                    <a:pt x="4603" y="15950"/>
                    <a:pt x="4633" y="16078"/>
                  </a:cubicBezTo>
                  <a:cubicBezTo>
                    <a:pt x="4678" y="16298"/>
                    <a:pt x="4773" y="16733"/>
                    <a:pt x="4796" y="16956"/>
                  </a:cubicBezTo>
                  <a:cubicBezTo>
                    <a:pt x="4806" y="17136"/>
                    <a:pt x="4809" y="17320"/>
                    <a:pt x="4800" y="17500"/>
                  </a:cubicBezTo>
                  <a:cubicBezTo>
                    <a:pt x="4796" y="17588"/>
                    <a:pt x="4744" y="17772"/>
                    <a:pt x="4767" y="17857"/>
                  </a:cubicBezTo>
                  <a:cubicBezTo>
                    <a:pt x="4780" y="17906"/>
                    <a:pt x="4849" y="17995"/>
                    <a:pt x="4898" y="18054"/>
                  </a:cubicBezTo>
                  <a:cubicBezTo>
                    <a:pt x="4967" y="18008"/>
                    <a:pt x="4993" y="17805"/>
                    <a:pt x="5055" y="17762"/>
                  </a:cubicBezTo>
                  <a:cubicBezTo>
                    <a:pt x="5117" y="17719"/>
                    <a:pt x="5284" y="17749"/>
                    <a:pt x="5356" y="17726"/>
                  </a:cubicBezTo>
                  <a:cubicBezTo>
                    <a:pt x="5510" y="17670"/>
                    <a:pt x="5658" y="17595"/>
                    <a:pt x="5795" y="17507"/>
                  </a:cubicBezTo>
                  <a:cubicBezTo>
                    <a:pt x="5887" y="17444"/>
                    <a:pt x="6071" y="17317"/>
                    <a:pt x="6126" y="17222"/>
                  </a:cubicBezTo>
                  <a:cubicBezTo>
                    <a:pt x="6175" y="17146"/>
                    <a:pt x="6139" y="16930"/>
                    <a:pt x="6212" y="16878"/>
                  </a:cubicBezTo>
                  <a:cubicBezTo>
                    <a:pt x="6238" y="16858"/>
                    <a:pt x="6277" y="16850"/>
                    <a:pt x="6323" y="16850"/>
                  </a:cubicBezTo>
                  <a:cubicBezTo>
                    <a:pt x="6434" y="16850"/>
                    <a:pt x="6581" y="16894"/>
                    <a:pt x="6660" y="16904"/>
                  </a:cubicBezTo>
                  <a:cubicBezTo>
                    <a:pt x="6785" y="16920"/>
                    <a:pt x="7024" y="16979"/>
                    <a:pt x="7148" y="16989"/>
                  </a:cubicBezTo>
                  <a:cubicBezTo>
                    <a:pt x="7229" y="16995"/>
                    <a:pt x="7310" y="16999"/>
                    <a:pt x="7391" y="16999"/>
                  </a:cubicBezTo>
                  <a:cubicBezTo>
                    <a:pt x="7473" y="16999"/>
                    <a:pt x="7555" y="16995"/>
                    <a:pt x="7637" y="16989"/>
                  </a:cubicBezTo>
                  <a:cubicBezTo>
                    <a:pt x="7748" y="16979"/>
                    <a:pt x="7974" y="16953"/>
                    <a:pt x="8079" y="16910"/>
                  </a:cubicBezTo>
                  <a:cubicBezTo>
                    <a:pt x="8190" y="16868"/>
                    <a:pt x="8370" y="16697"/>
                    <a:pt x="8482" y="16648"/>
                  </a:cubicBezTo>
                  <a:cubicBezTo>
                    <a:pt x="8611" y="16590"/>
                    <a:pt x="8888" y="16497"/>
                    <a:pt x="9034" y="16497"/>
                  </a:cubicBezTo>
                  <a:cubicBezTo>
                    <a:pt x="9037" y="16497"/>
                    <a:pt x="9039" y="16497"/>
                    <a:pt x="9042" y="16498"/>
                  </a:cubicBezTo>
                  <a:cubicBezTo>
                    <a:pt x="9104" y="16498"/>
                    <a:pt x="9242" y="16543"/>
                    <a:pt x="9333" y="16579"/>
                  </a:cubicBezTo>
                  <a:cubicBezTo>
                    <a:pt x="9353" y="16511"/>
                    <a:pt x="9373" y="16448"/>
                    <a:pt x="9389" y="16399"/>
                  </a:cubicBezTo>
                  <a:cubicBezTo>
                    <a:pt x="9435" y="16255"/>
                    <a:pt x="9527" y="15967"/>
                    <a:pt x="9569" y="15823"/>
                  </a:cubicBezTo>
                  <a:cubicBezTo>
                    <a:pt x="9618" y="15656"/>
                    <a:pt x="9713" y="15321"/>
                    <a:pt x="9763" y="15158"/>
                  </a:cubicBezTo>
                  <a:cubicBezTo>
                    <a:pt x="9789" y="15066"/>
                    <a:pt x="9808" y="14860"/>
                    <a:pt x="9871" y="14784"/>
                  </a:cubicBezTo>
                  <a:cubicBezTo>
                    <a:pt x="9910" y="14735"/>
                    <a:pt x="10041" y="14689"/>
                    <a:pt x="10103" y="14670"/>
                  </a:cubicBezTo>
                  <a:cubicBezTo>
                    <a:pt x="10208" y="14640"/>
                    <a:pt x="10434" y="14656"/>
                    <a:pt x="10539" y="14627"/>
                  </a:cubicBezTo>
                  <a:cubicBezTo>
                    <a:pt x="10608" y="14601"/>
                    <a:pt x="10670" y="14565"/>
                    <a:pt x="10732" y="14522"/>
                  </a:cubicBezTo>
                  <a:cubicBezTo>
                    <a:pt x="10791" y="14476"/>
                    <a:pt x="10880" y="14345"/>
                    <a:pt x="10942" y="14296"/>
                  </a:cubicBezTo>
                  <a:cubicBezTo>
                    <a:pt x="10994" y="14254"/>
                    <a:pt x="11122" y="14204"/>
                    <a:pt x="11174" y="14162"/>
                  </a:cubicBezTo>
                  <a:cubicBezTo>
                    <a:pt x="11204" y="14126"/>
                    <a:pt x="11233" y="14086"/>
                    <a:pt x="11260" y="14047"/>
                  </a:cubicBezTo>
                  <a:cubicBezTo>
                    <a:pt x="11207" y="13949"/>
                    <a:pt x="11122" y="13824"/>
                    <a:pt x="11102" y="13743"/>
                  </a:cubicBezTo>
                  <a:cubicBezTo>
                    <a:pt x="11073" y="13618"/>
                    <a:pt x="11102" y="13366"/>
                    <a:pt x="11102" y="13238"/>
                  </a:cubicBezTo>
                  <a:cubicBezTo>
                    <a:pt x="11102" y="13077"/>
                    <a:pt x="11066" y="12750"/>
                    <a:pt x="11102" y="12593"/>
                  </a:cubicBezTo>
                  <a:cubicBezTo>
                    <a:pt x="11132" y="12458"/>
                    <a:pt x="11263" y="12209"/>
                    <a:pt x="11332" y="12091"/>
                  </a:cubicBezTo>
                  <a:cubicBezTo>
                    <a:pt x="11430" y="11921"/>
                    <a:pt x="11679" y="11616"/>
                    <a:pt x="11790" y="11453"/>
                  </a:cubicBezTo>
                  <a:cubicBezTo>
                    <a:pt x="11948" y="11223"/>
                    <a:pt x="12269" y="10758"/>
                    <a:pt x="12396" y="10509"/>
                  </a:cubicBezTo>
                  <a:cubicBezTo>
                    <a:pt x="12501" y="10283"/>
                    <a:pt x="12593" y="10051"/>
                    <a:pt x="12668" y="9815"/>
                  </a:cubicBezTo>
                  <a:cubicBezTo>
                    <a:pt x="12708" y="9677"/>
                    <a:pt x="12793" y="9402"/>
                    <a:pt x="12776" y="9261"/>
                  </a:cubicBezTo>
                  <a:cubicBezTo>
                    <a:pt x="12770" y="9199"/>
                    <a:pt x="12753" y="9140"/>
                    <a:pt x="12734" y="9081"/>
                  </a:cubicBezTo>
                  <a:cubicBezTo>
                    <a:pt x="12694" y="8960"/>
                    <a:pt x="12629" y="8829"/>
                    <a:pt x="12570" y="8770"/>
                  </a:cubicBezTo>
                  <a:cubicBezTo>
                    <a:pt x="12446" y="8658"/>
                    <a:pt x="12102" y="8583"/>
                    <a:pt x="11938" y="8557"/>
                  </a:cubicBezTo>
                  <a:cubicBezTo>
                    <a:pt x="11908" y="8552"/>
                    <a:pt x="11869" y="8550"/>
                    <a:pt x="11826" y="8550"/>
                  </a:cubicBezTo>
                  <a:cubicBezTo>
                    <a:pt x="11730" y="8550"/>
                    <a:pt x="11612" y="8559"/>
                    <a:pt x="11524" y="8559"/>
                  </a:cubicBezTo>
                  <a:cubicBezTo>
                    <a:pt x="11501" y="8559"/>
                    <a:pt x="11481" y="8558"/>
                    <a:pt x="11463" y="8557"/>
                  </a:cubicBezTo>
                  <a:cubicBezTo>
                    <a:pt x="11292" y="8544"/>
                    <a:pt x="10942" y="8521"/>
                    <a:pt x="10781" y="8455"/>
                  </a:cubicBezTo>
                  <a:cubicBezTo>
                    <a:pt x="10690" y="8416"/>
                    <a:pt x="10513" y="8298"/>
                    <a:pt x="10451" y="8216"/>
                  </a:cubicBezTo>
                  <a:cubicBezTo>
                    <a:pt x="10372" y="8114"/>
                    <a:pt x="10306" y="7859"/>
                    <a:pt x="10287" y="7731"/>
                  </a:cubicBezTo>
                  <a:cubicBezTo>
                    <a:pt x="10264" y="7590"/>
                    <a:pt x="10326" y="7299"/>
                    <a:pt x="10287" y="7161"/>
                  </a:cubicBezTo>
                  <a:cubicBezTo>
                    <a:pt x="10254" y="7043"/>
                    <a:pt x="10077" y="6860"/>
                    <a:pt x="10031" y="6745"/>
                  </a:cubicBezTo>
                  <a:cubicBezTo>
                    <a:pt x="10002" y="6663"/>
                    <a:pt x="9985" y="6483"/>
                    <a:pt x="9966" y="6398"/>
                  </a:cubicBezTo>
                  <a:cubicBezTo>
                    <a:pt x="9923" y="6214"/>
                    <a:pt x="9864" y="5848"/>
                    <a:pt x="9776" y="5684"/>
                  </a:cubicBezTo>
                  <a:cubicBezTo>
                    <a:pt x="9700" y="5556"/>
                    <a:pt x="9602" y="5438"/>
                    <a:pt x="9487" y="5343"/>
                  </a:cubicBezTo>
                  <a:cubicBezTo>
                    <a:pt x="9412" y="5284"/>
                    <a:pt x="9222" y="5238"/>
                    <a:pt x="9147" y="5179"/>
                  </a:cubicBezTo>
                  <a:cubicBezTo>
                    <a:pt x="9075" y="5120"/>
                    <a:pt x="8940" y="4973"/>
                    <a:pt x="8911" y="4884"/>
                  </a:cubicBezTo>
                  <a:cubicBezTo>
                    <a:pt x="8862" y="4750"/>
                    <a:pt x="8891" y="4455"/>
                    <a:pt x="8911" y="4314"/>
                  </a:cubicBezTo>
                  <a:cubicBezTo>
                    <a:pt x="8930" y="4160"/>
                    <a:pt x="8967" y="4010"/>
                    <a:pt x="9019" y="3862"/>
                  </a:cubicBezTo>
                  <a:cubicBezTo>
                    <a:pt x="9088" y="3722"/>
                    <a:pt x="9173" y="3590"/>
                    <a:pt x="9274" y="3473"/>
                  </a:cubicBezTo>
                  <a:cubicBezTo>
                    <a:pt x="9350" y="3397"/>
                    <a:pt x="9530" y="3309"/>
                    <a:pt x="9648" y="3237"/>
                  </a:cubicBezTo>
                  <a:cubicBezTo>
                    <a:pt x="9582" y="3138"/>
                    <a:pt x="9510" y="3050"/>
                    <a:pt x="9428" y="2968"/>
                  </a:cubicBezTo>
                  <a:cubicBezTo>
                    <a:pt x="9337" y="2893"/>
                    <a:pt x="9094" y="2830"/>
                    <a:pt x="8996" y="2762"/>
                  </a:cubicBezTo>
                  <a:cubicBezTo>
                    <a:pt x="8904" y="2696"/>
                    <a:pt x="8819" y="2614"/>
                    <a:pt x="8747" y="2526"/>
                  </a:cubicBezTo>
                  <a:cubicBezTo>
                    <a:pt x="8698" y="2450"/>
                    <a:pt x="8619" y="2274"/>
                    <a:pt x="8613" y="2185"/>
                  </a:cubicBezTo>
                  <a:cubicBezTo>
                    <a:pt x="8606" y="2100"/>
                    <a:pt x="8682" y="1933"/>
                    <a:pt x="8691" y="1844"/>
                  </a:cubicBezTo>
                  <a:cubicBezTo>
                    <a:pt x="8708" y="1694"/>
                    <a:pt x="8708" y="1543"/>
                    <a:pt x="8691" y="1389"/>
                  </a:cubicBezTo>
                  <a:cubicBezTo>
                    <a:pt x="8675" y="1307"/>
                    <a:pt x="8649" y="1229"/>
                    <a:pt x="8613" y="1153"/>
                  </a:cubicBezTo>
                  <a:cubicBezTo>
                    <a:pt x="8577" y="1094"/>
                    <a:pt x="8482" y="986"/>
                    <a:pt x="8419" y="960"/>
                  </a:cubicBezTo>
                  <a:cubicBezTo>
                    <a:pt x="8370" y="945"/>
                    <a:pt x="8320" y="938"/>
                    <a:pt x="8271" y="938"/>
                  </a:cubicBezTo>
                  <a:cubicBezTo>
                    <a:pt x="8221" y="938"/>
                    <a:pt x="8172" y="945"/>
                    <a:pt x="8125" y="960"/>
                  </a:cubicBezTo>
                  <a:cubicBezTo>
                    <a:pt x="8020" y="1003"/>
                    <a:pt x="7882" y="1199"/>
                    <a:pt x="7807" y="1288"/>
                  </a:cubicBezTo>
                  <a:cubicBezTo>
                    <a:pt x="7728" y="1383"/>
                    <a:pt x="7620" y="1622"/>
                    <a:pt x="7512" y="1684"/>
                  </a:cubicBezTo>
                  <a:cubicBezTo>
                    <a:pt x="7461" y="1715"/>
                    <a:pt x="7350" y="1740"/>
                    <a:pt x="7263" y="1740"/>
                  </a:cubicBezTo>
                  <a:cubicBezTo>
                    <a:pt x="7232" y="1740"/>
                    <a:pt x="7205" y="1737"/>
                    <a:pt x="7184" y="1730"/>
                  </a:cubicBezTo>
                  <a:cubicBezTo>
                    <a:pt x="7089" y="1697"/>
                    <a:pt x="6955" y="1530"/>
                    <a:pt x="6903" y="1445"/>
                  </a:cubicBezTo>
                  <a:cubicBezTo>
                    <a:pt x="6814" y="1310"/>
                    <a:pt x="6745" y="989"/>
                    <a:pt x="6673" y="845"/>
                  </a:cubicBezTo>
                  <a:cubicBezTo>
                    <a:pt x="6637" y="773"/>
                    <a:pt x="6533" y="649"/>
                    <a:pt x="6503" y="573"/>
                  </a:cubicBezTo>
                  <a:cubicBezTo>
                    <a:pt x="6474" y="488"/>
                    <a:pt x="6497" y="292"/>
                    <a:pt x="6447" y="220"/>
                  </a:cubicBezTo>
                  <a:cubicBezTo>
                    <a:pt x="6398" y="151"/>
                    <a:pt x="6225" y="59"/>
                    <a:pt x="6097"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4"/>
            <p:cNvSpPr/>
            <p:nvPr/>
          </p:nvSpPr>
          <p:spPr>
            <a:xfrm>
              <a:off x="1741184" y="2079610"/>
              <a:ext cx="411142" cy="523645"/>
            </a:xfrm>
            <a:custGeom>
              <a:avLst/>
              <a:gdLst/>
              <a:ahLst/>
              <a:cxnLst/>
              <a:rect l="l" t="t" r="r" b="b"/>
              <a:pathLst>
                <a:path w="14333" h="18255" extrusionOk="0">
                  <a:moveTo>
                    <a:pt x="5442" y="1"/>
                  </a:moveTo>
                  <a:cubicBezTo>
                    <a:pt x="5342" y="1"/>
                    <a:pt x="5174" y="61"/>
                    <a:pt x="5088" y="70"/>
                  </a:cubicBezTo>
                  <a:cubicBezTo>
                    <a:pt x="4982" y="77"/>
                    <a:pt x="4875" y="80"/>
                    <a:pt x="4769" y="80"/>
                  </a:cubicBezTo>
                  <a:cubicBezTo>
                    <a:pt x="4663" y="80"/>
                    <a:pt x="4558" y="77"/>
                    <a:pt x="4453" y="70"/>
                  </a:cubicBezTo>
                  <a:cubicBezTo>
                    <a:pt x="4397" y="67"/>
                    <a:pt x="4296" y="54"/>
                    <a:pt x="4197" y="38"/>
                  </a:cubicBezTo>
                  <a:cubicBezTo>
                    <a:pt x="4138" y="165"/>
                    <a:pt x="4079" y="293"/>
                    <a:pt x="4033" y="375"/>
                  </a:cubicBezTo>
                  <a:cubicBezTo>
                    <a:pt x="3938" y="545"/>
                    <a:pt x="3722" y="863"/>
                    <a:pt x="3614" y="1024"/>
                  </a:cubicBezTo>
                  <a:cubicBezTo>
                    <a:pt x="3444" y="1269"/>
                    <a:pt x="3126" y="1780"/>
                    <a:pt x="2920" y="1997"/>
                  </a:cubicBezTo>
                  <a:cubicBezTo>
                    <a:pt x="2671" y="2259"/>
                    <a:pt x="2094" y="2701"/>
                    <a:pt x="1786" y="2894"/>
                  </a:cubicBezTo>
                  <a:cubicBezTo>
                    <a:pt x="1534" y="3051"/>
                    <a:pt x="977" y="3284"/>
                    <a:pt x="708" y="3415"/>
                  </a:cubicBezTo>
                  <a:cubicBezTo>
                    <a:pt x="561" y="3487"/>
                    <a:pt x="204" y="3667"/>
                    <a:pt x="7" y="3766"/>
                  </a:cubicBezTo>
                  <a:cubicBezTo>
                    <a:pt x="17" y="3792"/>
                    <a:pt x="27" y="3818"/>
                    <a:pt x="34" y="3841"/>
                  </a:cubicBezTo>
                  <a:cubicBezTo>
                    <a:pt x="57" y="3956"/>
                    <a:pt x="1" y="4191"/>
                    <a:pt x="34" y="4303"/>
                  </a:cubicBezTo>
                  <a:cubicBezTo>
                    <a:pt x="53" y="4378"/>
                    <a:pt x="158" y="4496"/>
                    <a:pt x="204" y="4565"/>
                  </a:cubicBezTo>
                  <a:cubicBezTo>
                    <a:pt x="247" y="4637"/>
                    <a:pt x="361" y="4765"/>
                    <a:pt x="381" y="4847"/>
                  </a:cubicBezTo>
                  <a:cubicBezTo>
                    <a:pt x="391" y="4919"/>
                    <a:pt x="384" y="4991"/>
                    <a:pt x="371" y="5063"/>
                  </a:cubicBezTo>
                  <a:cubicBezTo>
                    <a:pt x="392" y="5062"/>
                    <a:pt x="413" y="5062"/>
                    <a:pt x="434" y="5062"/>
                  </a:cubicBezTo>
                  <a:cubicBezTo>
                    <a:pt x="485" y="5062"/>
                    <a:pt x="535" y="5064"/>
                    <a:pt x="584" y="5066"/>
                  </a:cubicBezTo>
                  <a:cubicBezTo>
                    <a:pt x="682" y="5083"/>
                    <a:pt x="774" y="5109"/>
                    <a:pt x="866" y="5145"/>
                  </a:cubicBezTo>
                  <a:cubicBezTo>
                    <a:pt x="957" y="5187"/>
                    <a:pt x="1046" y="5243"/>
                    <a:pt x="1131" y="5305"/>
                  </a:cubicBezTo>
                  <a:cubicBezTo>
                    <a:pt x="1229" y="5387"/>
                    <a:pt x="1400" y="5584"/>
                    <a:pt x="1488" y="5679"/>
                  </a:cubicBezTo>
                  <a:cubicBezTo>
                    <a:pt x="1580" y="5780"/>
                    <a:pt x="1767" y="5987"/>
                    <a:pt x="1852" y="6095"/>
                  </a:cubicBezTo>
                  <a:cubicBezTo>
                    <a:pt x="1927" y="6196"/>
                    <a:pt x="2055" y="6413"/>
                    <a:pt x="2133" y="6514"/>
                  </a:cubicBezTo>
                  <a:cubicBezTo>
                    <a:pt x="2238" y="6645"/>
                    <a:pt x="2353" y="6770"/>
                    <a:pt x="2474" y="6888"/>
                  </a:cubicBezTo>
                  <a:cubicBezTo>
                    <a:pt x="2569" y="6976"/>
                    <a:pt x="2782" y="7120"/>
                    <a:pt x="2884" y="7202"/>
                  </a:cubicBezTo>
                  <a:cubicBezTo>
                    <a:pt x="2959" y="7264"/>
                    <a:pt x="3126" y="7379"/>
                    <a:pt x="3188" y="7458"/>
                  </a:cubicBezTo>
                  <a:cubicBezTo>
                    <a:pt x="3280" y="7569"/>
                    <a:pt x="3395" y="7838"/>
                    <a:pt x="3470" y="7959"/>
                  </a:cubicBezTo>
                  <a:cubicBezTo>
                    <a:pt x="3532" y="8064"/>
                    <a:pt x="3667" y="8273"/>
                    <a:pt x="3742" y="8368"/>
                  </a:cubicBezTo>
                  <a:cubicBezTo>
                    <a:pt x="3830" y="8480"/>
                    <a:pt x="3925" y="8584"/>
                    <a:pt x="4030" y="8683"/>
                  </a:cubicBezTo>
                  <a:cubicBezTo>
                    <a:pt x="4145" y="8781"/>
                    <a:pt x="4417" y="8925"/>
                    <a:pt x="4541" y="9014"/>
                  </a:cubicBezTo>
                  <a:cubicBezTo>
                    <a:pt x="4649" y="9092"/>
                    <a:pt x="4856" y="9263"/>
                    <a:pt x="4951" y="9354"/>
                  </a:cubicBezTo>
                  <a:cubicBezTo>
                    <a:pt x="4990" y="9394"/>
                    <a:pt x="5082" y="9472"/>
                    <a:pt x="5105" y="9525"/>
                  </a:cubicBezTo>
                  <a:cubicBezTo>
                    <a:pt x="5141" y="9626"/>
                    <a:pt x="5105" y="9842"/>
                    <a:pt x="5105" y="9957"/>
                  </a:cubicBezTo>
                  <a:cubicBezTo>
                    <a:pt x="5101" y="9960"/>
                    <a:pt x="5098" y="9964"/>
                    <a:pt x="5098" y="9970"/>
                  </a:cubicBezTo>
                  <a:cubicBezTo>
                    <a:pt x="5098" y="10062"/>
                    <a:pt x="5075" y="10252"/>
                    <a:pt x="5098" y="10344"/>
                  </a:cubicBezTo>
                  <a:cubicBezTo>
                    <a:pt x="5124" y="10442"/>
                    <a:pt x="5246" y="10622"/>
                    <a:pt x="5304" y="10697"/>
                  </a:cubicBezTo>
                  <a:cubicBezTo>
                    <a:pt x="5367" y="10773"/>
                    <a:pt x="5521" y="10891"/>
                    <a:pt x="5589" y="10960"/>
                  </a:cubicBezTo>
                  <a:cubicBezTo>
                    <a:pt x="5671" y="11038"/>
                    <a:pt x="5848" y="11189"/>
                    <a:pt x="5907" y="11287"/>
                  </a:cubicBezTo>
                  <a:cubicBezTo>
                    <a:pt x="5956" y="11379"/>
                    <a:pt x="5989" y="11480"/>
                    <a:pt x="6002" y="11585"/>
                  </a:cubicBezTo>
                  <a:cubicBezTo>
                    <a:pt x="6006" y="11674"/>
                    <a:pt x="5933" y="11837"/>
                    <a:pt x="5917" y="11919"/>
                  </a:cubicBezTo>
                  <a:cubicBezTo>
                    <a:pt x="5891" y="12044"/>
                    <a:pt x="5871" y="12296"/>
                    <a:pt x="5838" y="12421"/>
                  </a:cubicBezTo>
                  <a:cubicBezTo>
                    <a:pt x="5783" y="12594"/>
                    <a:pt x="5717" y="12765"/>
                    <a:pt x="5639" y="12928"/>
                  </a:cubicBezTo>
                  <a:cubicBezTo>
                    <a:pt x="5593" y="13030"/>
                    <a:pt x="5455" y="13210"/>
                    <a:pt x="5413" y="13315"/>
                  </a:cubicBezTo>
                  <a:cubicBezTo>
                    <a:pt x="5363" y="13462"/>
                    <a:pt x="5327" y="13613"/>
                    <a:pt x="5304" y="13770"/>
                  </a:cubicBezTo>
                  <a:cubicBezTo>
                    <a:pt x="5295" y="13914"/>
                    <a:pt x="5295" y="14062"/>
                    <a:pt x="5304" y="14206"/>
                  </a:cubicBezTo>
                  <a:cubicBezTo>
                    <a:pt x="5318" y="14321"/>
                    <a:pt x="5380" y="14540"/>
                    <a:pt x="5396" y="14655"/>
                  </a:cubicBezTo>
                  <a:cubicBezTo>
                    <a:pt x="5413" y="14779"/>
                    <a:pt x="5399" y="15041"/>
                    <a:pt x="5429" y="15163"/>
                  </a:cubicBezTo>
                  <a:cubicBezTo>
                    <a:pt x="5442" y="15221"/>
                    <a:pt x="5481" y="15343"/>
                    <a:pt x="5521" y="15385"/>
                  </a:cubicBezTo>
                  <a:cubicBezTo>
                    <a:pt x="5534" y="15398"/>
                    <a:pt x="5550" y="15411"/>
                    <a:pt x="5570" y="15421"/>
                  </a:cubicBezTo>
                  <a:cubicBezTo>
                    <a:pt x="5668" y="15480"/>
                    <a:pt x="5838" y="15523"/>
                    <a:pt x="5950" y="15562"/>
                  </a:cubicBezTo>
                  <a:cubicBezTo>
                    <a:pt x="6074" y="15615"/>
                    <a:pt x="6199" y="15677"/>
                    <a:pt x="6313" y="15749"/>
                  </a:cubicBezTo>
                  <a:cubicBezTo>
                    <a:pt x="6376" y="15791"/>
                    <a:pt x="6477" y="15896"/>
                    <a:pt x="6536" y="15939"/>
                  </a:cubicBezTo>
                  <a:cubicBezTo>
                    <a:pt x="6713" y="16060"/>
                    <a:pt x="7123" y="16230"/>
                    <a:pt x="7293" y="16361"/>
                  </a:cubicBezTo>
                  <a:cubicBezTo>
                    <a:pt x="7437" y="16476"/>
                    <a:pt x="7689" y="16751"/>
                    <a:pt x="7804" y="16899"/>
                  </a:cubicBezTo>
                  <a:cubicBezTo>
                    <a:pt x="7889" y="17010"/>
                    <a:pt x="8023" y="17266"/>
                    <a:pt x="8099" y="17390"/>
                  </a:cubicBezTo>
                  <a:cubicBezTo>
                    <a:pt x="8171" y="17502"/>
                    <a:pt x="8295" y="17744"/>
                    <a:pt x="8390" y="17839"/>
                  </a:cubicBezTo>
                  <a:cubicBezTo>
                    <a:pt x="8469" y="17918"/>
                    <a:pt x="8672" y="18013"/>
                    <a:pt x="8754" y="18085"/>
                  </a:cubicBezTo>
                  <a:cubicBezTo>
                    <a:pt x="8800" y="18124"/>
                    <a:pt x="8908" y="18255"/>
                    <a:pt x="8908" y="18255"/>
                  </a:cubicBezTo>
                  <a:cubicBezTo>
                    <a:pt x="8908" y="18104"/>
                    <a:pt x="8875" y="17859"/>
                    <a:pt x="8918" y="17711"/>
                  </a:cubicBezTo>
                  <a:cubicBezTo>
                    <a:pt x="8987" y="17495"/>
                    <a:pt x="9078" y="17282"/>
                    <a:pt x="9190" y="17082"/>
                  </a:cubicBezTo>
                  <a:cubicBezTo>
                    <a:pt x="9268" y="16941"/>
                    <a:pt x="9452" y="16666"/>
                    <a:pt x="9573" y="16555"/>
                  </a:cubicBezTo>
                  <a:cubicBezTo>
                    <a:pt x="9661" y="16473"/>
                    <a:pt x="9881" y="16378"/>
                    <a:pt x="9982" y="16309"/>
                  </a:cubicBezTo>
                  <a:cubicBezTo>
                    <a:pt x="10087" y="16237"/>
                    <a:pt x="10310" y="16093"/>
                    <a:pt x="10392" y="15995"/>
                  </a:cubicBezTo>
                  <a:cubicBezTo>
                    <a:pt x="10461" y="15896"/>
                    <a:pt x="10516" y="15785"/>
                    <a:pt x="10559" y="15670"/>
                  </a:cubicBezTo>
                  <a:cubicBezTo>
                    <a:pt x="10602" y="15559"/>
                    <a:pt x="10644" y="15320"/>
                    <a:pt x="10670" y="15205"/>
                  </a:cubicBezTo>
                  <a:cubicBezTo>
                    <a:pt x="10716" y="15015"/>
                    <a:pt x="10779" y="14625"/>
                    <a:pt x="10857" y="14448"/>
                  </a:cubicBezTo>
                  <a:cubicBezTo>
                    <a:pt x="10975" y="14209"/>
                    <a:pt x="11126" y="13986"/>
                    <a:pt x="11299" y="13783"/>
                  </a:cubicBezTo>
                  <a:cubicBezTo>
                    <a:pt x="11424" y="13652"/>
                    <a:pt x="11699" y="13407"/>
                    <a:pt x="11869" y="13351"/>
                  </a:cubicBezTo>
                  <a:cubicBezTo>
                    <a:pt x="11910" y="13337"/>
                    <a:pt x="11964" y="13332"/>
                    <a:pt x="12023" y="13332"/>
                  </a:cubicBezTo>
                  <a:cubicBezTo>
                    <a:pt x="12155" y="13332"/>
                    <a:pt x="12316" y="13355"/>
                    <a:pt x="12434" y="13355"/>
                  </a:cubicBezTo>
                  <a:cubicBezTo>
                    <a:pt x="12461" y="13355"/>
                    <a:pt x="12486" y="13354"/>
                    <a:pt x="12508" y="13351"/>
                  </a:cubicBezTo>
                  <a:cubicBezTo>
                    <a:pt x="12646" y="13328"/>
                    <a:pt x="12934" y="13276"/>
                    <a:pt x="13036" y="13181"/>
                  </a:cubicBezTo>
                  <a:cubicBezTo>
                    <a:pt x="13075" y="13131"/>
                    <a:pt x="13098" y="13072"/>
                    <a:pt x="13104" y="13010"/>
                  </a:cubicBezTo>
                  <a:cubicBezTo>
                    <a:pt x="13098" y="12869"/>
                    <a:pt x="12950" y="12597"/>
                    <a:pt x="12849" y="12499"/>
                  </a:cubicBezTo>
                  <a:cubicBezTo>
                    <a:pt x="12823" y="12473"/>
                    <a:pt x="12741" y="12463"/>
                    <a:pt x="12711" y="12440"/>
                  </a:cubicBezTo>
                  <a:cubicBezTo>
                    <a:pt x="12659" y="12404"/>
                    <a:pt x="12616" y="12358"/>
                    <a:pt x="12584" y="12303"/>
                  </a:cubicBezTo>
                  <a:cubicBezTo>
                    <a:pt x="12544" y="12204"/>
                    <a:pt x="12557" y="11975"/>
                    <a:pt x="12584" y="11870"/>
                  </a:cubicBezTo>
                  <a:cubicBezTo>
                    <a:pt x="12616" y="11742"/>
                    <a:pt x="12767" y="11516"/>
                    <a:pt x="12839" y="11402"/>
                  </a:cubicBezTo>
                  <a:cubicBezTo>
                    <a:pt x="12891" y="11320"/>
                    <a:pt x="12993" y="11150"/>
                    <a:pt x="13068" y="11087"/>
                  </a:cubicBezTo>
                  <a:cubicBezTo>
                    <a:pt x="13180" y="11009"/>
                    <a:pt x="13304" y="10946"/>
                    <a:pt x="13435" y="10910"/>
                  </a:cubicBezTo>
                  <a:cubicBezTo>
                    <a:pt x="13449" y="10907"/>
                    <a:pt x="13466" y="10906"/>
                    <a:pt x="13485" y="10906"/>
                  </a:cubicBezTo>
                  <a:cubicBezTo>
                    <a:pt x="13538" y="10906"/>
                    <a:pt x="13605" y="10915"/>
                    <a:pt x="13657" y="10915"/>
                  </a:cubicBezTo>
                  <a:cubicBezTo>
                    <a:pt x="13676" y="10915"/>
                    <a:pt x="13693" y="10914"/>
                    <a:pt x="13707" y="10910"/>
                  </a:cubicBezTo>
                  <a:cubicBezTo>
                    <a:pt x="13819" y="10878"/>
                    <a:pt x="14002" y="10733"/>
                    <a:pt x="14097" y="10671"/>
                  </a:cubicBezTo>
                  <a:cubicBezTo>
                    <a:pt x="14149" y="10638"/>
                    <a:pt x="14261" y="10557"/>
                    <a:pt x="14333" y="10504"/>
                  </a:cubicBezTo>
                  <a:cubicBezTo>
                    <a:pt x="14284" y="10435"/>
                    <a:pt x="14231" y="10363"/>
                    <a:pt x="14202" y="10317"/>
                  </a:cubicBezTo>
                  <a:cubicBezTo>
                    <a:pt x="14081" y="10144"/>
                    <a:pt x="13855" y="9790"/>
                    <a:pt x="13776" y="9597"/>
                  </a:cubicBezTo>
                  <a:cubicBezTo>
                    <a:pt x="13727" y="9476"/>
                    <a:pt x="13688" y="9217"/>
                    <a:pt x="13648" y="9092"/>
                  </a:cubicBezTo>
                  <a:cubicBezTo>
                    <a:pt x="13556" y="8817"/>
                    <a:pt x="13281" y="8299"/>
                    <a:pt x="13219" y="8018"/>
                  </a:cubicBezTo>
                  <a:cubicBezTo>
                    <a:pt x="13193" y="7893"/>
                    <a:pt x="13203" y="7634"/>
                    <a:pt x="13193" y="7507"/>
                  </a:cubicBezTo>
                  <a:cubicBezTo>
                    <a:pt x="13180" y="7363"/>
                    <a:pt x="13173" y="7058"/>
                    <a:pt x="13117" y="6930"/>
                  </a:cubicBezTo>
                  <a:cubicBezTo>
                    <a:pt x="13059" y="6802"/>
                    <a:pt x="12832" y="6616"/>
                    <a:pt x="12741" y="6508"/>
                  </a:cubicBezTo>
                  <a:cubicBezTo>
                    <a:pt x="12672" y="6426"/>
                    <a:pt x="12544" y="6249"/>
                    <a:pt x="12475" y="6167"/>
                  </a:cubicBezTo>
                  <a:cubicBezTo>
                    <a:pt x="12423" y="6105"/>
                    <a:pt x="12364" y="6046"/>
                    <a:pt x="12305" y="5990"/>
                  </a:cubicBezTo>
                  <a:cubicBezTo>
                    <a:pt x="12210" y="5921"/>
                    <a:pt x="11987" y="5849"/>
                    <a:pt x="11896" y="5787"/>
                  </a:cubicBezTo>
                  <a:cubicBezTo>
                    <a:pt x="11787" y="5702"/>
                    <a:pt x="11689" y="5607"/>
                    <a:pt x="11601" y="5505"/>
                  </a:cubicBezTo>
                  <a:cubicBezTo>
                    <a:pt x="11558" y="5449"/>
                    <a:pt x="11519" y="5390"/>
                    <a:pt x="11483" y="5332"/>
                  </a:cubicBezTo>
                  <a:cubicBezTo>
                    <a:pt x="11394" y="5184"/>
                    <a:pt x="11312" y="5030"/>
                    <a:pt x="11244" y="4876"/>
                  </a:cubicBezTo>
                  <a:cubicBezTo>
                    <a:pt x="11201" y="4768"/>
                    <a:pt x="11119" y="4552"/>
                    <a:pt x="11106" y="4437"/>
                  </a:cubicBezTo>
                  <a:cubicBezTo>
                    <a:pt x="11106" y="4427"/>
                    <a:pt x="11106" y="4414"/>
                    <a:pt x="11106" y="4404"/>
                  </a:cubicBezTo>
                  <a:cubicBezTo>
                    <a:pt x="10982" y="4385"/>
                    <a:pt x="10811" y="4362"/>
                    <a:pt x="10733" y="4345"/>
                  </a:cubicBezTo>
                  <a:cubicBezTo>
                    <a:pt x="10507" y="4293"/>
                    <a:pt x="10038" y="4191"/>
                    <a:pt x="9838" y="4070"/>
                  </a:cubicBezTo>
                  <a:cubicBezTo>
                    <a:pt x="9665" y="3969"/>
                    <a:pt x="9396" y="3654"/>
                    <a:pt x="9258" y="3504"/>
                  </a:cubicBezTo>
                  <a:cubicBezTo>
                    <a:pt x="9091" y="3320"/>
                    <a:pt x="8816" y="2901"/>
                    <a:pt x="8636" y="2734"/>
                  </a:cubicBezTo>
                  <a:cubicBezTo>
                    <a:pt x="8548" y="2652"/>
                    <a:pt x="8331" y="2540"/>
                    <a:pt x="8240" y="2462"/>
                  </a:cubicBezTo>
                  <a:cubicBezTo>
                    <a:pt x="8086" y="2331"/>
                    <a:pt x="7945" y="2187"/>
                    <a:pt x="7820" y="2029"/>
                  </a:cubicBezTo>
                  <a:cubicBezTo>
                    <a:pt x="7752" y="1941"/>
                    <a:pt x="7630" y="1744"/>
                    <a:pt x="7604" y="1633"/>
                  </a:cubicBezTo>
                  <a:cubicBezTo>
                    <a:pt x="7568" y="1492"/>
                    <a:pt x="7637" y="1187"/>
                    <a:pt x="7604" y="1043"/>
                  </a:cubicBezTo>
                  <a:cubicBezTo>
                    <a:pt x="7565" y="883"/>
                    <a:pt x="7450" y="532"/>
                    <a:pt x="7309" y="444"/>
                  </a:cubicBezTo>
                  <a:cubicBezTo>
                    <a:pt x="7272" y="421"/>
                    <a:pt x="7211" y="413"/>
                    <a:pt x="7145" y="413"/>
                  </a:cubicBezTo>
                  <a:cubicBezTo>
                    <a:pt x="7059" y="413"/>
                    <a:pt x="6967" y="427"/>
                    <a:pt x="6913" y="444"/>
                  </a:cubicBezTo>
                  <a:cubicBezTo>
                    <a:pt x="6802" y="483"/>
                    <a:pt x="6700" y="552"/>
                    <a:pt x="6618" y="637"/>
                  </a:cubicBezTo>
                  <a:cubicBezTo>
                    <a:pt x="6566" y="699"/>
                    <a:pt x="6546" y="873"/>
                    <a:pt x="6503" y="942"/>
                  </a:cubicBezTo>
                  <a:cubicBezTo>
                    <a:pt x="6467" y="1004"/>
                    <a:pt x="6376" y="1119"/>
                    <a:pt x="6310" y="1148"/>
                  </a:cubicBezTo>
                  <a:cubicBezTo>
                    <a:pt x="6260" y="1169"/>
                    <a:pt x="6167" y="1186"/>
                    <a:pt x="6083" y="1186"/>
                  </a:cubicBezTo>
                  <a:cubicBezTo>
                    <a:pt x="6025" y="1186"/>
                    <a:pt x="5970" y="1178"/>
                    <a:pt x="5937" y="1158"/>
                  </a:cubicBezTo>
                  <a:cubicBezTo>
                    <a:pt x="5871" y="1119"/>
                    <a:pt x="5819" y="952"/>
                    <a:pt x="5802" y="876"/>
                  </a:cubicBezTo>
                  <a:cubicBezTo>
                    <a:pt x="5776" y="771"/>
                    <a:pt x="5819" y="549"/>
                    <a:pt x="5802" y="444"/>
                  </a:cubicBezTo>
                  <a:cubicBezTo>
                    <a:pt x="5786" y="355"/>
                    <a:pt x="5747" y="169"/>
                    <a:pt x="5688" y="103"/>
                  </a:cubicBezTo>
                  <a:cubicBezTo>
                    <a:pt x="5645" y="57"/>
                    <a:pt x="5524" y="8"/>
                    <a:pt x="5462" y="2"/>
                  </a:cubicBezTo>
                  <a:cubicBezTo>
                    <a:pt x="5455" y="1"/>
                    <a:pt x="5449" y="1"/>
                    <a:pt x="5442"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4"/>
            <p:cNvSpPr/>
            <p:nvPr/>
          </p:nvSpPr>
          <p:spPr>
            <a:xfrm>
              <a:off x="3108627" y="4407714"/>
              <a:ext cx="339458" cy="167406"/>
            </a:xfrm>
            <a:custGeom>
              <a:avLst/>
              <a:gdLst/>
              <a:ahLst/>
              <a:cxnLst/>
              <a:rect l="l" t="t" r="r" b="b"/>
              <a:pathLst>
                <a:path w="11834" h="5836" extrusionOk="0">
                  <a:moveTo>
                    <a:pt x="2977" y="1"/>
                  </a:moveTo>
                  <a:cubicBezTo>
                    <a:pt x="2867" y="1"/>
                    <a:pt x="2751" y="7"/>
                    <a:pt x="2677" y="14"/>
                  </a:cubicBezTo>
                  <a:cubicBezTo>
                    <a:pt x="2451" y="47"/>
                    <a:pt x="2225" y="100"/>
                    <a:pt x="2005" y="168"/>
                  </a:cubicBezTo>
                  <a:cubicBezTo>
                    <a:pt x="1809" y="240"/>
                    <a:pt x="1445" y="463"/>
                    <a:pt x="1249" y="542"/>
                  </a:cubicBezTo>
                  <a:cubicBezTo>
                    <a:pt x="1082" y="611"/>
                    <a:pt x="761" y="745"/>
                    <a:pt x="558" y="781"/>
                  </a:cubicBezTo>
                  <a:cubicBezTo>
                    <a:pt x="584" y="830"/>
                    <a:pt x="613" y="882"/>
                    <a:pt x="630" y="909"/>
                  </a:cubicBezTo>
                  <a:cubicBezTo>
                    <a:pt x="672" y="984"/>
                    <a:pt x="774" y="1122"/>
                    <a:pt x="816" y="1197"/>
                  </a:cubicBezTo>
                  <a:cubicBezTo>
                    <a:pt x="865" y="1292"/>
                    <a:pt x="960" y="1492"/>
                    <a:pt x="977" y="1597"/>
                  </a:cubicBezTo>
                  <a:cubicBezTo>
                    <a:pt x="997" y="1731"/>
                    <a:pt x="944" y="2000"/>
                    <a:pt x="928" y="2134"/>
                  </a:cubicBezTo>
                  <a:cubicBezTo>
                    <a:pt x="915" y="2216"/>
                    <a:pt x="905" y="2380"/>
                    <a:pt x="875" y="2455"/>
                  </a:cubicBezTo>
                  <a:cubicBezTo>
                    <a:pt x="833" y="2540"/>
                    <a:pt x="784" y="2622"/>
                    <a:pt x="721" y="2694"/>
                  </a:cubicBezTo>
                  <a:cubicBezTo>
                    <a:pt x="672" y="2756"/>
                    <a:pt x="538" y="2858"/>
                    <a:pt x="492" y="2923"/>
                  </a:cubicBezTo>
                  <a:cubicBezTo>
                    <a:pt x="446" y="2989"/>
                    <a:pt x="417" y="3153"/>
                    <a:pt x="364" y="3212"/>
                  </a:cubicBezTo>
                  <a:cubicBezTo>
                    <a:pt x="305" y="3284"/>
                    <a:pt x="112" y="3333"/>
                    <a:pt x="60" y="3408"/>
                  </a:cubicBezTo>
                  <a:cubicBezTo>
                    <a:pt x="17" y="3470"/>
                    <a:pt x="1" y="3631"/>
                    <a:pt x="1" y="3706"/>
                  </a:cubicBezTo>
                  <a:cubicBezTo>
                    <a:pt x="4" y="3824"/>
                    <a:pt x="27" y="3942"/>
                    <a:pt x="66" y="4054"/>
                  </a:cubicBezTo>
                  <a:cubicBezTo>
                    <a:pt x="92" y="4106"/>
                    <a:pt x="184" y="4181"/>
                    <a:pt x="214" y="4234"/>
                  </a:cubicBezTo>
                  <a:cubicBezTo>
                    <a:pt x="240" y="4286"/>
                    <a:pt x="263" y="4404"/>
                    <a:pt x="289" y="4456"/>
                  </a:cubicBezTo>
                  <a:cubicBezTo>
                    <a:pt x="315" y="4509"/>
                    <a:pt x="351" y="4561"/>
                    <a:pt x="390" y="4607"/>
                  </a:cubicBezTo>
                  <a:cubicBezTo>
                    <a:pt x="443" y="4660"/>
                    <a:pt x="580" y="4722"/>
                    <a:pt x="630" y="4778"/>
                  </a:cubicBezTo>
                  <a:cubicBezTo>
                    <a:pt x="679" y="4833"/>
                    <a:pt x="721" y="4981"/>
                    <a:pt x="764" y="5043"/>
                  </a:cubicBezTo>
                  <a:cubicBezTo>
                    <a:pt x="865" y="5184"/>
                    <a:pt x="1131" y="5420"/>
                    <a:pt x="1249" y="5551"/>
                  </a:cubicBezTo>
                  <a:cubicBezTo>
                    <a:pt x="1304" y="5610"/>
                    <a:pt x="1422" y="5750"/>
                    <a:pt x="1494" y="5836"/>
                  </a:cubicBezTo>
                  <a:cubicBezTo>
                    <a:pt x="1658" y="5780"/>
                    <a:pt x="1829" y="5718"/>
                    <a:pt x="1940" y="5688"/>
                  </a:cubicBezTo>
                  <a:cubicBezTo>
                    <a:pt x="2110" y="5642"/>
                    <a:pt x="2451" y="5567"/>
                    <a:pt x="2628" y="5544"/>
                  </a:cubicBezTo>
                  <a:cubicBezTo>
                    <a:pt x="2805" y="5521"/>
                    <a:pt x="3165" y="5518"/>
                    <a:pt x="3342" y="5508"/>
                  </a:cubicBezTo>
                  <a:cubicBezTo>
                    <a:pt x="3503" y="5503"/>
                    <a:pt x="3799" y="5463"/>
                    <a:pt x="4005" y="5463"/>
                  </a:cubicBezTo>
                  <a:cubicBezTo>
                    <a:pt x="4047" y="5463"/>
                    <a:pt x="4086" y="5465"/>
                    <a:pt x="4118" y="5469"/>
                  </a:cubicBezTo>
                  <a:cubicBezTo>
                    <a:pt x="4246" y="5485"/>
                    <a:pt x="4492" y="5590"/>
                    <a:pt x="4620" y="5623"/>
                  </a:cubicBezTo>
                  <a:cubicBezTo>
                    <a:pt x="4695" y="5640"/>
                    <a:pt x="4843" y="5701"/>
                    <a:pt x="4935" y="5701"/>
                  </a:cubicBezTo>
                  <a:cubicBezTo>
                    <a:pt x="4946" y="5701"/>
                    <a:pt x="4957" y="5700"/>
                    <a:pt x="4967" y="5698"/>
                  </a:cubicBezTo>
                  <a:cubicBezTo>
                    <a:pt x="5032" y="5682"/>
                    <a:pt x="5124" y="5574"/>
                    <a:pt x="5180" y="5534"/>
                  </a:cubicBezTo>
                  <a:cubicBezTo>
                    <a:pt x="5258" y="5479"/>
                    <a:pt x="5412" y="5357"/>
                    <a:pt x="5504" y="5321"/>
                  </a:cubicBezTo>
                  <a:cubicBezTo>
                    <a:pt x="5648" y="5262"/>
                    <a:pt x="5963" y="5216"/>
                    <a:pt x="6117" y="5194"/>
                  </a:cubicBezTo>
                  <a:cubicBezTo>
                    <a:pt x="6320" y="5167"/>
                    <a:pt x="6523" y="5148"/>
                    <a:pt x="6729" y="5144"/>
                  </a:cubicBezTo>
                  <a:cubicBezTo>
                    <a:pt x="6743" y="5144"/>
                    <a:pt x="6757" y="5144"/>
                    <a:pt x="6770" y="5144"/>
                  </a:cubicBezTo>
                  <a:cubicBezTo>
                    <a:pt x="6891" y="5144"/>
                    <a:pt x="7011" y="5157"/>
                    <a:pt x="7129" y="5177"/>
                  </a:cubicBezTo>
                  <a:cubicBezTo>
                    <a:pt x="7201" y="5197"/>
                    <a:pt x="7332" y="5269"/>
                    <a:pt x="7401" y="5295"/>
                  </a:cubicBezTo>
                  <a:cubicBezTo>
                    <a:pt x="7483" y="5328"/>
                    <a:pt x="7647" y="5400"/>
                    <a:pt x="7732" y="5416"/>
                  </a:cubicBezTo>
                  <a:cubicBezTo>
                    <a:pt x="7796" y="5427"/>
                    <a:pt x="7900" y="5435"/>
                    <a:pt x="7998" y="5435"/>
                  </a:cubicBezTo>
                  <a:cubicBezTo>
                    <a:pt x="8080" y="5435"/>
                    <a:pt x="8158" y="5430"/>
                    <a:pt x="8210" y="5416"/>
                  </a:cubicBezTo>
                  <a:cubicBezTo>
                    <a:pt x="8279" y="5397"/>
                    <a:pt x="8393" y="5282"/>
                    <a:pt x="8466" y="5279"/>
                  </a:cubicBezTo>
                  <a:cubicBezTo>
                    <a:pt x="8467" y="5279"/>
                    <a:pt x="8469" y="5279"/>
                    <a:pt x="8471" y="5279"/>
                  </a:cubicBezTo>
                  <a:cubicBezTo>
                    <a:pt x="8561" y="5279"/>
                    <a:pt x="8729" y="5358"/>
                    <a:pt x="8796" y="5416"/>
                  </a:cubicBezTo>
                  <a:cubicBezTo>
                    <a:pt x="8842" y="5456"/>
                    <a:pt x="8882" y="5583"/>
                    <a:pt x="8924" y="5629"/>
                  </a:cubicBezTo>
                  <a:cubicBezTo>
                    <a:pt x="8975" y="5680"/>
                    <a:pt x="9104" y="5790"/>
                    <a:pt x="9180" y="5790"/>
                  </a:cubicBezTo>
                  <a:cubicBezTo>
                    <a:pt x="9182" y="5790"/>
                    <a:pt x="9184" y="5790"/>
                    <a:pt x="9186" y="5790"/>
                  </a:cubicBezTo>
                  <a:cubicBezTo>
                    <a:pt x="9239" y="5783"/>
                    <a:pt x="9301" y="5678"/>
                    <a:pt x="9340" y="5646"/>
                  </a:cubicBezTo>
                  <a:cubicBezTo>
                    <a:pt x="9406" y="5590"/>
                    <a:pt x="9530" y="5472"/>
                    <a:pt x="9606" y="5433"/>
                  </a:cubicBezTo>
                  <a:cubicBezTo>
                    <a:pt x="9691" y="5387"/>
                    <a:pt x="9884" y="5351"/>
                    <a:pt x="9979" y="5321"/>
                  </a:cubicBezTo>
                  <a:cubicBezTo>
                    <a:pt x="10071" y="5292"/>
                    <a:pt x="10254" y="5230"/>
                    <a:pt x="10343" y="5194"/>
                  </a:cubicBezTo>
                  <a:cubicBezTo>
                    <a:pt x="10425" y="5161"/>
                    <a:pt x="10588" y="5102"/>
                    <a:pt x="10657" y="5049"/>
                  </a:cubicBezTo>
                  <a:cubicBezTo>
                    <a:pt x="10765" y="4968"/>
                    <a:pt x="10929" y="4751"/>
                    <a:pt x="10998" y="4640"/>
                  </a:cubicBezTo>
                  <a:cubicBezTo>
                    <a:pt x="11076" y="4512"/>
                    <a:pt x="11142" y="4375"/>
                    <a:pt x="11185" y="4230"/>
                  </a:cubicBezTo>
                  <a:cubicBezTo>
                    <a:pt x="11214" y="4103"/>
                    <a:pt x="11204" y="3841"/>
                    <a:pt x="11204" y="3713"/>
                  </a:cubicBezTo>
                  <a:cubicBezTo>
                    <a:pt x="11204" y="3608"/>
                    <a:pt x="11181" y="3398"/>
                    <a:pt x="11194" y="3294"/>
                  </a:cubicBezTo>
                  <a:cubicBezTo>
                    <a:pt x="11207" y="3205"/>
                    <a:pt x="11240" y="3018"/>
                    <a:pt x="11296" y="2946"/>
                  </a:cubicBezTo>
                  <a:cubicBezTo>
                    <a:pt x="11329" y="2907"/>
                    <a:pt x="11434" y="2868"/>
                    <a:pt x="11476" y="2845"/>
                  </a:cubicBezTo>
                  <a:cubicBezTo>
                    <a:pt x="11515" y="2819"/>
                    <a:pt x="11610" y="2786"/>
                    <a:pt x="11637" y="2743"/>
                  </a:cubicBezTo>
                  <a:cubicBezTo>
                    <a:pt x="11663" y="2697"/>
                    <a:pt x="11692" y="2563"/>
                    <a:pt x="11653" y="2537"/>
                  </a:cubicBezTo>
                  <a:cubicBezTo>
                    <a:pt x="11650" y="2535"/>
                    <a:pt x="11646" y="2534"/>
                    <a:pt x="11642" y="2534"/>
                  </a:cubicBezTo>
                  <a:cubicBezTo>
                    <a:pt x="11601" y="2534"/>
                    <a:pt x="11534" y="2632"/>
                    <a:pt x="11492" y="2632"/>
                  </a:cubicBezTo>
                  <a:cubicBezTo>
                    <a:pt x="11434" y="2629"/>
                    <a:pt x="11332" y="2550"/>
                    <a:pt x="11296" y="2504"/>
                  </a:cubicBezTo>
                  <a:cubicBezTo>
                    <a:pt x="11250" y="2442"/>
                    <a:pt x="11207" y="2291"/>
                    <a:pt x="11194" y="2216"/>
                  </a:cubicBezTo>
                  <a:cubicBezTo>
                    <a:pt x="11168" y="2062"/>
                    <a:pt x="11155" y="1747"/>
                    <a:pt x="11185" y="1593"/>
                  </a:cubicBezTo>
                  <a:cubicBezTo>
                    <a:pt x="11224" y="1449"/>
                    <a:pt x="11283" y="1312"/>
                    <a:pt x="11355" y="1184"/>
                  </a:cubicBezTo>
                  <a:cubicBezTo>
                    <a:pt x="11414" y="1102"/>
                    <a:pt x="11476" y="1027"/>
                    <a:pt x="11542" y="955"/>
                  </a:cubicBezTo>
                  <a:cubicBezTo>
                    <a:pt x="11594" y="896"/>
                    <a:pt x="11719" y="801"/>
                    <a:pt x="11755" y="732"/>
                  </a:cubicBezTo>
                  <a:cubicBezTo>
                    <a:pt x="11784" y="679"/>
                    <a:pt x="11833" y="552"/>
                    <a:pt x="11807" y="496"/>
                  </a:cubicBezTo>
                  <a:cubicBezTo>
                    <a:pt x="11791" y="462"/>
                    <a:pt x="11716" y="430"/>
                    <a:pt x="11672" y="430"/>
                  </a:cubicBezTo>
                  <a:cubicBezTo>
                    <a:pt x="11670" y="430"/>
                    <a:pt x="11668" y="430"/>
                    <a:pt x="11666" y="430"/>
                  </a:cubicBezTo>
                  <a:cubicBezTo>
                    <a:pt x="11584" y="443"/>
                    <a:pt x="11506" y="476"/>
                    <a:pt x="11447" y="532"/>
                  </a:cubicBezTo>
                  <a:cubicBezTo>
                    <a:pt x="11397" y="584"/>
                    <a:pt x="11391" y="745"/>
                    <a:pt x="11342" y="797"/>
                  </a:cubicBezTo>
                  <a:cubicBezTo>
                    <a:pt x="11283" y="863"/>
                    <a:pt x="11103" y="915"/>
                    <a:pt x="11021" y="958"/>
                  </a:cubicBezTo>
                  <a:cubicBezTo>
                    <a:pt x="10936" y="1004"/>
                    <a:pt x="10755" y="1079"/>
                    <a:pt x="10690" y="1145"/>
                  </a:cubicBezTo>
                  <a:cubicBezTo>
                    <a:pt x="10595" y="1236"/>
                    <a:pt x="10493" y="1485"/>
                    <a:pt x="10415" y="1587"/>
                  </a:cubicBezTo>
                  <a:cubicBezTo>
                    <a:pt x="10294" y="1751"/>
                    <a:pt x="10009" y="2036"/>
                    <a:pt x="9871" y="2183"/>
                  </a:cubicBezTo>
                  <a:cubicBezTo>
                    <a:pt x="9815" y="2242"/>
                    <a:pt x="9717" y="2386"/>
                    <a:pt x="9642" y="2422"/>
                  </a:cubicBezTo>
                  <a:cubicBezTo>
                    <a:pt x="9569" y="2454"/>
                    <a:pt x="9436" y="2476"/>
                    <a:pt x="9314" y="2476"/>
                  </a:cubicBezTo>
                  <a:cubicBezTo>
                    <a:pt x="9225" y="2476"/>
                    <a:pt x="9142" y="2465"/>
                    <a:pt x="9091" y="2439"/>
                  </a:cubicBezTo>
                  <a:cubicBezTo>
                    <a:pt x="9026" y="2406"/>
                    <a:pt x="8970" y="2262"/>
                    <a:pt x="8927" y="2199"/>
                  </a:cubicBezTo>
                  <a:cubicBezTo>
                    <a:pt x="8885" y="2140"/>
                    <a:pt x="8813" y="2000"/>
                    <a:pt x="8751" y="1964"/>
                  </a:cubicBezTo>
                  <a:cubicBezTo>
                    <a:pt x="8688" y="1927"/>
                    <a:pt x="8528" y="1947"/>
                    <a:pt x="8459" y="1921"/>
                  </a:cubicBezTo>
                  <a:cubicBezTo>
                    <a:pt x="8371" y="1888"/>
                    <a:pt x="8233" y="1747"/>
                    <a:pt x="8138" y="1708"/>
                  </a:cubicBezTo>
                  <a:cubicBezTo>
                    <a:pt x="8048" y="1671"/>
                    <a:pt x="7863" y="1622"/>
                    <a:pt x="7757" y="1622"/>
                  </a:cubicBezTo>
                  <a:cubicBezTo>
                    <a:pt x="7750" y="1622"/>
                    <a:pt x="7744" y="1622"/>
                    <a:pt x="7738" y="1623"/>
                  </a:cubicBezTo>
                  <a:cubicBezTo>
                    <a:pt x="7699" y="1626"/>
                    <a:pt x="7614" y="1652"/>
                    <a:pt x="7594" y="1682"/>
                  </a:cubicBezTo>
                  <a:cubicBezTo>
                    <a:pt x="7552" y="1744"/>
                    <a:pt x="7581" y="1901"/>
                    <a:pt x="7584" y="1973"/>
                  </a:cubicBezTo>
                  <a:cubicBezTo>
                    <a:pt x="7591" y="2055"/>
                    <a:pt x="7660" y="2222"/>
                    <a:pt x="7637" y="2294"/>
                  </a:cubicBezTo>
                  <a:cubicBezTo>
                    <a:pt x="7614" y="2370"/>
                    <a:pt x="7489" y="2475"/>
                    <a:pt x="7424" y="2517"/>
                  </a:cubicBezTo>
                  <a:cubicBezTo>
                    <a:pt x="7312" y="2583"/>
                    <a:pt x="7044" y="2615"/>
                    <a:pt x="6923" y="2661"/>
                  </a:cubicBezTo>
                  <a:cubicBezTo>
                    <a:pt x="6785" y="2710"/>
                    <a:pt x="6526" y="2858"/>
                    <a:pt x="6385" y="2900"/>
                  </a:cubicBezTo>
                  <a:cubicBezTo>
                    <a:pt x="6284" y="2930"/>
                    <a:pt x="6068" y="2920"/>
                    <a:pt x="5969" y="2959"/>
                  </a:cubicBezTo>
                  <a:cubicBezTo>
                    <a:pt x="5881" y="2992"/>
                    <a:pt x="5727" y="3110"/>
                    <a:pt x="5655" y="3172"/>
                  </a:cubicBezTo>
                  <a:cubicBezTo>
                    <a:pt x="5566" y="3244"/>
                    <a:pt x="5396" y="3398"/>
                    <a:pt x="5331" y="3493"/>
                  </a:cubicBezTo>
                  <a:cubicBezTo>
                    <a:pt x="5278" y="3572"/>
                    <a:pt x="5252" y="3785"/>
                    <a:pt x="5177" y="3844"/>
                  </a:cubicBezTo>
                  <a:cubicBezTo>
                    <a:pt x="5103" y="3904"/>
                    <a:pt x="4919" y="3932"/>
                    <a:pt x="4794" y="3932"/>
                  </a:cubicBezTo>
                  <a:cubicBezTo>
                    <a:pt x="4769" y="3932"/>
                    <a:pt x="4747" y="3931"/>
                    <a:pt x="4728" y="3929"/>
                  </a:cubicBezTo>
                  <a:cubicBezTo>
                    <a:pt x="4600" y="3913"/>
                    <a:pt x="4367" y="3791"/>
                    <a:pt x="4259" y="3723"/>
                  </a:cubicBezTo>
                  <a:cubicBezTo>
                    <a:pt x="4082" y="3598"/>
                    <a:pt x="3919" y="3454"/>
                    <a:pt x="3774" y="3290"/>
                  </a:cubicBezTo>
                  <a:cubicBezTo>
                    <a:pt x="3693" y="3182"/>
                    <a:pt x="3555" y="2936"/>
                    <a:pt x="3519" y="2812"/>
                  </a:cubicBezTo>
                  <a:cubicBezTo>
                    <a:pt x="3486" y="2687"/>
                    <a:pt x="3499" y="2425"/>
                    <a:pt x="3496" y="2294"/>
                  </a:cubicBezTo>
                  <a:cubicBezTo>
                    <a:pt x="3489" y="2206"/>
                    <a:pt x="3427" y="2019"/>
                    <a:pt x="3476" y="1947"/>
                  </a:cubicBezTo>
                  <a:cubicBezTo>
                    <a:pt x="3516" y="1891"/>
                    <a:pt x="3673" y="1895"/>
                    <a:pt x="3732" y="1862"/>
                  </a:cubicBezTo>
                  <a:cubicBezTo>
                    <a:pt x="3820" y="1806"/>
                    <a:pt x="3896" y="1737"/>
                    <a:pt x="3961" y="1656"/>
                  </a:cubicBezTo>
                  <a:cubicBezTo>
                    <a:pt x="4001" y="1603"/>
                    <a:pt x="4076" y="1482"/>
                    <a:pt x="4063" y="1420"/>
                  </a:cubicBezTo>
                  <a:cubicBezTo>
                    <a:pt x="4040" y="1351"/>
                    <a:pt x="3991" y="1295"/>
                    <a:pt x="3928" y="1266"/>
                  </a:cubicBezTo>
                  <a:cubicBezTo>
                    <a:pt x="3925" y="1265"/>
                    <a:pt x="3922" y="1264"/>
                    <a:pt x="3919" y="1264"/>
                  </a:cubicBezTo>
                  <a:cubicBezTo>
                    <a:pt x="3891" y="1264"/>
                    <a:pt x="3851" y="1293"/>
                    <a:pt x="3824" y="1293"/>
                  </a:cubicBezTo>
                  <a:cubicBezTo>
                    <a:pt x="3821" y="1293"/>
                    <a:pt x="3819" y="1292"/>
                    <a:pt x="3817" y="1292"/>
                  </a:cubicBezTo>
                  <a:cubicBezTo>
                    <a:pt x="3758" y="1269"/>
                    <a:pt x="3712" y="1226"/>
                    <a:pt x="3683" y="1171"/>
                  </a:cubicBezTo>
                  <a:cubicBezTo>
                    <a:pt x="3663" y="1112"/>
                    <a:pt x="3729" y="987"/>
                    <a:pt x="3748" y="925"/>
                  </a:cubicBezTo>
                  <a:cubicBezTo>
                    <a:pt x="3778" y="846"/>
                    <a:pt x="3847" y="689"/>
                    <a:pt x="3876" y="611"/>
                  </a:cubicBezTo>
                  <a:cubicBezTo>
                    <a:pt x="3902" y="545"/>
                    <a:pt x="3974" y="411"/>
                    <a:pt x="3971" y="339"/>
                  </a:cubicBezTo>
                  <a:cubicBezTo>
                    <a:pt x="3964" y="290"/>
                    <a:pt x="3945" y="240"/>
                    <a:pt x="3912" y="204"/>
                  </a:cubicBezTo>
                  <a:cubicBezTo>
                    <a:pt x="3833" y="142"/>
                    <a:pt x="3614" y="168"/>
                    <a:pt x="3519" y="142"/>
                  </a:cubicBezTo>
                  <a:cubicBezTo>
                    <a:pt x="3437" y="119"/>
                    <a:pt x="3283" y="31"/>
                    <a:pt x="3198" y="14"/>
                  </a:cubicBezTo>
                  <a:cubicBezTo>
                    <a:pt x="3142" y="4"/>
                    <a:pt x="3061" y="1"/>
                    <a:pt x="2977"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4"/>
            <p:cNvSpPr/>
            <p:nvPr/>
          </p:nvSpPr>
          <p:spPr>
            <a:xfrm>
              <a:off x="2825506" y="4374669"/>
              <a:ext cx="326091" cy="237082"/>
            </a:xfrm>
            <a:custGeom>
              <a:avLst/>
              <a:gdLst/>
              <a:ahLst/>
              <a:cxnLst/>
              <a:rect l="l" t="t" r="r" b="b"/>
              <a:pathLst>
                <a:path w="11368" h="8265" extrusionOk="0">
                  <a:moveTo>
                    <a:pt x="2323" y="0"/>
                  </a:moveTo>
                  <a:cubicBezTo>
                    <a:pt x="2287" y="59"/>
                    <a:pt x="2241" y="134"/>
                    <a:pt x="2221" y="170"/>
                  </a:cubicBezTo>
                  <a:cubicBezTo>
                    <a:pt x="2198" y="216"/>
                    <a:pt x="2169" y="315"/>
                    <a:pt x="2143" y="357"/>
                  </a:cubicBezTo>
                  <a:cubicBezTo>
                    <a:pt x="2103" y="429"/>
                    <a:pt x="1999" y="554"/>
                    <a:pt x="1963" y="626"/>
                  </a:cubicBezTo>
                  <a:cubicBezTo>
                    <a:pt x="1907" y="724"/>
                    <a:pt x="1832" y="937"/>
                    <a:pt x="1786" y="1039"/>
                  </a:cubicBezTo>
                  <a:cubicBezTo>
                    <a:pt x="1746" y="1124"/>
                    <a:pt x="1648" y="1284"/>
                    <a:pt x="1615" y="1373"/>
                  </a:cubicBezTo>
                  <a:cubicBezTo>
                    <a:pt x="1583" y="1451"/>
                    <a:pt x="1563" y="1533"/>
                    <a:pt x="1553" y="1618"/>
                  </a:cubicBezTo>
                  <a:cubicBezTo>
                    <a:pt x="1563" y="1720"/>
                    <a:pt x="1592" y="1822"/>
                    <a:pt x="1638" y="1913"/>
                  </a:cubicBezTo>
                  <a:cubicBezTo>
                    <a:pt x="1674" y="1969"/>
                    <a:pt x="1723" y="2021"/>
                    <a:pt x="1776" y="2067"/>
                  </a:cubicBezTo>
                  <a:cubicBezTo>
                    <a:pt x="1802" y="2087"/>
                    <a:pt x="1871" y="2110"/>
                    <a:pt x="1897" y="2133"/>
                  </a:cubicBezTo>
                  <a:cubicBezTo>
                    <a:pt x="1969" y="2205"/>
                    <a:pt x="2028" y="2287"/>
                    <a:pt x="2077" y="2372"/>
                  </a:cubicBezTo>
                  <a:cubicBezTo>
                    <a:pt x="2126" y="2460"/>
                    <a:pt x="2221" y="2640"/>
                    <a:pt x="2225" y="2742"/>
                  </a:cubicBezTo>
                  <a:cubicBezTo>
                    <a:pt x="2231" y="2817"/>
                    <a:pt x="2153" y="2955"/>
                    <a:pt x="2143" y="3030"/>
                  </a:cubicBezTo>
                  <a:cubicBezTo>
                    <a:pt x="2126" y="3145"/>
                    <a:pt x="2169" y="3381"/>
                    <a:pt x="2153" y="3496"/>
                  </a:cubicBezTo>
                  <a:cubicBezTo>
                    <a:pt x="2146" y="3545"/>
                    <a:pt x="2100" y="3640"/>
                    <a:pt x="2090" y="3689"/>
                  </a:cubicBezTo>
                  <a:cubicBezTo>
                    <a:pt x="2064" y="3807"/>
                    <a:pt x="2058" y="4049"/>
                    <a:pt x="2045" y="4170"/>
                  </a:cubicBezTo>
                  <a:cubicBezTo>
                    <a:pt x="2041" y="4249"/>
                    <a:pt x="2031" y="4328"/>
                    <a:pt x="2015" y="4406"/>
                  </a:cubicBezTo>
                  <a:cubicBezTo>
                    <a:pt x="1999" y="4482"/>
                    <a:pt x="1959" y="4645"/>
                    <a:pt x="1894" y="4685"/>
                  </a:cubicBezTo>
                  <a:cubicBezTo>
                    <a:pt x="1873" y="4697"/>
                    <a:pt x="1842" y="4702"/>
                    <a:pt x="1808" y="4702"/>
                  </a:cubicBezTo>
                  <a:cubicBezTo>
                    <a:pt x="1732" y="4702"/>
                    <a:pt x="1636" y="4680"/>
                    <a:pt x="1589" y="4668"/>
                  </a:cubicBezTo>
                  <a:cubicBezTo>
                    <a:pt x="1517" y="4652"/>
                    <a:pt x="1376" y="4606"/>
                    <a:pt x="1327" y="4554"/>
                  </a:cubicBezTo>
                  <a:cubicBezTo>
                    <a:pt x="1294" y="4521"/>
                    <a:pt x="1281" y="4419"/>
                    <a:pt x="1252" y="4380"/>
                  </a:cubicBezTo>
                  <a:cubicBezTo>
                    <a:pt x="1206" y="4311"/>
                    <a:pt x="1147" y="4252"/>
                    <a:pt x="1078" y="4210"/>
                  </a:cubicBezTo>
                  <a:cubicBezTo>
                    <a:pt x="1014" y="4188"/>
                    <a:pt x="947" y="4176"/>
                    <a:pt x="878" y="4176"/>
                  </a:cubicBezTo>
                  <a:cubicBezTo>
                    <a:pt x="855" y="4176"/>
                    <a:pt x="832" y="4178"/>
                    <a:pt x="810" y="4180"/>
                  </a:cubicBezTo>
                  <a:cubicBezTo>
                    <a:pt x="741" y="4203"/>
                    <a:pt x="675" y="4242"/>
                    <a:pt x="620" y="4295"/>
                  </a:cubicBezTo>
                  <a:cubicBezTo>
                    <a:pt x="587" y="4324"/>
                    <a:pt x="551" y="4413"/>
                    <a:pt x="521" y="4449"/>
                  </a:cubicBezTo>
                  <a:cubicBezTo>
                    <a:pt x="462" y="4521"/>
                    <a:pt x="397" y="4590"/>
                    <a:pt x="325" y="4652"/>
                  </a:cubicBezTo>
                  <a:cubicBezTo>
                    <a:pt x="285" y="4685"/>
                    <a:pt x="181" y="4717"/>
                    <a:pt x="154" y="4760"/>
                  </a:cubicBezTo>
                  <a:cubicBezTo>
                    <a:pt x="115" y="4826"/>
                    <a:pt x="145" y="4983"/>
                    <a:pt x="131" y="5061"/>
                  </a:cubicBezTo>
                  <a:cubicBezTo>
                    <a:pt x="115" y="5137"/>
                    <a:pt x="59" y="5284"/>
                    <a:pt x="40" y="5359"/>
                  </a:cubicBezTo>
                  <a:cubicBezTo>
                    <a:pt x="30" y="5409"/>
                    <a:pt x="10" y="5520"/>
                    <a:pt x="0" y="5586"/>
                  </a:cubicBezTo>
                  <a:cubicBezTo>
                    <a:pt x="27" y="5605"/>
                    <a:pt x="56" y="5628"/>
                    <a:pt x="79" y="5654"/>
                  </a:cubicBezTo>
                  <a:cubicBezTo>
                    <a:pt x="177" y="5779"/>
                    <a:pt x="295" y="6080"/>
                    <a:pt x="335" y="6234"/>
                  </a:cubicBezTo>
                  <a:cubicBezTo>
                    <a:pt x="384" y="6434"/>
                    <a:pt x="397" y="6853"/>
                    <a:pt x="393" y="7060"/>
                  </a:cubicBezTo>
                  <a:cubicBezTo>
                    <a:pt x="384" y="7282"/>
                    <a:pt x="357" y="7502"/>
                    <a:pt x="315" y="7721"/>
                  </a:cubicBezTo>
                  <a:cubicBezTo>
                    <a:pt x="302" y="7793"/>
                    <a:pt x="207" y="7931"/>
                    <a:pt x="223" y="8003"/>
                  </a:cubicBezTo>
                  <a:cubicBezTo>
                    <a:pt x="243" y="8088"/>
                    <a:pt x="387" y="8229"/>
                    <a:pt x="469" y="8259"/>
                  </a:cubicBezTo>
                  <a:cubicBezTo>
                    <a:pt x="481" y="8263"/>
                    <a:pt x="497" y="8264"/>
                    <a:pt x="515" y="8264"/>
                  </a:cubicBezTo>
                  <a:cubicBezTo>
                    <a:pt x="584" y="8264"/>
                    <a:pt x="681" y="8238"/>
                    <a:pt x="731" y="8223"/>
                  </a:cubicBezTo>
                  <a:cubicBezTo>
                    <a:pt x="865" y="8187"/>
                    <a:pt x="1098" y="8036"/>
                    <a:pt x="1232" y="8003"/>
                  </a:cubicBezTo>
                  <a:cubicBezTo>
                    <a:pt x="1370" y="7967"/>
                    <a:pt x="1648" y="7951"/>
                    <a:pt x="1786" y="7951"/>
                  </a:cubicBezTo>
                  <a:cubicBezTo>
                    <a:pt x="1907" y="7951"/>
                    <a:pt x="2156" y="7954"/>
                    <a:pt x="2271" y="7993"/>
                  </a:cubicBezTo>
                  <a:cubicBezTo>
                    <a:pt x="2356" y="8020"/>
                    <a:pt x="2483" y="8154"/>
                    <a:pt x="2569" y="8180"/>
                  </a:cubicBezTo>
                  <a:cubicBezTo>
                    <a:pt x="2665" y="8209"/>
                    <a:pt x="2828" y="8224"/>
                    <a:pt x="2975" y="8224"/>
                  </a:cubicBezTo>
                  <a:cubicBezTo>
                    <a:pt x="3064" y="8224"/>
                    <a:pt x="3148" y="8219"/>
                    <a:pt x="3207" y="8206"/>
                  </a:cubicBezTo>
                  <a:cubicBezTo>
                    <a:pt x="3280" y="8190"/>
                    <a:pt x="3401" y="8095"/>
                    <a:pt x="3470" y="8079"/>
                  </a:cubicBezTo>
                  <a:cubicBezTo>
                    <a:pt x="3558" y="8058"/>
                    <a:pt x="3677" y="8051"/>
                    <a:pt x="3808" y="8051"/>
                  </a:cubicBezTo>
                  <a:cubicBezTo>
                    <a:pt x="4057" y="8051"/>
                    <a:pt x="4346" y="8076"/>
                    <a:pt x="4535" y="8076"/>
                  </a:cubicBezTo>
                  <a:cubicBezTo>
                    <a:pt x="4549" y="8076"/>
                    <a:pt x="4563" y="8076"/>
                    <a:pt x="4577" y="8075"/>
                  </a:cubicBezTo>
                  <a:cubicBezTo>
                    <a:pt x="4593" y="8075"/>
                    <a:pt x="4611" y="8075"/>
                    <a:pt x="4630" y="8075"/>
                  </a:cubicBezTo>
                  <a:cubicBezTo>
                    <a:pt x="4668" y="8075"/>
                    <a:pt x="4711" y="8075"/>
                    <a:pt x="4756" y="8075"/>
                  </a:cubicBezTo>
                  <a:cubicBezTo>
                    <a:pt x="4863" y="8075"/>
                    <a:pt x="4978" y="8072"/>
                    <a:pt x="5045" y="8052"/>
                  </a:cubicBezTo>
                  <a:cubicBezTo>
                    <a:pt x="5140" y="8023"/>
                    <a:pt x="5297" y="7895"/>
                    <a:pt x="5386" y="7852"/>
                  </a:cubicBezTo>
                  <a:cubicBezTo>
                    <a:pt x="5451" y="7826"/>
                    <a:pt x="5517" y="7803"/>
                    <a:pt x="5586" y="7790"/>
                  </a:cubicBezTo>
                  <a:cubicBezTo>
                    <a:pt x="5605" y="7788"/>
                    <a:pt x="5626" y="7787"/>
                    <a:pt x="5649" y="7787"/>
                  </a:cubicBezTo>
                  <a:cubicBezTo>
                    <a:pt x="5787" y="7787"/>
                    <a:pt x="5993" y="7820"/>
                    <a:pt x="6119" y="7820"/>
                  </a:cubicBezTo>
                  <a:cubicBezTo>
                    <a:pt x="6129" y="7820"/>
                    <a:pt x="6138" y="7820"/>
                    <a:pt x="6146" y="7820"/>
                  </a:cubicBezTo>
                  <a:cubicBezTo>
                    <a:pt x="6205" y="7813"/>
                    <a:pt x="6320" y="7787"/>
                    <a:pt x="6379" y="7777"/>
                  </a:cubicBezTo>
                  <a:cubicBezTo>
                    <a:pt x="6487" y="7761"/>
                    <a:pt x="6706" y="7744"/>
                    <a:pt x="6811" y="7718"/>
                  </a:cubicBezTo>
                  <a:cubicBezTo>
                    <a:pt x="6971" y="7679"/>
                    <a:pt x="7279" y="7551"/>
                    <a:pt x="7433" y="7489"/>
                  </a:cubicBezTo>
                  <a:cubicBezTo>
                    <a:pt x="7636" y="7407"/>
                    <a:pt x="8043" y="7233"/>
                    <a:pt x="8243" y="7142"/>
                  </a:cubicBezTo>
                  <a:cubicBezTo>
                    <a:pt x="8331" y="7099"/>
                    <a:pt x="8495" y="6988"/>
                    <a:pt x="8590" y="6961"/>
                  </a:cubicBezTo>
                  <a:cubicBezTo>
                    <a:pt x="8653" y="6945"/>
                    <a:pt x="8754" y="6941"/>
                    <a:pt x="8851" y="6941"/>
                  </a:cubicBezTo>
                  <a:cubicBezTo>
                    <a:pt x="8930" y="6941"/>
                    <a:pt x="9006" y="6944"/>
                    <a:pt x="9058" y="6945"/>
                  </a:cubicBezTo>
                  <a:cubicBezTo>
                    <a:pt x="9219" y="6952"/>
                    <a:pt x="9543" y="6988"/>
                    <a:pt x="9704" y="7014"/>
                  </a:cubicBezTo>
                  <a:cubicBezTo>
                    <a:pt x="9851" y="7037"/>
                    <a:pt x="10139" y="7132"/>
                    <a:pt x="10290" y="7142"/>
                  </a:cubicBezTo>
                  <a:cubicBezTo>
                    <a:pt x="10314" y="7143"/>
                    <a:pt x="10342" y="7144"/>
                    <a:pt x="10372" y="7144"/>
                  </a:cubicBezTo>
                  <a:cubicBezTo>
                    <a:pt x="10578" y="7144"/>
                    <a:pt x="10897" y="7107"/>
                    <a:pt x="11063" y="7073"/>
                  </a:cubicBezTo>
                  <a:cubicBezTo>
                    <a:pt x="11168" y="7050"/>
                    <a:pt x="11269" y="7017"/>
                    <a:pt x="11368" y="6981"/>
                  </a:cubicBezTo>
                  <a:cubicBezTo>
                    <a:pt x="11292" y="6896"/>
                    <a:pt x="11174" y="6758"/>
                    <a:pt x="11122" y="6699"/>
                  </a:cubicBezTo>
                  <a:cubicBezTo>
                    <a:pt x="11004" y="6568"/>
                    <a:pt x="10739" y="6332"/>
                    <a:pt x="10637" y="6188"/>
                  </a:cubicBezTo>
                  <a:cubicBezTo>
                    <a:pt x="10595" y="6129"/>
                    <a:pt x="10552" y="5982"/>
                    <a:pt x="10503" y="5926"/>
                  </a:cubicBezTo>
                  <a:cubicBezTo>
                    <a:pt x="10454" y="5871"/>
                    <a:pt x="10316" y="5808"/>
                    <a:pt x="10264" y="5756"/>
                  </a:cubicBezTo>
                  <a:cubicBezTo>
                    <a:pt x="10224" y="5710"/>
                    <a:pt x="10192" y="5658"/>
                    <a:pt x="10162" y="5602"/>
                  </a:cubicBezTo>
                  <a:cubicBezTo>
                    <a:pt x="10136" y="5549"/>
                    <a:pt x="10113" y="5432"/>
                    <a:pt x="10087" y="5382"/>
                  </a:cubicBezTo>
                  <a:cubicBezTo>
                    <a:pt x="10057" y="5330"/>
                    <a:pt x="9966" y="5255"/>
                    <a:pt x="9943" y="5202"/>
                  </a:cubicBezTo>
                  <a:cubicBezTo>
                    <a:pt x="9900" y="5091"/>
                    <a:pt x="9877" y="4973"/>
                    <a:pt x="9874" y="4855"/>
                  </a:cubicBezTo>
                  <a:cubicBezTo>
                    <a:pt x="9874" y="4780"/>
                    <a:pt x="9890" y="4619"/>
                    <a:pt x="9933" y="4557"/>
                  </a:cubicBezTo>
                  <a:cubicBezTo>
                    <a:pt x="9985" y="4482"/>
                    <a:pt x="10179" y="4429"/>
                    <a:pt x="10238" y="4360"/>
                  </a:cubicBezTo>
                  <a:cubicBezTo>
                    <a:pt x="10290" y="4301"/>
                    <a:pt x="10319" y="4138"/>
                    <a:pt x="10365" y="4072"/>
                  </a:cubicBezTo>
                  <a:cubicBezTo>
                    <a:pt x="10411" y="4007"/>
                    <a:pt x="10545" y="3905"/>
                    <a:pt x="10595" y="3843"/>
                  </a:cubicBezTo>
                  <a:cubicBezTo>
                    <a:pt x="10657" y="3771"/>
                    <a:pt x="10706" y="3689"/>
                    <a:pt x="10749" y="3604"/>
                  </a:cubicBezTo>
                  <a:cubicBezTo>
                    <a:pt x="10778" y="3528"/>
                    <a:pt x="10791" y="3364"/>
                    <a:pt x="10801" y="3283"/>
                  </a:cubicBezTo>
                  <a:cubicBezTo>
                    <a:pt x="10817" y="3148"/>
                    <a:pt x="10870" y="2880"/>
                    <a:pt x="10850" y="2745"/>
                  </a:cubicBezTo>
                  <a:cubicBezTo>
                    <a:pt x="10837" y="2637"/>
                    <a:pt x="10739" y="2441"/>
                    <a:pt x="10690" y="2346"/>
                  </a:cubicBezTo>
                  <a:cubicBezTo>
                    <a:pt x="10650" y="2270"/>
                    <a:pt x="10545" y="2129"/>
                    <a:pt x="10503" y="2057"/>
                  </a:cubicBezTo>
                  <a:cubicBezTo>
                    <a:pt x="10487" y="2031"/>
                    <a:pt x="10457" y="1975"/>
                    <a:pt x="10431" y="1930"/>
                  </a:cubicBezTo>
                  <a:cubicBezTo>
                    <a:pt x="10411" y="1933"/>
                    <a:pt x="10392" y="1936"/>
                    <a:pt x="10375" y="1936"/>
                  </a:cubicBezTo>
                  <a:cubicBezTo>
                    <a:pt x="10352" y="1939"/>
                    <a:pt x="10326" y="1940"/>
                    <a:pt x="10298" y="1940"/>
                  </a:cubicBezTo>
                  <a:cubicBezTo>
                    <a:pt x="10092" y="1940"/>
                    <a:pt x="9773" y="1881"/>
                    <a:pt x="9609" y="1835"/>
                  </a:cubicBezTo>
                  <a:cubicBezTo>
                    <a:pt x="9438" y="1789"/>
                    <a:pt x="9127" y="1609"/>
                    <a:pt x="8953" y="1563"/>
                  </a:cubicBezTo>
                  <a:cubicBezTo>
                    <a:pt x="8727" y="1514"/>
                    <a:pt x="8498" y="1484"/>
                    <a:pt x="8265" y="1478"/>
                  </a:cubicBezTo>
                  <a:cubicBezTo>
                    <a:pt x="8262" y="1477"/>
                    <a:pt x="8258" y="1477"/>
                    <a:pt x="8254" y="1477"/>
                  </a:cubicBezTo>
                  <a:cubicBezTo>
                    <a:pt x="8055" y="1477"/>
                    <a:pt x="7684" y="1557"/>
                    <a:pt x="7479" y="1557"/>
                  </a:cubicBezTo>
                  <a:cubicBezTo>
                    <a:pt x="7471" y="1557"/>
                    <a:pt x="7464" y="1556"/>
                    <a:pt x="7456" y="1556"/>
                  </a:cubicBezTo>
                  <a:cubicBezTo>
                    <a:pt x="7270" y="1546"/>
                    <a:pt x="6899" y="1464"/>
                    <a:pt x="6719" y="1419"/>
                  </a:cubicBezTo>
                  <a:cubicBezTo>
                    <a:pt x="6572" y="1383"/>
                    <a:pt x="6297" y="1255"/>
                    <a:pt x="6149" y="1232"/>
                  </a:cubicBezTo>
                  <a:cubicBezTo>
                    <a:pt x="6074" y="1219"/>
                    <a:pt x="5965" y="1214"/>
                    <a:pt x="5850" y="1214"/>
                  </a:cubicBezTo>
                  <a:cubicBezTo>
                    <a:pt x="5700" y="1214"/>
                    <a:pt x="5542" y="1223"/>
                    <a:pt x="5442" y="1232"/>
                  </a:cubicBezTo>
                  <a:cubicBezTo>
                    <a:pt x="5326" y="1241"/>
                    <a:pt x="5107" y="1327"/>
                    <a:pt x="4972" y="1327"/>
                  </a:cubicBezTo>
                  <a:cubicBezTo>
                    <a:pt x="4957" y="1327"/>
                    <a:pt x="4943" y="1326"/>
                    <a:pt x="4931" y="1324"/>
                  </a:cubicBezTo>
                  <a:cubicBezTo>
                    <a:pt x="4793" y="1301"/>
                    <a:pt x="4551" y="1137"/>
                    <a:pt x="4446" y="1045"/>
                  </a:cubicBezTo>
                  <a:cubicBezTo>
                    <a:pt x="4377" y="973"/>
                    <a:pt x="4318" y="894"/>
                    <a:pt x="4269" y="806"/>
                  </a:cubicBezTo>
                  <a:cubicBezTo>
                    <a:pt x="4223" y="718"/>
                    <a:pt x="4200" y="505"/>
                    <a:pt x="4141" y="423"/>
                  </a:cubicBezTo>
                  <a:cubicBezTo>
                    <a:pt x="4049" y="311"/>
                    <a:pt x="3931" y="216"/>
                    <a:pt x="3800" y="151"/>
                  </a:cubicBezTo>
                  <a:cubicBezTo>
                    <a:pt x="3708" y="113"/>
                    <a:pt x="3515" y="101"/>
                    <a:pt x="3394" y="101"/>
                  </a:cubicBezTo>
                  <a:cubicBezTo>
                    <a:pt x="3379" y="101"/>
                    <a:pt x="3364" y="101"/>
                    <a:pt x="3352" y="102"/>
                  </a:cubicBezTo>
                  <a:cubicBezTo>
                    <a:pt x="3257" y="102"/>
                    <a:pt x="3060" y="108"/>
                    <a:pt x="2985" y="161"/>
                  </a:cubicBezTo>
                  <a:cubicBezTo>
                    <a:pt x="2949" y="187"/>
                    <a:pt x="2939" y="295"/>
                    <a:pt x="2900" y="315"/>
                  </a:cubicBezTo>
                  <a:cubicBezTo>
                    <a:pt x="2880" y="323"/>
                    <a:pt x="2854" y="327"/>
                    <a:pt x="2825" y="327"/>
                  </a:cubicBezTo>
                  <a:cubicBezTo>
                    <a:pt x="2713" y="327"/>
                    <a:pt x="2551" y="269"/>
                    <a:pt x="2483" y="220"/>
                  </a:cubicBezTo>
                  <a:cubicBezTo>
                    <a:pt x="2434" y="184"/>
                    <a:pt x="2415" y="46"/>
                    <a:pt x="2362" y="16"/>
                  </a:cubicBezTo>
                  <a:cubicBezTo>
                    <a:pt x="2352" y="7"/>
                    <a:pt x="2336" y="3"/>
                    <a:pt x="2323"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4"/>
            <p:cNvSpPr/>
            <p:nvPr/>
          </p:nvSpPr>
          <p:spPr>
            <a:xfrm>
              <a:off x="2666964" y="4372259"/>
              <a:ext cx="225177" cy="162644"/>
            </a:xfrm>
            <a:custGeom>
              <a:avLst/>
              <a:gdLst/>
              <a:ahLst/>
              <a:cxnLst/>
              <a:rect l="l" t="t" r="r" b="b"/>
              <a:pathLst>
                <a:path w="7850" h="5670" extrusionOk="0">
                  <a:moveTo>
                    <a:pt x="5161" y="0"/>
                  </a:moveTo>
                  <a:cubicBezTo>
                    <a:pt x="5087" y="0"/>
                    <a:pt x="5012" y="3"/>
                    <a:pt x="4938" y="9"/>
                  </a:cubicBezTo>
                  <a:cubicBezTo>
                    <a:pt x="4803" y="22"/>
                    <a:pt x="4505" y="51"/>
                    <a:pt x="4414" y="153"/>
                  </a:cubicBezTo>
                  <a:cubicBezTo>
                    <a:pt x="4378" y="192"/>
                    <a:pt x="4391" y="310"/>
                    <a:pt x="4371" y="356"/>
                  </a:cubicBezTo>
                  <a:cubicBezTo>
                    <a:pt x="4341" y="425"/>
                    <a:pt x="4269" y="562"/>
                    <a:pt x="4210" y="602"/>
                  </a:cubicBezTo>
                  <a:cubicBezTo>
                    <a:pt x="4056" y="713"/>
                    <a:pt x="3660" y="743"/>
                    <a:pt x="3477" y="788"/>
                  </a:cubicBezTo>
                  <a:cubicBezTo>
                    <a:pt x="3221" y="854"/>
                    <a:pt x="2707" y="998"/>
                    <a:pt x="2448" y="1044"/>
                  </a:cubicBezTo>
                  <a:cubicBezTo>
                    <a:pt x="2193" y="1090"/>
                    <a:pt x="1672" y="1149"/>
                    <a:pt x="1413" y="1172"/>
                  </a:cubicBezTo>
                  <a:cubicBezTo>
                    <a:pt x="1096" y="1196"/>
                    <a:pt x="485" y="1241"/>
                    <a:pt x="135" y="1241"/>
                  </a:cubicBezTo>
                  <a:cubicBezTo>
                    <a:pt x="112" y="1241"/>
                    <a:pt x="90" y="1241"/>
                    <a:pt x="70" y="1241"/>
                  </a:cubicBezTo>
                  <a:lnTo>
                    <a:pt x="53" y="1241"/>
                  </a:lnTo>
                  <a:cubicBezTo>
                    <a:pt x="53" y="1280"/>
                    <a:pt x="53" y="1319"/>
                    <a:pt x="53" y="1358"/>
                  </a:cubicBezTo>
                  <a:cubicBezTo>
                    <a:pt x="66" y="1424"/>
                    <a:pt x="83" y="1489"/>
                    <a:pt x="106" y="1552"/>
                  </a:cubicBezTo>
                  <a:cubicBezTo>
                    <a:pt x="122" y="1594"/>
                    <a:pt x="184" y="1673"/>
                    <a:pt x="194" y="1716"/>
                  </a:cubicBezTo>
                  <a:cubicBezTo>
                    <a:pt x="207" y="1791"/>
                    <a:pt x="211" y="1866"/>
                    <a:pt x="197" y="1942"/>
                  </a:cubicBezTo>
                  <a:cubicBezTo>
                    <a:pt x="188" y="2004"/>
                    <a:pt x="125" y="2112"/>
                    <a:pt x="106" y="2171"/>
                  </a:cubicBezTo>
                  <a:cubicBezTo>
                    <a:pt x="73" y="2266"/>
                    <a:pt x="50" y="2364"/>
                    <a:pt x="34" y="2462"/>
                  </a:cubicBezTo>
                  <a:cubicBezTo>
                    <a:pt x="24" y="2551"/>
                    <a:pt x="50" y="2734"/>
                    <a:pt x="47" y="2826"/>
                  </a:cubicBezTo>
                  <a:cubicBezTo>
                    <a:pt x="44" y="2908"/>
                    <a:pt x="1" y="3065"/>
                    <a:pt x="7" y="3147"/>
                  </a:cubicBezTo>
                  <a:cubicBezTo>
                    <a:pt x="24" y="3219"/>
                    <a:pt x="50" y="3295"/>
                    <a:pt x="80" y="3363"/>
                  </a:cubicBezTo>
                  <a:cubicBezTo>
                    <a:pt x="102" y="3422"/>
                    <a:pt x="161" y="3540"/>
                    <a:pt x="175" y="3599"/>
                  </a:cubicBezTo>
                  <a:cubicBezTo>
                    <a:pt x="184" y="3661"/>
                    <a:pt x="165" y="3786"/>
                    <a:pt x="175" y="3845"/>
                  </a:cubicBezTo>
                  <a:cubicBezTo>
                    <a:pt x="188" y="3901"/>
                    <a:pt x="204" y="3953"/>
                    <a:pt x="224" y="4002"/>
                  </a:cubicBezTo>
                  <a:cubicBezTo>
                    <a:pt x="325" y="3989"/>
                    <a:pt x="427" y="3973"/>
                    <a:pt x="492" y="3969"/>
                  </a:cubicBezTo>
                  <a:cubicBezTo>
                    <a:pt x="555" y="3967"/>
                    <a:pt x="656" y="3955"/>
                    <a:pt x="747" y="3955"/>
                  </a:cubicBezTo>
                  <a:cubicBezTo>
                    <a:pt x="808" y="3955"/>
                    <a:pt x="865" y="3961"/>
                    <a:pt x="902" y="3979"/>
                  </a:cubicBezTo>
                  <a:cubicBezTo>
                    <a:pt x="948" y="4002"/>
                    <a:pt x="997" y="4097"/>
                    <a:pt x="1030" y="4140"/>
                  </a:cubicBezTo>
                  <a:cubicBezTo>
                    <a:pt x="1059" y="4182"/>
                    <a:pt x="1102" y="4277"/>
                    <a:pt x="1147" y="4310"/>
                  </a:cubicBezTo>
                  <a:cubicBezTo>
                    <a:pt x="1197" y="4343"/>
                    <a:pt x="1318" y="4343"/>
                    <a:pt x="1370" y="4369"/>
                  </a:cubicBezTo>
                  <a:cubicBezTo>
                    <a:pt x="1455" y="4412"/>
                    <a:pt x="1583" y="4562"/>
                    <a:pt x="1675" y="4598"/>
                  </a:cubicBezTo>
                  <a:cubicBezTo>
                    <a:pt x="1754" y="4628"/>
                    <a:pt x="1911" y="4643"/>
                    <a:pt x="2018" y="4643"/>
                  </a:cubicBezTo>
                  <a:cubicBezTo>
                    <a:pt x="2039" y="4643"/>
                    <a:pt x="2058" y="4642"/>
                    <a:pt x="2075" y="4641"/>
                  </a:cubicBezTo>
                  <a:cubicBezTo>
                    <a:pt x="2169" y="4632"/>
                    <a:pt x="2340" y="4538"/>
                    <a:pt x="2445" y="4538"/>
                  </a:cubicBezTo>
                  <a:cubicBezTo>
                    <a:pt x="2453" y="4538"/>
                    <a:pt x="2461" y="4538"/>
                    <a:pt x="2468" y="4539"/>
                  </a:cubicBezTo>
                  <a:cubicBezTo>
                    <a:pt x="2576" y="4556"/>
                    <a:pt x="2779" y="4674"/>
                    <a:pt x="2841" y="4759"/>
                  </a:cubicBezTo>
                  <a:cubicBezTo>
                    <a:pt x="2903" y="4844"/>
                    <a:pt x="2877" y="5086"/>
                    <a:pt x="2943" y="5168"/>
                  </a:cubicBezTo>
                  <a:cubicBezTo>
                    <a:pt x="3025" y="5276"/>
                    <a:pt x="3300" y="5362"/>
                    <a:pt x="3418" y="5424"/>
                  </a:cubicBezTo>
                  <a:cubicBezTo>
                    <a:pt x="3480" y="5460"/>
                    <a:pt x="3545" y="5493"/>
                    <a:pt x="3614" y="5519"/>
                  </a:cubicBezTo>
                  <a:cubicBezTo>
                    <a:pt x="3661" y="5529"/>
                    <a:pt x="3727" y="5532"/>
                    <a:pt x="3798" y="5532"/>
                  </a:cubicBezTo>
                  <a:cubicBezTo>
                    <a:pt x="3915" y="5532"/>
                    <a:pt x="4046" y="5523"/>
                    <a:pt x="4125" y="5519"/>
                  </a:cubicBezTo>
                  <a:cubicBezTo>
                    <a:pt x="4243" y="5509"/>
                    <a:pt x="4482" y="5457"/>
                    <a:pt x="4600" y="5450"/>
                  </a:cubicBezTo>
                  <a:cubicBezTo>
                    <a:pt x="4645" y="5448"/>
                    <a:pt x="4689" y="5447"/>
                    <a:pt x="4733" y="5447"/>
                  </a:cubicBezTo>
                  <a:cubicBezTo>
                    <a:pt x="4835" y="5447"/>
                    <a:pt x="4935" y="5453"/>
                    <a:pt x="5036" y="5466"/>
                  </a:cubicBezTo>
                  <a:cubicBezTo>
                    <a:pt x="5151" y="5489"/>
                    <a:pt x="5265" y="5529"/>
                    <a:pt x="5373" y="5578"/>
                  </a:cubicBezTo>
                  <a:cubicBezTo>
                    <a:pt x="5429" y="5604"/>
                    <a:pt x="5478" y="5633"/>
                    <a:pt x="5524" y="5670"/>
                  </a:cubicBezTo>
                  <a:cubicBezTo>
                    <a:pt x="5534" y="5604"/>
                    <a:pt x="5557" y="5489"/>
                    <a:pt x="5567" y="5443"/>
                  </a:cubicBezTo>
                  <a:cubicBezTo>
                    <a:pt x="5586" y="5368"/>
                    <a:pt x="5645" y="5217"/>
                    <a:pt x="5658" y="5142"/>
                  </a:cubicBezTo>
                  <a:cubicBezTo>
                    <a:pt x="5672" y="5070"/>
                    <a:pt x="5639" y="4906"/>
                    <a:pt x="5681" y="4841"/>
                  </a:cubicBezTo>
                  <a:cubicBezTo>
                    <a:pt x="5704" y="4798"/>
                    <a:pt x="5809" y="4765"/>
                    <a:pt x="5848" y="4736"/>
                  </a:cubicBezTo>
                  <a:cubicBezTo>
                    <a:pt x="5920" y="4674"/>
                    <a:pt x="5989" y="4605"/>
                    <a:pt x="6048" y="4530"/>
                  </a:cubicBezTo>
                  <a:cubicBezTo>
                    <a:pt x="6078" y="4493"/>
                    <a:pt x="6114" y="4408"/>
                    <a:pt x="6143" y="4379"/>
                  </a:cubicBezTo>
                  <a:cubicBezTo>
                    <a:pt x="6202" y="4326"/>
                    <a:pt x="6268" y="4287"/>
                    <a:pt x="6337" y="4264"/>
                  </a:cubicBezTo>
                  <a:cubicBezTo>
                    <a:pt x="6363" y="4260"/>
                    <a:pt x="6389" y="4259"/>
                    <a:pt x="6415" y="4259"/>
                  </a:cubicBezTo>
                  <a:cubicBezTo>
                    <a:pt x="6480" y="4259"/>
                    <a:pt x="6544" y="4270"/>
                    <a:pt x="6605" y="4294"/>
                  </a:cubicBezTo>
                  <a:cubicBezTo>
                    <a:pt x="6674" y="4336"/>
                    <a:pt x="6733" y="4395"/>
                    <a:pt x="6779" y="4461"/>
                  </a:cubicBezTo>
                  <a:cubicBezTo>
                    <a:pt x="6808" y="4500"/>
                    <a:pt x="6821" y="4605"/>
                    <a:pt x="6854" y="4638"/>
                  </a:cubicBezTo>
                  <a:cubicBezTo>
                    <a:pt x="6903" y="4690"/>
                    <a:pt x="7041" y="4733"/>
                    <a:pt x="7113" y="4752"/>
                  </a:cubicBezTo>
                  <a:cubicBezTo>
                    <a:pt x="7165" y="4764"/>
                    <a:pt x="7261" y="4786"/>
                    <a:pt x="7337" y="4786"/>
                  </a:cubicBezTo>
                  <a:cubicBezTo>
                    <a:pt x="7371" y="4786"/>
                    <a:pt x="7401" y="4781"/>
                    <a:pt x="7421" y="4769"/>
                  </a:cubicBezTo>
                  <a:cubicBezTo>
                    <a:pt x="7483" y="4729"/>
                    <a:pt x="7522" y="4562"/>
                    <a:pt x="7542" y="4490"/>
                  </a:cubicBezTo>
                  <a:cubicBezTo>
                    <a:pt x="7558" y="4412"/>
                    <a:pt x="7568" y="4333"/>
                    <a:pt x="7572" y="4254"/>
                  </a:cubicBezTo>
                  <a:cubicBezTo>
                    <a:pt x="7585" y="4133"/>
                    <a:pt x="7591" y="3887"/>
                    <a:pt x="7617" y="3770"/>
                  </a:cubicBezTo>
                  <a:cubicBezTo>
                    <a:pt x="7627" y="3720"/>
                    <a:pt x="7673" y="3629"/>
                    <a:pt x="7680" y="3580"/>
                  </a:cubicBezTo>
                  <a:cubicBezTo>
                    <a:pt x="7696" y="3462"/>
                    <a:pt x="7653" y="3229"/>
                    <a:pt x="7667" y="3114"/>
                  </a:cubicBezTo>
                  <a:cubicBezTo>
                    <a:pt x="7680" y="3039"/>
                    <a:pt x="7758" y="2898"/>
                    <a:pt x="7752" y="2823"/>
                  </a:cubicBezTo>
                  <a:cubicBezTo>
                    <a:pt x="7748" y="2724"/>
                    <a:pt x="7653" y="2541"/>
                    <a:pt x="7604" y="2456"/>
                  </a:cubicBezTo>
                  <a:cubicBezTo>
                    <a:pt x="7555" y="2367"/>
                    <a:pt x="7493" y="2289"/>
                    <a:pt x="7424" y="2217"/>
                  </a:cubicBezTo>
                  <a:cubicBezTo>
                    <a:pt x="7398" y="2194"/>
                    <a:pt x="7329" y="2171"/>
                    <a:pt x="7303" y="2148"/>
                  </a:cubicBezTo>
                  <a:cubicBezTo>
                    <a:pt x="7247" y="2105"/>
                    <a:pt x="7201" y="2053"/>
                    <a:pt x="7165" y="1997"/>
                  </a:cubicBezTo>
                  <a:cubicBezTo>
                    <a:pt x="7119" y="1902"/>
                    <a:pt x="7090" y="1804"/>
                    <a:pt x="7080" y="1702"/>
                  </a:cubicBezTo>
                  <a:cubicBezTo>
                    <a:pt x="7090" y="1617"/>
                    <a:pt x="7110" y="1535"/>
                    <a:pt x="7142" y="1457"/>
                  </a:cubicBezTo>
                  <a:cubicBezTo>
                    <a:pt x="7175" y="1368"/>
                    <a:pt x="7270" y="1208"/>
                    <a:pt x="7313" y="1123"/>
                  </a:cubicBezTo>
                  <a:cubicBezTo>
                    <a:pt x="7359" y="1021"/>
                    <a:pt x="7434" y="805"/>
                    <a:pt x="7490" y="707"/>
                  </a:cubicBezTo>
                  <a:cubicBezTo>
                    <a:pt x="7526" y="638"/>
                    <a:pt x="7630" y="513"/>
                    <a:pt x="7670" y="441"/>
                  </a:cubicBezTo>
                  <a:cubicBezTo>
                    <a:pt x="7693" y="395"/>
                    <a:pt x="7725" y="300"/>
                    <a:pt x="7748" y="254"/>
                  </a:cubicBezTo>
                  <a:cubicBezTo>
                    <a:pt x="7768" y="218"/>
                    <a:pt x="7814" y="143"/>
                    <a:pt x="7850" y="81"/>
                  </a:cubicBezTo>
                  <a:cubicBezTo>
                    <a:pt x="7813" y="76"/>
                    <a:pt x="7777" y="73"/>
                    <a:pt x="7740" y="73"/>
                  </a:cubicBezTo>
                  <a:cubicBezTo>
                    <a:pt x="7682" y="73"/>
                    <a:pt x="7625" y="80"/>
                    <a:pt x="7568" y="94"/>
                  </a:cubicBezTo>
                  <a:cubicBezTo>
                    <a:pt x="7457" y="123"/>
                    <a:pt x="7287" y="300"/>
                    <a:pt x="7175" y="330"/>
                  </a:cubicBezTo>
                  <a:cubicBezTo>
                    <a:pt x="7123" y="344"/>
                    <a:pt x="7048" y="349"/>
                    <a:pt x="6967" y="349"/>
                  </a:cubicBezTo>
                  <a:cubicBezTo>
                    <a:pt x="6827" y="349"/>
                    <a:pt x="6668" y="334"/>
                    <a:pt x="6572" y="323"/>
                  </a:cubicBezTo>
                  <a:cubicBezTo>
                    <a:pt x="6399" y="294"/>
                    <a:pt x="6225" y="254"/>
                    <a:pt x="6055" y="202"/>
                  </a:cubicBezTo>
                  <a:cubicBezTo>
                    <a:pt x="5934" y="169"/>
                    <a:pt x="5701" y="58"/>
                    <a:pt x="5577" y="32"/>
                  </a:cubicBezTo>
                  <a:cubicBezTo>
                    <a:pt x="5440" y="10"/>
                    <a:pt x="5301" y="0"/>
                    <a:pt x="5161"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4"/>
            <p:cNvSpPr/>
            <p:nvPr/>
          </p:nvSpPr>
          <p:spPr>
            <a:xfrm>
              <a:off x="2598464" y="3049278"/>
              <a:ext cx="10929" cy="9638"/>
            </a:xfrm>
            <a:custGeom>
              <a:avLst/>
              <a:gdLst/>
              <a:ahLst/>
              <a:cxnLst/>
              <a:rect l="l" t="t" r="r" b="b"/>
              <a:pathLst>
                <a:path w="381" h="336" extrusionOk="0">
                  <a:moveTo>
                    <a:pt x="223" y="1"/>
                  </a:moveTo>
                  <a:cubicBezTo>
                    <a:pt x="221" y="1"/>
                    <a:pt x="219" y="1"/>
                    <a:pt x="217" y="2"/>
                  </a:cubicBezTo>
                  <a:cubicBezTo>
                    <a:pt x="194" y="5"/>
                    <a:pt x="188" y="61"/>
                    <a:pt x="161" y="74"/>
                  </a:cubicBezTo>
                  <a:cubicBezTo>
                    <a:pt x="156" y="76"/>
                    <a:pt x="149" y="77"/>
                    <a:pt x="141" y="77"/>
                  </a:cubicBezTo>
                  <a:cubicBezTo>
                    <a:pt x="117" y="77"/>
                    <a:pt x="85" y="69"/>
                    <a:pt x="62" y="69"/>
                  </a:cubicBezTo>
                  <a:cubicBezTo>
                    <a:pt x="53" y="69"/>
                    <a:pt x="45" y="70"/>
                    <a:pt x="40" y="74"/>
                  </a:cubicBezTo>
                  <a:cubicBezTo>
                    <a:pt x="11" y="110"/>
                    <a:pt x="1" y="159"/>
                    <a:pt x="7" y="205"/>
                  </a:cubicBezTo>
                  <a:cubicBezTo>
                    <a:pt x="30" y="257"/>
                    <a:pt x="73" y="303"/>
                    <a:pt x="125" y="329"/>
                  </a:cubicBezTo>
                  <a:cubicBezTo>
                    <a:pt x="144" y="334"/>
                    <a:pt x="163" y="336"/>
                    <a:pt x="182" y="336"/>
                  </a:cubicBezTo>
                  <a:cubicBezTo>
                    <a:pt x="219" y="336"/>
                    <a:pt x="256" y="327"/>
                    <a:pt x="289" y="310"/>
                  </a:cubicBezTo>
                  <a:cubicBezTo>
                    <a:pt x="328" y="287"/>
                    <a:pt x="381" y="192"/>
                    <a:pt x="374" y="146"/>
                  </a:cubicBezTo>
                  <a:cubicBezTo>
                    <a:pt x="371" y="113"/>
                    <a:pt x="309" y="67"/>
                    <a:pt x="286" y="44"/>
                  </a:cubicBezTo>
                  <a:cubicBezTo>
                    <a:pt x="271" y="32"/>
                    <a:pt x="245" y="1"/>
                    <a:pt x="223" y="1"/>
                  </a:cubicBezTo>
                  <a:close/>
                </a:path>
              </a:pathLst>
            </a:custGeom>
            <a:solidFill>
              <a:schemeClr val="accent5"/>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4"/>
            <p:cNvSpPr/>
            <p:nvPr/>
          </p:nvSpPr>
          <p:spPr>
            <a:xfrm>
              <a:off x="2629960" y="3127961"/>
              <a:ext cx="25300" cy="22116"/>
            </a:xfrm>
            <a:custGeom>
              <a:avLst/>
              <a:gdLst/>
              <a:ahLst/>
              <a:cxnLst/>
              <a:rect l="l" t="t" r="r" b="b"/>
              <a:pathLst>
                <a:path w="882" h="771" extrusionOk="0">
                  <a:moveTo>
                    <a:pt x="506" y="1"/>
                  </a:moveTo>
                  <a:cubicBezTo>
                    <a:pt x="490" y="1"/>
                    <a:pt x="474" y="2"/>
                    <a:pt x="459" y="4"/>
                  </a:cubicBezTo>
                  <a:cubicBezTo>
                    <a:pt x="406" y="20"/>
                    <a:pt x="321" y="96"/>
                    <a:pt x="285" y="135"/>
                  </a:cubicBezTo>
                  <a:cubicBezTo>
                    <a:pt x="233" y="191"/>
                    <a:pt x="171" y="325"/>
                    <a:pt x="125" y="384"/>
                  </a:cubicBezTo>
                  <a:cubicBezTo>
                    <a:pt x="99" y="423"/>
                    <a:pt x="4" y="485"/>
                    <a:pt x="4" y="528"/>
                  </a:cubicBezTo>
                  <a:cubicBezTo>
                    <a:pt x="0" y="567"/>
                    <a:pt x="62" y="643"/>
                    <a:pt x="99" y="662"/>
                  </a:cubicBezTo>
                  <a:cubicBezTo>
                    <a:pt x="112" y="671"/>
                    <a:pt x="133" y="671"/>
                    <a:pt x="155" y="671"/>
                  </a:cubicBezTo>
                  <a:cubicBezTo>
                    <a:pt x="160" y="671"/>
                    <a:pt x="165" y="671"/>
                    <a:pt x="171" y="671"/>
                  </a:cubicBezTo>
                  <a:cubicBezTo>
                    <a:pt x="187" y="671"/>
                    <a:pt x="202" y="672"/>
                    <a:pt x="213" y="675"/>
                  </a:cubicBezTo>
                  <a:cubicBezTo>
                    <a:pt x="249" y="685"/>
                    <a:pt x="311" y="738"/>
                    <a:pt x="347" y="748"/>
                  </a:cubicBezTo>
                  <a:cubicBezTo>
                    <a:pt x="414" y="763"/>
                    <a:pt x="481" y="771"/>
                    <a:pt x="549" y="771"/>
                  </a:cubicBezTo>
                  <a:cubicBezTo>
                    <a:pt x="584" y="771"/>
                    <a:pt x="619" y="768"/>
                    <a:pt x="655" y="764"/>
                  </a:cubicBezTo>
                  <a:cubicBezTo>
                    <a:pt x="705" y="754"/>
                    <a:pt x="816" y="715"/>
                    <a:pt x="842" y="669"/>
                  </a:cubicBezTo>
                  <a:cubicBezTo>
                    <a:pt x="881" y="597"/>
                    <a:pt x="826" y="423"/>
                    <a:pt x="806" y="341"/>
                  </a:cubicBezTo>
                  <a:cubicBezTo>
                    <a:pt x="793" y="279"/>
                    <a:pt x="773" y="217"/>
                    <a:pt x="744" y="158"/>
                  </a:cubicBezTo>
                  <a:cubicBezTo>
                    <a:pt x="708" y="102"/>
                    <a:pt x="662" y="53"/>
                    <a:pt x="606" y="17"/>
                  </a:cubicBezTo>
                  <a:cubicBezTo>
                    <a:pt x="575" y="6"/>
                    <a:pt x="541" y="1"/>
                    <a:pt x="506" y="1"/>
                  </a:cubicBezTo>
                  <a:close/>
                </a:path>
              </a:pathLst>
            </a:custGeom>
            <a:solidFill>
              <a:schemeClr val="accent5"/>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4"/>
            <p:cNvSpPr/>
            <p:nvPr/>
          </p:nvSpPr>
          <p:spPr>
            <a:xfrm>
              <a:off x="2706549" y="2671066"/>
              <a:ext cx="97099" cy="107856"/>
            </a:xfrm>
            <a:custGeom>
              <a:avLst/>
              <a:gdLst/>
              <a:ahLst/>
              <a:cxnLst/>
              <a:rect l="l" t="t" r="r" b="b"/>
              <a:pathLst>
                <a:path w="3385" h="3760" extrusionOk="0">
                  <a:moveTo>
                    <a:pt x="613" y="0"/>
                  </a:moveTo>
                  <a:cubicBezTo>
                    <a:pt x="538" y="0"/>
                    <a:pt x="455" y="17"/>
                    <a:pt x="410" y="37"/>
                  </a:cubicBezTo>
                  <a:cubicBezTo>
                    <a:pt x="328" y="83"/>
                    <a:pt x="262" y="149"/>
                    <a:pt x="213" y="230"/>
                  </a:cubicBezTo>
                  <a:cubicBezTo>
                    <a:pt x="190" y="286"/>
                    <a:pt x="180" y="348"/>
                    <a:pt x="190" y="411"/>
                  </a:cubicBezTo>
                  <a:cubicBezTo>
                    <a:pt x="216" y="473"/>
                    <a:pt x="259" y="525"/>
                    <a:pt x="311" y="568"/>
                  </a:cubicBezTo>
                  <a:cubicBezTo>
                    <a:pt x="357" y="604"/>
                    <a:pt x="498" y="604"/>
                    <a:pt x="528" y="653"/>
                  </a:cubicBezTo>
                  <a:cubicBezTo>
                    <a:pt x="557" y="705"/>
                    <a:pt x="521" y="823"/>
                    <a:pt x="498" y="876"/>
                  </a:cubicBezTo>
                  <a:cubicBezTo>
                    <a:pt x="462" y="935"/>
                    <a:pt x="416" y="987"/>
                    <a:pt x="364" y="1033"/>
                  </a:cubicBezTo>
                  <a:cubicBezTo>
                    <a:pt x="308" y="1082"/>
                    <a:pt x="164" y="1138"/>
                    <a:pt x="115" y="1194"/>
                  </a:cubicBezTo>
                  <a:cubicBezTo>
                    <a:pt x="59" y="1262"/>
                    <a:pt x="23" y="1344"/>
                    <a:pt x="7" y="1433"/>
                  </a:cubicBezTo>
                  <a:cubicBezTo>
                    <a:pt x="0" y="1492"/>
                    <a:pt x="16" y="1619"/>
                    <a:pt x="56" y="1662"/>
                  </a:cubicBezTo>
                  <a:cubicBezTo>
                    <a:pt x="89" y="1701"/>
                    <a:pt x="197" y="1724"/>
                    <a:pt x="246" y="1731"/>
                  </a:cubicBezTo>
                  <a:cubicBezTo>
                    <a:pt x="253" y="1732"/>
                    <a:pt x="260" y="1732"/>
                    <a:pt x="268" y="1732"/>
                  </a:cubicBezTo>
                  <a:cubicBezTo>
                    <a:pt x="324" y="1732"/>
                    <a:pt x="406" y="1713"/>
                    <a:pt x="468" y="1713"/>
                  </a:cubicBezTo>
                  <a:cubicBezTo>
                    <a:pt x="488" y="1713"/>
                    <a:pt x="507" y="1715"/>
                    <a:pt x="521" y="1721"/>
                  </a:cubicBezTo>
                  <a:cubicBezTo>
                    <a:pt x="570" y="1741"/>
                    <a:pt x="639" y="1826"/>
                    <a:pt x="668" y="1868"/>
                  </a:cubicBezTo>
                  <a:cubicBezTo>
                    <a:pt x="708" y="1921"/>
                    <a:pt x="731" y="2062"/>
                    <a:pt x="783" y="2101"/>
                  </a:cubicBezTo>
                  <a:cubicBezTo>
                    <a:pt x="821" y="2125"/>
                    <a:pt x="895" y="2131"/>
                    <a:pt x="964" y="2131"/>
                  </a:cubicBezTo>
                  <a:cubicBezTo>
                    <a:pt x="1007" y="2131"/>
                    <a:pt x="1049" y="2129"/>
                    <a:pt x="1078" y="2127"/>
                  </a:cubicBezTo>
                  <a:cubicBezTo>
                    <a:pt x="1160" y="2124"/>
                    <a:pt x="1314" y="2064"/>
                    <a:pt x="1406" y="2064"/>
                  </a:cubicBezTo>
                  <a:cubicBezTo>
                    <a:pt x="1413" y="2064"/>
                    <a:pt x="1419" y="2064"/>
                    <a:pt x="1425" y="2065"/>
                  </a:cubicBezTo>
                  <a:cubicBezTo>
                    <a:pt x="1504" y="2081"/>
                    <a:pt x="1582" y="2121"/>
                    <a:pt x="1645" y="2173"/>
                  </a:cubicBezTo>
                  <a:cubicBezTo>
                    <a:pt x="1697" y="2235"/>
                    <a:pt x="1759" y="2399"/>
                    <a:pt x="1753" y="2481"/>
                  </a:cubicBezTo>
                  <a:cubicBezTo>
                    <a:pt x="1746" y="2550"/>
                    <a:pt x="1658" y="2671"/>
                    <a:pt x="1612" y="2727"/>
                  </a:cubicBezTo>
                  <a:cubicBezTo>
                    <a:pt x="1563" y="2779"/>
                    <a:pt x="1435" y="2828"/>
                    <a:pt x="1396" y="2877"/>
                  </a:cubicBezTo>
                  <a:cubicBezTo>
                    <a:pt x="1369" y="2917"/>
                    <a:pt x="1353" y="2959"/>
                    <a:pt x="1343" y="3005"/>
                  </a:cubicBezTo>
                  <a:cubicBezTo>
                    <a:pt x="1340" y="3067"/>
                    <a:pt x="1350" y="3133"/>
                    <a:pt x="1373" y="3195"/>
                  </a:cubicBezTo>
                  <a:cubicBezTo>
                    <a:pt x="1399" y="3254"/>
                    <a:pt x="1438" y="3307"/>
                    <a:pt x="1487" y="3349"/>
                  </a:cubicBezTo>
                  <a:cubicBezTo>
                    <a:pt x="1536" y="3384"/>
                    <a:pt x="1652" y="3435"/>
                    <a:pt x="1728" y="3435"/>
                  </a:cubicBezTo>
                  <a:cubicBezTo>
                    <a:pt x="1744" y="3435"/>
                    <a:pt x="1758" y="3433"/>
                    <a:pt x="1769" y="3428"/>
                  </a:cubicBezTo>
                  <a:cubicBezTo>
                    <a:pt x="1812" y="3408"/>
                    <a:pt x="1828" y="3297"/>
                    <a:pt x="1854" y="3257"/>
                  </a:cubicBezTo>
                  <a:cubicBezTo>
                    <a:pt x="1890" y="3205"/>
                    <a:pt x="1966" y="3087"/>
                    <a:pt x="2025" y="3061"/>
                  </a:cubicBezTo>
                  <a:cubicBezTo>
                    <a:pt x="2045" y="3052"/>
                    <a:pt x="2074" y="3048"/>
                    <a:pt x="2107" y="3048"/>
                  </a:cubicBezTo>
                  <a:cubicBezTo>
                    <a:pt x="2170" y="3048"/>
                    <a:pt x="2246" y="3062"/>
                    <a:pt x="2287" y="3077"/>
                  </a:cubicBezTo>
                  <a:cubicBezTo>
                    <a:pt x="2329" y="3103"/>
                    <a:pt x="2369" y="3133"/>
                    <a:pt x="2405" y="3169"/>
                  </a:cubicBezTo>
                  <a:cubicBezTo>
                    <a:pt x="2431" y="3192"/>
                    <a:pt x="2500" y="3231"/>
                    <a:pt x="2500" y="3264"/>
                  </a:cubicBezTo>
                  <a:cubicBezTo>
                    <a:pt x="2500" y="3307"/>
                    <a:pt x="2421" y="3359"/>
                    <a:pt x="2388" y="3382"/>
                  </a:cubicBezTo>
                  <a:cubicBezTo>
                    <a:pt x="2339" y="3415"/>
                    <a:pt x="2211" y="3424"/>
                    <a:pt x="2172" y="3467"/>
                  </a:cubicBezTo>
                  <a:cubicBezTo>
                    <a:pt x="2143" y="3506"/>
                    <a:pt x="2129" y="3552"/>
                    <a:pt x="2129" y="3598"/>
                  </a:cubicBezTo>
                  <a:cubicBezTo>
                    <a:pt x="2143" y="3641"/>
                    <a:pt x="2221" y="3700"/>
                    <a:pt x="2260" y="3716"/>
                  </a:cubicBezTo>
                  <a:cubicBezTo>
                    <a:pt x="2314" y="3741"/>
                    <a:pt x="2416" y="3759"/>
                    <a:pt x="2501" y="3759"/>
                  </a:cubicBezTo>
                  <a:cubicBezTo>
                    <a:pt x="2540" y="3759"/>
                    <a:pt x="2576" y="3755"/>
                    <a:pt x="2601" y="3746"/>
                  </a:cubicBezTo>
                  <a:cubicBezTo>
                    <a:pt x="2670" y="3723"/>
                    <a:pt x="2755" y="3582"/>
                    <a:pt x="2817" y="3542"/>
                  </a:cubicBezTo>
                  <a:cubicBezTo>
                    <a:pt x="2857" y="3513"/>
                    <a:pt x="2958" y="3474"/>
                    <a:pt x="3004" y="3451"/>
                  </a:cubicBezTo>
                  <a:cubicBezTo>
                    <a:pt x="3060" y="3424"/>
                    <a:pt x="3115" y="3395"/>
                    <a:pt x="3165" y="3359"/>
                  </a:cubicBezTo>
                  <a:cubicBezTo>
                    <a:pt x="3227" y="3307"/>
                    <a:pt x="3351" y="3185"/>
                    <a:pt x="3364" y="3103"/>
                  </a:cubicBezTo>
                  <a:cubicBezTo>
                    <a:pt x="3384" y="2986"/>
                    <a:pt x="3269" y="2750"/>
                    <a:pt x="3207" y="2645"/>
                  </a:cubicBezTo>
                  <a:cubicBezTo>
                    <a:pt x="3096" y="2471"/>
                    <a:pt x="2801" y="2176"/>
                    <a:pt x="2627" y="2068"/>
                  </a:cubicBezTo>
                  <a:cubicBezTo>
                    <a:pt x="2509" y="1993"/>
                    <a:pt x="2224" y="1954"/>
                    <a:pt x="2106" y="1882"/>
                  </a:cubicBezTo>
                  <a:cubicBezTo>
                    <a:pt x="2021" y="1826"/>
                    <a:pt x="1861" y="1692"/>
                    <a:pt x="1818" y="1603"/>
                  </a:cubicBezTo>
                  <a:cubicBezTo>
                    <a:pt x="1772" y="1511"/>
                    <a:pt x="1772" y="1292"/>
                    <a:pt x="1772" y="1187"/>
                  </a:cubicBezTo>
                  <a:cubicBezTo>
                    <a:pt x="1772" y="1118"/>
                    <a:pt x="1818" y="974"/>
                    <a:pt x="1799" y="905"/>
                  </a:cubicBezTo>
                  <a:cubicBezTo>
                    <a:pt x="1772" y="843"/>
                    <a:pt x="1733" y="787"/>
                    <a:pt x="1687" y="742"/>
                  </a:cubicBezTo>
                  <a:cubicBezTo>
                    <a:pt x="1609" y="666"/>
                    <a:pt x="1422" y="552"/>
                    <a:pt x="1330" y="496"/>
                  </a:cubicBezTo>
                  <a:cubicBezTo>
                    <a:pt x="1235" y="440"/>
                    <a:pt x="1003" y="378"/>
                    <a:pt x="914" y="303"/>
                  </a:cubicBezTo>
                  <a:cubicBezTo>
                    <a:pt x="852" y="247"/>
                    <a:pt x="803" y="57"/>
                    <a:pt x="727" y="21"/>
                  </a:cubicBezTo>
                  <a:cubicBezTo>
                    <a:pt x="699" y="6"/>
                    <a:pt x="657" y="0"/>
                    <a:pt x="613"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4"/>
            <p:cNvSpPr/>
            <p:nvPr/>
          </p:nvSpPr>
          <p:spPr>
            <a:xfrm>
              <a:off x="2102414" y="2638079"/>
              <a:ext cx="664115" cy="523214"/>
            </a:xfrm>
            <a:custGeom>
              <a:avLst/>
              <a:gdLst/>
              <a:ahLst/>
              <a:cxnLst/>
              <a:rect l="l" t="t" r="r" b="b"/>
              <a:pathLst>
                <a:path w="23152" h="18240" extrusionOk="0">
                  <a:moveTo>
                    <a:pt x="5885" y="0"/>
                  </a:moveTo>
                  <a:cubicBezTo>
                    <a:pt x="5844" y="0"/>
                    <a:pt x="5803" y="3"/>
                    <a:pt x="5763" y="8"/>
                  </a:cubicBezTo>
                  <a:cubicBezTo>
                    <a:pt x="5648" y="28"/>
                    <a:pt x="5540" y="67"/>
                    <a:pt x="5438" y="119"/>
                  </a:cubicBezTo>
                  <a:cubicBezTo>
                    <a:pt x="5370" y="159"/>
                    <a:pt x="5258" y="273"/>
                    <a:pt x="5199" y="329"/>
                  </a:cubicBezTo>
                  <a:cubicBezTo>
                    <a:pt x="5153" y="378"/>
                    <a:pt x="5075" y="486"/>
                    <a:pt x="5022" y="525"/>
                  </a:cubicBezTo>
                  <a:cubicBezTo>
                    <a:pt x="4986" y="555"/>
                    <a:pt x="4947" y="578"/>
                    <a:pt x="4901" y="594"/>
                  </a:cubicBezTo>
                  <a:cubicBezTo>
                    <a:pt x="4793" y="627"/>
                    <a:pt x="4557" y="617"/>
                    <a:pt x="4442" y="620"/>
                  </a:cubicBezTo>
                  <a:cubicBezTo>
                    <a:pt x="4428" y="621"/>
                    <a:pt x="4411" y="621"/>
                    <a:pt x="4393" y="621"/>
                  </a:cubicBezTo>
                  <a:cubicBezTo>
                    <a:pt x="4300" y="621"/>
                    <a:pt x="4169" y="617"/>
                    <a:pt x="4059" y="617"/>
                  </a:cubicBezTo>
                  <a:cubicBezTo>
                    <a:pt x="4008" y="617"/>
                    <a:pt x="3961" y="618"/>
                    <a:pt x="3925" y="620"/>
                  </a:cubicBezTo>
                  <a:cubicBezTo>
                    <a:pt x="3911" y="621"/>
                    <a:pt x="3894" y="621"/>
                    <a:pt x="3875" y="621"/>
                  </a:cubicBezTo>
                  <a:cubicBezTo>
                    <a:pt x="3866" y="621"/>
                    <a:pt x="3856" y="621"/>
                    <a:pt x="3846" y="621"/>
                  </a:cubicBezTo>
                  <a:cubicBezTo>
                    <a:pt x="3757" y="621"/>
                    <a:pt x="3643" y="623"/>
                    <a:pt x="3594" y="660"/>
                  </a:cubicBezTo>
                  <a:cubicBezTo>
                    <a:pt x="3558" y="686"/>
                    <a:pt x="3535" y="781"/>
                    <a:pt x="3525" y="824"/>
                  </a:cubicBezTo>
                  <a:cubicBezTo>
                    <a:pt x="3506" y="902"/>
                    <a:pt x="3512" y="1076"/>
                    <a:pt x="3483" y="1154"/>
                  </a:cubicBezTo>
                  <a:cubicBezTo>
                    <a:pt x="3440" y="1272"/>
                    <a:pt x="3276" y="1475"/>
                    <a:pt x="3204" y="1580"/>
                  </a:cubicBezTo>
                  <a:cubicBezTo>
                    <a:pt x="3135" y="1672"/>
                    <a:pt x="3011" y="1865"/>
                    <a:pt x="2922" y="1937"/>
                  </a:cubicBezTo>
                  <a:cubicBezTo>
                    <a:pt x="2857" y="1987"/>
                    <a:pt x="2703" y="2045"/>
                    <a:pt x="2624" y="2072"/>
                  </a:cubicBezTo>
                  <a:cubicBezTo>
                    <a:pt x="2513" y="2111"/>
                    <a:pt x="2280" y="2150"/>
                    <a:pt x="2166" y="2173"/>
                  </a:cubicBezTo>
                  <a:cubicBezTo>
                    <a:pt x="2041" y="2199"/>
                    <a:pt x="1796" y="2226"/>
                    <a:pt x="1674" y="2258"/>
                  </a:cubicBezTo>
                  <a:cubicBezTo>
                    <a:pt x="1484" y="2314"/>
                    <a:pt x="1294" y="2383"/>
                    <a:pt x="1114" y="2465"/>
                  </a:cubicBezTo>
                  <a:cubicBezTo>
                    <a:pt x="924" y="2553"/>
                    <a:pt x="574" y="2779"/>
                    <a:pt x="400" y="2887"/>
                  </a:cubicBezTo>
                  <a:cubicBezTo>
                    <a:pt x="305" y="2946"/>
                    <a:pt x="86" y="3038"/>
                    <a:pt x="33" y="3133"/>
                  </a:cubicBezTo>
                  <a:cubicBezTo>
                    <a:pt x="10" y="3176"/>
                    <a:pt x="0" y="3287"/>
                    <a:pt x="33" y="3323"/>
                  </a:cubicBezTo>
                  <a:cubicBezTo>
                    <a:pt x="50" y="3340"/>
                    <a:pt x="82" y="3346"/>
                    <a:pt x="118" y="3346"/>
                  </a:cubicBezTo>
                  <a:cubicBezTo>
                    <a:pt x="181" y="3346"/>
                    <a:pt x="259" y="3329"/>
                    <a:pt x="307" y="3329"/>
                  </a:cubicBezTo>
                  <a:cubicBezTo>
                    <a:pt x="310" y="3329"/>
                    <a:pt x="312" y="3330"/>
                    <a:pt x="315" y="3330"/>
                  </a:cubicBezTo>
                  <a:cubicBezTo>
                    <a:pt x="440" y="3335"/>
                    <a:pt x="680" y="3357"/>
                    <a:pt x="833" y="3357"/>
                  </a:cubicBezTo>
                  <a:cubicBezTo>
                    <a:pt x="852" y="3357"/>
                    <a:pt x="869" y="3357"/>
                    <a:pt x="885" y="3356"/>
                  </a:cubicBezTo>
                  <a:cubicBezTo>
                    <a:pt x="993" y="3349"/>
                    <a:pt x="1206" y="3307"/>
                    <a:pt x="1317" y="3297"/>
                  </a:cubicBezTo>
                  <a:cubicBezTo>
                    <a:pt x="1429" y="3287"/>
                    <a:pt x="1655" y="3303"/>
                    <a:pt x="1760" y="3271"/>
                  </a:cubicBezTo>
                  <a:cubicBezTo>
                    <a:pt x="1818" y="3244"/>
                    <a:pt x="1874" y="3212"/>
                    <a:pt x="1920" y="3169"/>
                  </a:cubicBezTo>
                  <a:cubicBezTo>
                    <a:pt x="1956" y="3136"/>
                    <a:pt x="1986" y="3094"/>
                    <a:pt x="2005" y="3051"/>
                  </a:cubicBezTo>
                  <a:cubicBezTo>
                    <a:pt x="2015" y="3015"/>
                    <a:pt x="2015" y="2937"/>
                    <a:pt x="1989" y="2914"/>
                  </a:cubicBezTo>
                  <a:cubicBezTo>
                    <a:pt x="1979" y="2905"/>
                    <a:pt x="1964" y="2902"/>
                    <a:pt x="1946" y="2902"/>
                  </a:cubicBezTo>
                  <a:cubicBezTo>
                    <a:pt x="1895" y="2902"/>
                    <a:pt x="1822" y="2927"/>
                    <a:pt x="1771" y="2927"/>
                  </a:cubicBezTo>
                  <a:cubicBezTo>
                    <a:pt x="1752" y="2927"/>
                    <a:pt x="1737" y="2924"/>
                    <a:pt x="1727" y="2914"/>
                  </a:cubicBezTo>
                  <a:cubicBezTo>
                    <a:pt x="1684" y="2874"/>
                    <a:pt x="1710" y="2747"/>
                    <a:pt x="1727" y="2694"/>
                  </a:cubicBezTo>
                  <a:cubicBezTo>
                    <a:pt x="1753" y="2612"/>
                    <a:pt x="1799" y="2537"/>
                    <a:pt x="1861" y="2481"/>
                  </a:cubicBezTo>
                  <a:cubicBezTo>
                    <a:pt x="1913" y="2442"/>
                    <a:pt x="2051" y="2416"/>
                    <a:pt x="2117" y="2412"/>
                  </a:cubicBezTo>
                  <a:cubicBezTo>
                    <a:pt x="2128" y="2412"/>
                    <a:pt x="2143" y="2411"/>
                    <a:pt x="2158" y="2411"/>
                  </a:cubicBezTo>
                  <a:cubicBezTo>
                    <a:pt x="2221" y="2411"/>
                    <a:pt x="2307" y="2418"/>
                    <a:pt x="2346" y="2439"/>
                  </a:cubicBezTo>
                  <a:cubicBezTo>
                    <a:pt x="2398" y="2465"/>
                    <a:pt x="2470" y="2557"/>
                    <a:pt x="2500" y="2609"/>
                  </a:cubicBezTo>
                  <a:cubicBezTo>
                    <a:pt x="2533" y="2661"/>
                    <a:pt x="2552" y="2796"/>
                    <a:pt x="2585" y="2855"/>
                  </a:cubicBezTo>
                  <a:cubicBezTo>
                    <a:pt x="2634" y="2923"/>
                    <a:pt x="2690" y="2986"/>
                    <a:pt x="2755" y="3041"/>
                  </a:cubicBezTo>
                  <a:cubicBezTo>
                    <a:pt x="2827" y="3104"/>
                    <a:pt x="2909" y="3156"/>
                    <a:pt x="3001" y="3192"/>
                  </a:cubicBezTo>
                  <a:cubicBezTo>
                    <a:pt x="3052" y="3202"/>
                    <a:pt x="3106" y="3207"/>
                    <a:pt x="3159" y="3207"/>
                  </a:cubicBezTo>
                  <a:cubicBezTo>
                    <a:pt x="3191" y="3207"/>
                    <a:pt x="3223" y="3206"/>
                    <a:pt x="3253" y="3202"/>
                  </a:cubicBezTo>
                  <a:cubicBezTo>
                    <a:pt x="3342" y="3192"/>
                    <a:pt x="3506" y="3136"/>
                    <a:pt x="3587" y="3117"/>
                  </a:cubicBezTo>
                  <a:cubicBezTo>
                    <a:pt x="3689" y="3087"/>
                    <a:pt x="3794" y="3061"/>
                    <a:pt x="3902" y="3041"/>
                  </a:cubicBezTo>
                  <a:cubicBezTo>
                    <a:pt x="3950" y="3036"/>
                    <a:pt x="4027" y="3030"/>
                    <a:pt x="4101" y="3030"/>
                  </a:cubicBezTo>
                  <a:cubicBezTo>
                    <a:pt x="4165" y="3030"/>
                    <a:pt x="4226" y="3034"/>
                    <a:pt x="4266" y="3048"/>
                  </a:cubicBezTo>
                  <a:cubicBezTo>
                    <a:pt x="4390" y="3091"/>
                    <a:pt x="4590" y="3264"/>
                    <a:pt x="4685" y="3356"/>
                  </a:cubicBezTo>
                  <a:cubicBezTo>
                    <a:pt x="4786" y="3457"/>
                    <a:pt x="4954" y="3700"/>
                    <a:pt x="5042" y="3814"/>
                  </a:cubicBezTo>
                  <a:cubicBezTo>
                    <a:pt x="5107" y="3906"/>
                    <a:pt x="5219" y="4116"/>
                    <a:pt x="5314" y="4181"/>
                  </a:cubicBezTo>
                  <a:cubicBezTo>
                    <a:pt x="5419" y="4253"/>
                    <a:pt x="5697" y="4250"/>
                    <a:pt x="5815" y="4306"/>
                  </a:cubicBezTo>
                  <a:cubicBezTo>
                    <a:pt x="5907" y="4355"/>
                    <a:pt x="6061" y="4502"/>
                    <a:pt x="6136" y="4571"/>
                  </a:cubicBezTo>
                  <a:cubicBezTo>
                    <a:pt x="6231" y="4653"/>
                    <a:pt x="6418" y="4827"/>
                    <a:pt x="6503" y="4918"/>
                  </a:cubicBezTo>
                  <a:cubicBezTo>
                    <a:pt x="6605" y="5033"/>
                    <a:pt x="6772" y="5289"/>
                    <a:pt x="6876" y="5397"/>
                  </a:cubicBezTo>
                  <a:cubicBezTo>
                    <a:pt x="6958" y="5479"/>
                    <a:pt x="7148" y="5616"/>
                    <a:pt x="7234" y="5695"/>
                  </a:cubicBezTo>
                  <a:cubicBezTo>
                    <a:pt x="7302" y="5754"/>
                    <a:pt x="7427" y="5888"/>
                    <a:pt x="7499" y="5950"/>
                  </a:cubicBezTo>
                  <a:cubicBezTo>
                    <a:pt x="7666" y="6091"/>
                    <a:pt x="8036" y="6327"/>
                    <a:pt x="8203" y="6468"/>
                  </a:cubicBezTo>
                  <a:cubicBezTo>
                    <a:pt x="8305" y="6550"/>
                    <a:pt x="8524" y="6714"/>
                    <a:pt x="8596" y="6825"/>
                  </a:cubicBezTo>
                  <a:cubicBezTo>
                    <a:pt x="8652" y="6917"/>
                    <a:pt x="8685" y="7133"/>
                    <a:pt x="8714" y="7235"/>
                  </a:cubicBezTo>
                  <a:cubicBezTo>
                    <a:pt x="8740" y="7323"/>
                    <a:pt x="8767" y="7506"/>
                    <a:pt x="8816" y="7582"/>
                  </a:cubicBezTo>
                  <a:cubicBezTo>
                    <a:pt x="8865" y="7644"/>
                    <a:pt x="8924" y="7693"/>
                    <a:pt x="8993" y="7729"/>
                  </a:cubicBezTo>
                  <a:cubicBezTo>
                    <a:pt x="9084" y="7772"/>
                    <a:pt x="9297" y="7762"/>
                    <a:pt x="9396" y="7791"/>
                  </a:cubicBezTo>
                  <a:cubicBezTo>
                    <a:pt x="9487" y="7824"/>
                    <a:pt x="9576" y="7867"/>
                    <a:pt x="9661" y="7916"/>
                  </a:cubicBezTo>
                  <a:cubicBezTo>
                    <a:pt x="9733" y="7962"/>
                    <a:pt x="9858" y="8080"/>
                    <a:pt x="9926" y="8126"/>
                  </a:cubicBezTo>
                  <a:cubicBezTo>
                    <a:pt x="10031" y="8191"/>
                    <a:pt x="10283" y="8253"/>
                    <a:pt x="10359" y="8345"/>
                  </a:cubicBezTo>
                  <a:cubicBezTo>
                    <a:pt x="10398" y="8394"/>
                    <a:pt x="10398" y="8529"/>
                    <a:pt x="10421" y="8584"/>
                  </a:cubicBezTo>
                  <a:cubicBezTo>
                    <a:pt x="10447" y="8656"/>
                    <a:pt x="10545" y="8781"/>
                    <a:pt x="10555" y="8856"/>
                  </a:cubicBezTo>
                  <a:cubicBezTo>
                    <a:pt x="10568" y="9007"/>
                    <a:pt x="10542" y="9161"/>
                    <a:pt x="10483" y="9298"/>
                  </a:cubicBezTo>
                  <a:cubicBezTo>
                    <a:pt x="10444" y="9361"/>
                    <a:pt x="10388" y="9410"/>
                    <a:pt x="10326" y="9446"/>
                  </a:cubicBezTo>
                  <a:cubicBezTo>
                    <a:pt x="10263" y="9464"/>
                    <a:pt x="10201" y="9474"/>
                    <a:pt x="10137" y="9474"/>
                  </a:cubicBezTo>
                  <a:cubicBezTo>
                    <a:pt x="10120" y="9474"/>
                    <a:pt x="10104" y="9473"/>
                    <a:pt x="10087" y="9472"/>
                  </a:cubicBezTo>
                  <a:lnTo>
                    <a:pt x="10087" y="9472"/>
                  </a:lnTo>
                  <a:cubicBezTo>
                    <a:pt x="10093" y="9544"/>
                    <a:pt x="10103" y="9613"/>
                    <a:pt x="10116" y="9682"/>
                  </a:cubicBezTo>
                  <a:cubicBezTo>
                    <a:pt x="10133" y="9744"/>
                    <a:pt x="10201" y="9862"/>
                    <a:pt x="10215" y="9927"/>
                  </a:cubicBezTo>
                  <a:cubicBezTo>
                    <a:pt x="10238" y="10022"/>
                    <a:pt x="10201" y="10229"/>
                    <a:pt x="10238" y="10324"/>
                  </a:cubicBezTo>
                  <a:cubicBezTo>
                    <a:pt x="10264" y="10373"/>
                    <a:pt x="10300" y="10419"/>
                    <a:pt x="10339" y="10461"/>
                  </a:cubicBezTo>
                  <a:cubicBezTo>
                    <a:pt x="10364" y="10439"/>
                    <a:pt x="10426" y="10412"/>
                    <a:pt x="10467" y="10412"/>
                  </a:cubicBezTo>
                  <a:cubicBezTo>
                    <a:pt x="10474" y="10412"/>
                    <a:pt x="10481" y="10413"/>
                    <a:pt x="10486" y="10415"/>
                  </a:cubicBezTo>
                  <a:cubicBezTo>
                    <a:pt x="10526" y="10429"/>
                    <a:pt x="10545" y="10527"/>
                    <a:pt x="10578" y="10553"/>
                  </a:cubicBezTo>
                  <a:cubicBezTo>
                    <a:pt x="10636" y="10595"/>
                    <a:pt x="10772" y="10643"/>
                    <a:pt x="10862" y="10643"/>
                  </a:cubicBezTo>
                  <a:cubicBezTo>
                    <a:pt x="10879" y="10643"/>
                    <a:pt x="10893" y="10642"/>
                    <a:pt x="10906" y="10638"/>
                  </a:cubicBezTo>
                  <a:cubicBezTo>
                    <a:pt x="10948" y="10625"/>
                    <a:pt x="10984" y="10524"/>
                    <a:pt x="11024" y="10507"/>
                  </a:cubicBezTo>
                  <a:cubicBezTo>
                    <a:pt x="11073" y="10485"/>
                    <a:pt x="11161" y="10472"/>
                    <a:pt x="11243" y="10472"/>
                  </a:cubicBezTo>
                  <a:cubicBezTo>
                    <a:pt x="11305" y="10472"/>
                    <a:pt x="11363" y="10479"/>
                    <a:pt x="11400" y="10494"/>
                  </a:cubicBezTo>
                  <a:cubicBezTo>
                    <a:pt x="11459" y="10524"/>
                    <a:pt x="11522" y="10658"/>
                    <a:pt x="11574" y="10700"/>
                  </a:cubicBezTo>
                  <a:cubicBezTo>
                    <a:pt x="11646" y="10750"/>
                    <a:pt x="11725" y="10789"/>
                    <a:pt x="11807" y="10818"/>
                  </a:cubicBezTo>
                  <a:cubicBezTo>
                    <a:pt x="11908" y="10851"/>
                    <a:pt x="12118" y="10858"/>
                    <a:pt x="12226" y="10871"/>
                  </a:cubicBezTo>
                  <a:cubicBezTo>
                    <a:pt x="12315" y="10882"/>
                    <a:pt x="12481" y="10930"/>
                    <a:pt x="12595" y="10930"/>
                  </a:cubicBezTo>
                  <a:cubicBezTo>
                    <a:pt x="12619" y="10930"/>
                    <a:pt x="12640" y="10928"/>
                    <a:pt x="12658" y="10923"/>
                  </a:cubicBezTo>
                  <a:cubicBezTo>
                    <a:pt x="12740" y="10900"/>
                    <a:pt x="12848" y="10740"/>
                    <a:pt x="12930" y="10710"/>
                  </a:cubicBezTo>
                  <a:cubicBezTo>
                    <a:pt x="12978" y="10695"/>
                    <a:pt x="13059" y="10686"/>
                    <a:pt x="13138" y="10686"/>
                  </a:cubicBezTo>
                  <a:cubicBezTo>
                    <a:pt x="13209" y="10686"/>
                    <a:pt x="13278" y="10693"/>
                    <a:pt x="13320" y="10710"/>
                  </a:cubicBezTo>
                  <a:cubicBezTo>
                    <a:pt x="13376" y="10733"/>
                    <a:pt x="13451" y="10838"/>
                    <a:pt x="13490" y="10881"/>
                  </a:cubicBezTo>
                  <a:cubicBezTo>
                    <a:pt x="13549" y="10940"/>
                    <a:pt x="13641" y="11074"/>
                    <a:pt x="13713" y="11110"/>
                  </a:cubicBezTo>
                  <a:cubicBezTo>
                    <a:pt x="13797" y="11152"/>
                    <a:pt x="13967" y="11174"/>
                    <a:pt x="14083" y="11174"/>
                  </a:cubicBezTo>
                  <a:cubicBezTo>
                    <a:pt x="14104" y="11174"/>
                    <a:pt x="14123" y="11174"/>
                    <a:pt x="14139" y="11172"/>
                  </a:cubicBezTo>
                  <a:cubicBezTo>
                    <a:pt x="14224" y="11162"/>
                    <a:pt x="14385" y="11074"/>
                    <a:pt x="14470" y="11051"/>
                  </a:cubicBezTo>
                  <a:cubicBezTo>
                    <a:pt x="14608" y="11015"/>
                    <a:pt x="14752" y="10985"/>
                    <a:pt x="14896" y="10966"/>
                  </a:cubicBezTo>
                  <a:cubicBezTo>
                    <a:pt x="14983" y="10961"/>
                    <a:pt x="15070" y="10958"/>
                    <a:pt x="15158" y="10958"/>
                  </a:cubicBezTo>
                  <a:cubicBezTo>
                    <a:pt x="15246" y="10958"/>
                    <a:pt x="15335" y="10961"/>
                    <a:pt x="15423" y="10966"/>
                  </a:cubicBezTo>
                  <a:cubicBezTo>
                    <a:pt x="15442" y="10967"/>
                    <a:pt x="15463" y="10968"/>
                    <a:pt x="15486" y="10968"/>
                  </a:cubicBezTo>
                  <a:cubicBezTo>
                    <a:pt x="15539" y="10968"/>
                    <a:pt x="15602" y="10965"/>
                    <a:pt x="15666" y="10965"/>
                  </a:cubicBezTo>
                  <a:cubicBezTo>
                    <a:pt x="15792" y="10965"/>
                    <a:pt x="15921" y="10974"/>
                    <a:pt x="15983" y="11025"/>
                  </a:cubicBezTo>
                  <a:cubicBezTo>
                    <a:pt x="16042" y="11074"/>
                    <a:pt x="16056" y="11241"/>
                    <a:pt x="16069" y="11316"/>
                  </a:cubicBezTo>
                  <a:cubicBezTo>
                    <a:pt x="16078" y="11392"/>
                    <a:pt x="16108" y="11552"/>
                    <a:pt x="16075" y="11621"/>
                  </a:cubicBezTo>
                  <a:cubicBezTo>
                    <a:pt x="16052" y="11667"/>
                    <a:pt x="15938" y="11709"/>
                    <a:pt x="15911" y="11749"/>
                  </a:cubicBezTo>
                  <a:cubicBezTo>
                    <a:pt x="15888" y="11791"/>
                    <a:pt x="15859" y="11893"/>
                    <a:pt x="15879" y="11935"/>
                  </a:cubicBezTo>
                  <a:cubicBezTo>
                    <a:pt x="15898" y="11981"/>
                    <a:pt x="16003" y="12017"/>
                    <a:pt x="16049" y="12030"/>
                  </a:cubicBezTo>
                  <a:cubicBezTo>
                    <a:pt x="16068" y="12035"/>
                    <a:pt x="16093" y="12036"/>
                    <a:pt x="16120" y="12036"/>
                  </a:cubicBezTo>
                  <a:cubicBezTo>
                    <a:pt x="16180" y="12036"/>
                    <a:pt x="16252" y="12029"/>
                    <a:pt x="16305" y="12029"/>
                  </a:cubicBezTo>
                  <a:cubicBezTo>
                    <a:pt x="16317" y="12029"/>
                    <a:pt x="16328" y="12030"/>
                    <a:pt x="16337" y="12030"/>
                  </a:cubicBezTo>
                  <a:cubicBezTo>
                    <a:pt x="16386" y="12034"/>
                    <a:pt x="16485" y="12030"/>
                    <a:pt x="16524" y="12053"/>
                  </a:cubicBezTo>
                  <a:cubicBezTo>
                    <a:pt x="16583" y="12089"/>
                    <a:pt x="16658" y="12211"/>
                    <a:pt x="16678" y="12276"/>
                  </a:cubicBezTo>
                  <a:cubicBezTo>
                    <a:pt x="16701" y="12348"/>
                    <a:pt x="16681" y="12499"/>
                    <a:pt x="16671" y="12574"/>
                  </a:cubicBezTo>
                  <a:cubicBezTo>
                    <a:pt x="16662" y="12630"/>
                    <a:pt x="16609" y="12738"/>
                    <a:pt x="16609" y="12794"/>
                  </a:cubicBezTo>
                  <a:cubicBezTo>
                    <a:pt x="16612" y="12859"/>
                    <a:pt x="16629" y="12925"/>
                    <a:pt x="16662" y="12980"/>
                  </a:cubicBezTo>
                  <a:cubicBezTo>
                    <a:pt x="16694" y="13025"/>
                    <a:pt x="16792" y="13108"/>
                    <a:pt x="16855" y="13108"/>
                  </a:cubicBezTo>
                  <a:cubicBezTo>
                    <a:pt x="16856" y="13108"/>
                    <a:pt x="16857" y="13108"/>
                    <a:pt x="16858" y="13108"/>
                  </a:cubicBezTo>
                  <a:cubicBezTo>
                    <a:pt x="16917" y="13105"/>
                    <a:pt x="16999" y="12997"/>
                    <a:pt x="17045" y="12958"/>
                  </a:cubicBezTo>
                  <a:cubicBezTo>
                    <a:pt x="17091" y="12915"/>
                    <a:pt x="17150" y="12794"/>
                    <a:pt x="17209" y="12777"/>
                  </a:cubicBezTo>
                  <a:cubicBezTo>
                    <a:pt x="17212" y="12777"/>
                    <a:pt x="17216" y="12777"/>
                    <a:pt x="17219" y="12777"/>
                  </a:cubicBezTo>
                  <a:cubicBezTo>
                    <a:pt x="17265" y="12777"/>
                    <a:pt x="17310" y="12796"/>
                    <a:pt x="17343" y="12830"/>
                  </a:cubicBezTo>
                  <a:cubicBezTo>
                    <a:pt x="17379" y="12882"/>
                    <a:pt x="17356" y="13023"/>
                    <a:pt x="17343" y="13085"/>
                  </a:cubicBezTo>
                  <a:cubicBezTo>
                    <a:pt x="17317" y="13187"/>
                    <a:pt x="17274" y="13285"/>
                    <a:pt x="17215" y="13374"/>
                  </a:cubicBezTo>
                  <a:cubicBezTo>
                    <a:pt x="17196" y="13400"/>
                    <a:pt x="17133" y="13439"/>
                    <a:pt x="17114" y="13465"/>
                  </a:cubicBezTo>
                  <a:cubicBezTo>
                    <a:pt x="17078" y="13518"/>
                    <a:pt x="17055" y="13577"/>
                    <a:pt x="17038" y="13636"/>
                  </a:cubicBezTo>
                  <a:cubicBezTo>
                    <a:pt x="17028" y="13685"/>
                    <a:pt x="17019" y="13796"/>
                    <a:pt x="17055" y="13832"/>
                  </a:cubicBezTo>
                  <a:cubicBezTo>
                    <a:pt x="17082" y="13859"/>
                    <a:pt x="17153" y="13879"/>
                    <a:pt x="17213" y="13879"/>
                  </a:cubicBezTo>
                  <a:cubicBezTo>
                    <a:pt x="17247" y="13879"/>
                    <a:pt x="17277" y="13873"/>
                    <a:pt x="17294" y="13858"/>
                  </a:cubicBezTo>
                  <a:cubicBezTo>
                    <a:pt x="17330" y="13822"/>
                    <a:pt x="17268" y="13691"/>
                    <a:pt x="17300" y="13652"/>
                  </a:cubicBezTo>
                  <a:cubicBezTo>
                    <a:pt x="17330" y="13623"/>
                    <a:pt x="17413" y="13611"/>
                    <a:pt x="17471" y="13611"/>
                  </a:cubicBezTo>
                  <a:cubicBezTo>
                    <a:pt x="17485" y="13611"/>
                    <a:pt x="17497" y="13611"/>
                    <a:pt x="17507" y="13613"/>
                  </a:cubicBezTo>
                  <a:cubicBezTo>
                    <a:pt x="17572" y="13619"/>
                    <a:pt x="17638" y="13645"/>
                    <a:pt x="17693" y="13688"/>
                  </a:cubicBezTo>
                  <a:cubicBezTo>
                    <a:pt x="17743" y="13744"/>
                    <a:pt x="17749" y="13908"/>
                    <a:pt x="17779" y="13976"/>
                  </a:cubicBezTo>
                  <a:cubicBezTo>
                    <a:pt x="17808" y="14058"/>
                    <a:pt x="17851" y="14134"/>
                    <a:pt x="17897" y="14209"/>
                  </a:cubicBezTo>
                  <a:cubicBezTo>
                    <a:pt x="17962" y="14291"/>
                    <a:pt x="18175" y="14396"/>
                    <a:pt x="18211" y="14497"/>
                  </a:cubicBezTo>
                  <a:cubicBezTo>
                    <a:pt x="18221" y="14550"/>
                    <a:pt x="18214" y="14602"/>
                    <a:pt x="18195" y="14651"/>
                  </a:cubicBezTo>
                  <a:cubicBezTo>
                    <a:pt x="18175" y="14691"/>
                    <a:pt x="18106" y="14743"/>
                    <a:pt x="18077" y="14776"/>
                  </a:cubicBezTo>
                  <a:cubicBezTo>
                    <a:pt x="18044" y="14812"/>
                    <a:pt x="17972" y="14871"/>
                    <a:pt x="17956" y="14913"/>
                  </a:cubicBezTo>
                  <a:cubicBezTo>
                    <a:pt x="17933" y="14976"/>
                    <a:pt x="17946" y="15113"/>
                    <a:pt x="17956" y="15175"/>
                  </a:cubicBezTo>
                  <a:cubicBezTo>
                    <a:pt x="17972" y="15264"/>
                    <a:pt x="18021" y="15437"/>
                    <a:pt x="18077" y="15509"/>
                  </a:cubicBezTo>
                  <a:cubicBezTo>
                    <a:pt x="18185" y="15654"/>
                    <a:pt x="18516" y="15837"/>
                    <a:pt x="18670" y="15926"/>
                  </a:cubicBezTo>
                  <a:cubicBezTo>
                    <a:pt x="18827" y="16014"/>
                    <a:pt x="19187" y="16096"/>
                    <a:pt x="19318" y="16214"/>
                  </a:cubicBezTo>
                  <a:cubicBezTo>
                    <a:pt x="19387" y="16279"/>
                    <a:pt x="19476" y="16463"/>
                    <a:pt x="19505" y="16554"/>
                  </a:cubicBezTo>
                  <a:cubicBezTo>
                    <a:pt x="19541" y="16689"/>
                    <a:pt x="19512" y="16980"/>
                    <a:pt x="19544" y="17115"/>
                  </a:cubicBezTo>
                  <a:cubicBezTo>
                    <a:pt x="19590" y="17252"/>
                    <a:pt x="19649" y="17383"/>
                    <a:pt x="19725" y="17508"/>
                  </a:cubicBezTo>
                  <a:cubicBezTo>
                    <a:pt x="19780" y="17603"/>
                    <a:pt x="19908" y="17793"/>
                    <a:pt x="20003" y="17848"/>
                  </a:cubicBezTo>
                  <a:cubicBezTo>
                    <a:pt x="20064" y="17871"/>
                    <a:pt x="20129" y="17884"/>
                    <a:pt x="20194" y="17884"/>
                  </a:cubicBezTo>
                  <a:cubicBezTo>
                    <a:pt x="20212" y="17884"/>
                    <a:pt x="20231" y="17883"/>
                    <a:pt x="20249" y="17881"/>
                  </a:cubicBezTo>
                  <a:cubicBezTo>
                    <a:pt x="20324" y="17855"/>
                    <a:pt x="20390" y="17816"/>
                    <a:pt x="20445" y="17763"/>
                  </a:cubicBezTo>
                  <a:cubicBezTo>
                    <a:pt x="20485" y="17724"/>
                    <a:pt x="20557" y="17626"/>
                    <a:pt x="20563" y="17577"/>
                  </a:cubicBezTo>
                  <a:cubicBezTo>
                    <a:pt x="20570" y="17524"/>
                    <a:pt x="20488" y="17429"/>
                    <a:pt x="20504" y="17380"/>
                  </a:cubicBezTo>
                  <a:cubicBezTo>
                    <a:pt x="20517" y="17344"/>
                    <a:pt x="20589" y="17298"/>
                    <a:pt x="20625" y="17285"/>
                  </a:cubicBezTo>
                  <a:cubicBezTo>
                    <a:pt x="20706" y="17263"/>
                    <a:pt x="20789" y="17251"/>
                    <a:pt x="20872" y="17251"/>
                  </a:cubicBezTo>
                  <a:cubicBezTo>
                    <a:pt x="20911" y="17251"/>
                    <a:pt x="20950" y="17254"/>
                    <a:pt x="20989" y="17259"/>
                  </a:cubicBezTo>
                  <a:cubicBezTo>
                    <a:pt x="21091" y="17285"/>
                    <a:pt x="21186" y="17334"/>
                    <a:pt x="21271" y="17396"/>
                  </a:cubicBezTo>
                  <a:cubicBezTo>
                    <a:pt x="21333" y="17465"/>
                    <a:pt x="21382" y="17547"/>
                    <a:pt x="21415" y="17636"/>
                  </a:cubicBezTo>
                  <a:cubicBezTo>
                    <a:pt x="21438" y="17704"/>
                    <a:pt x="21428" y="17852"/>
                    <a:pt x="21448" y="17924"/>
                  </a:cubicBezTo>
                  <a:cubicBezTo>
                    <a:pt x="21471" y="17996"/>
                    <a:pt x="21530" y="18147"/>
                    <a:pt x="21585" y="18186"/>
                  </a:cubicBezTo>
                  <a:cubicBezTo>
                    <a:pt x="21633" y="18222"/>
                    <a:pt x="21748" y="18240"/>
                    <a:pt x="21824" y="18240"/>
                  </a:cubicBezTo>
                  <a:cubicBezTo>
                    <a:pt x="21836" y="18240"/>
                    <a:pt x="21847" y="18239"/>
                    <a:pt x="21857" y="18238"/>
                  </a:cubicBezTo>
                  <a:cubicBezTo>
                    <a:pt x="21952" y="18215"/>
                    <a:pt x="22041" y="18176"/>
                    <a:pt x="22119" y="18120"/>
                  </a:cubicBezTo>
                  <a:cubicBezTo>
                    <a:pt x="22250" y="18019"/>
                    <a:pt x="22430" y="17740"/>
                    <a:pt x="22539" y="17616"/>
                  </a:cubicBezTo>
                  <a:cubicBezTo>
                    <a:pt x="22607" y="17537"/>
                    <a:pt x="22781" y="17400"/>
                    <a:pt x="22827" y="17301"/>
                  </a:cubicBezTo>
                  <a:cubicBezTo>
                    <a:pt x="22879" y="17187"/>
                    <a:pt x="22837" y="16912"/>
                    <a:pt x="22886" y="16794"/>
                  </a:cubicBezTo>
                  <a:cubicBezTo>
                    <a:pt x="22922" y="16712"/>
                    <a:pt x="23076" y="16604"/>
                    <a:pt x="23109" y="16522"/>
                  </a:cubicBezTo>
                  <a:cubicBezTo>
                    <a:pt x="23151" y="16407"/>
                    <a:pt x="23145" y="16155"/>
                    <a:pt x="23125" y="16037"/>
                  </a:cubicBezTo>
                  <a:cubicBezTo>
                    <a:pt x="23105" y="15955"/>
                    <a:pt x="23076" y="15876"/>
                    <a:pt x="23040" y="15804"/>
                  </a:cubicBezTo>
                  <a:cubicBezTo>
                    <a:pt x="23000" y="15736"/>
                    <a:pt x="22876" y="15624"/>
                    <a:pt x="22853" y="15549"/>
                  </a:cubicBezTo>
                  <a:cubicBezTo>
                    <a:pt x="22830" y="15487"/>
                    <a:pt x="22824" y="15339"/>
                    <a:pt x="22853" y="15277"/>
                  </a:cubicBezTo>
                  <a:cubicBezTo>
                    <a:pt x="22876" y="15228"/>
                    <a:pt x="23000" y="15192"/>
                    <a:pt x="23023" y="15143"/>
                  </a:cubicBezTo>
                  <a:cubicBezTo>
                    <a:pt x="23046" y="15064"/>
                    <a:pt x="23043" y="14979"/>
                    <a:pt x="23014" y="14903"/>
                  </a:cubicBezTo>
                  <a:cubicBezTo>
                    <a:pt x="22984" y="14861"/>
                    <a:pt x="22945" y="14825"/>
                    <a:pt x="22896" y="14808"/>
                  </a:cubicBezTo>
                  <a:cubicBezTo>
                    <a:pt x="22887" y="14807"/>
                    <a:pt x="22878" y="14806"/>
                    <a:pt x="22870" y="14806"/>
                  </a:cubicBezTo>
                  <a:cubicBezTo>
                    <a:pt x="22836" y="14806"/>
                    <a:pt x="22803" y="14816"/>
                    <a:pt x="22774" y="14835"/>
                  </a:cubicBezTo>
                  <a:cubicBezTo>
                    <a:pt x="22732" y="14871"/>
                    <a:pt x="22745" y="15012"/>
                    <a:pt x="22699" y="15048"/>
                  </a:cubicBezTo>
                  <a:cubicBezTo>
                    <a:pt x="22666" y="15074"/>
                    <a:pt x="22591" y="15086"/>
                    <a:pt x="22530" y="15086"/>
                  </a:cubicBezTo>
                  <a:cubicBezTo>
                    <a:pt x="22507" y="15086"/>
                    <a:pt x="22485" y="15084"/>
                    <a:pt x="22470" y="15080"/>
                  </a:cubicBezTo>
                  <a:cubicBezTo>
                    <a:pt x="22398" y="15067"/>
                    <a:pt x="22293" y="14946"/>
                    <a:pt x="22224" y="14926"/>
                  </a:cubicBezTo>
                  <a:cubicBezTo>
                    <a:pt x="22184" y="14920"/>
                    <a:pt x="22144" y="14916"/>
                    <a:pt x="22104" y="14916"/>
                  </a:cubicBezTo>
                  <a:cubicBezTo>
                    <a:pt x="22048" y="14916"/>
                    <a:pt x="21991" y="14923"/>
                    <a:pt x="21936" y="14936"/>
                  </a:cubicBezTo>
                  <a:cubicBezTo>
                    <a:pt x="21883" y="14953"/>
                    <a:pt x="21801" y="15034"/>
                    <a:pt x="21749" y="15048"/>
                  </a:cubicBezTo>
                  <a:cubicBezTo>
                    <a:pt x="21737" y="15050"/>
                    <a:pt x="21722" y="15051"/>
                    <a:pt x="21706" y="15051"/>
                  </a:cubicBezTo>
                  <a:cubicBezTo>
                    <a:pt x="21631" y="15051"/>
                    <a:pt x="21524" y="15028"/>
                    <a:pt x="21467" y="15012"/>
                  </a:cubicBezTo>
                  <a:cubicBezTo>
                    <a:pt x="21362" y="14985"/>
                    <a:pt x="21169" y="14884"/>
                    <a:pt x="21068" y="14851"/>
                  </a:cubicBezTo>
                  <a:cubicBezTo>
                    <a:pt x="20914" y="14799"/>
                    <a:pt x="20606" y="14694"/>
                    <a:pt x="20445" y="14681"/>
                  </a:cubicBezTo>
                  <a:cubicBezTo>
                    <a:pt x="20441" y="14680"/>
                    <a:pt x="20436" y="14680"/>
                    <a:pt x="20430" y="14680"/>
                  </a:cubicBezTo>
                  <a:cubicBezTo>
                    <a:pt x="20363" y="14680"/>
                    <a:pt x="20249" y="14714"/>
                    <a:pt x="20182" y="14714"/>
                  </a:cubicBezTo>
                  <a:cubicBezTo>
                    <a:pt x="20176" y="14714"/>
                    <a:pt x="20171" y="14714"/>
                    <a:pt x="20167" y="14713"/>
                  </a:cubicBezTo>
                  <a:cubicBezTo>
                    <a:pt x="20062" y="14700"/>
                    <a:pt x="19964" y="14671"/>
                    <a:pt x="19869" y="14628"/>
                  </a:cubicBezTo>
                  <a:cubicBezTo>
                    <a:pt x="19711" y="14559"/>
                    <a:pt x="19426" y="14369"/>
                    <a:pt x="19289" y="14265"/>
                  </a:cubicBezTo>
                  <a:cubicBezTo>
                    <a:pt x="19174" y="14176"/>
                    <a:pt x="18951" y="13989"/>
                    <a:pt x="18866" y="13872"/>
                  </a:cubicBezTo>
                  <a:cubicBezTo>
                    <a:pt x="18794" y="13777"/>
                    <a:pt x="18676" y="13564"/>
                    <a:pt x="18653" y="13449"/>
                  </a:cubicBezTo>
                  <a:cubicBezTo>
                    <a:pt x="18630" y="13351"/>
                    <a:pt x="18670" y="13148"/>
                    <a:pt x="18670" y="13046"/>
                  </a:cubicBezTo>
                  <a:cubicBezTo>
                    <a:pt x="18670" y="12925"/>
                    <a:pt x="18657" y="12676"/>
                    <a:pt x="18627" y="12555"/>
                  </a:cubicBezTo>
                  <a:cubicBezTo>
                    <a:pt x="18594" y="12417"/>
                    <a:pt x="18476" y="12158"/>
                    <a:pt x="18408" y="12027"/>
                  </a:cubicBezTo>
                  <a:cubicBezTo>
                    <a:pt x="18339" y="11899"/>
                    <a:pt x="18142" y="11673"/>
                    <a:pt x="18083" y="11536"/>
                  </a:cubicBezTo>
                  <a:cubicBezTo>
                    <a:pt x="18021" y="11392"/>
                    <a:pt x="17956" y="11080"/>
                    <a:pt x="17929" y="10923"/>
                  </a:cubicBezTo>
                  <a:cubicBezTo>
                    <a:pt x="17890" y="10605"/>
                    <a:pt x="17867" y="10284"/>
                    <a:pt x="17864" y="9963"/>
                  </a:cubicBezTo>
                  <a:cubicBezTo>
                    <a:pt x="17864" y="9773"/>
                    <a:pt x="17880" y="9393"/>
                    <a:pt x="17913" y="9207"/>
                  </a:cubicBezTo>
                  <a:cubicBezTo>
                    <a:pt x="17929" y="9128"/>
                    <a:pt x="17965" y="8974"/>
                    <a:pt x="18008" y="8909"/>
                  </a:cubicBezTo>
                  <a:cubicBezTo>
                    <a:pt x="18034" y="8869"/>
                    <a:pt x="18070" y="8836"/>
                    <a:pt x="18110" y="8814"/>
                  </a:cubicBezTo>
                  <a:cubicBezTo>
                    <a:pt x="18122" y="8808"/>
                    <a:pt x="18139" y="8806"/>
                    <a:pt x="18159" y="8806"/>
                  </a:cubicBezTo>
                  <a:cubicBezTo>
                    <a:pt x="18200" y="8806"/>
                    <a:pt x="18253" y="8815"/>
                    <a:pt x="18298" y="8815"/>
                  </a:cubicBezTo>
                  <a:cubicBezTo>
                    <a:pt x="18335" y="8815"/>
                    <a:pt x="18367" y="8809"/>
                    <a:pt x="18381" y="8787"/>
                  </a:cubicBezTo>
                  <a:cubicBezTo>
                    <a:pt x="18411" y="8745"/>
                    <a:pt x="18345" y="8637"/>
                    <a:pt x="18322" y="8594"/>
                  </a:cubicBezTo>
                  <a:cubicBezTo>
                    <a:pt x="18257" y="8483"/>
                    <a:pt x="18172" y="8381"/>
                    <a:pt x="18077" y="8296"/>
                  </a:cubicBezTo>
                  <a:cubicBezTo>
                    <a:pt x="17962" y="8204"/>
                    <a:pt x="17680" y="8103"/>
                    <a:pt x="17559" y="8024"/>
                  </a:cubicBezTo>
                  <a:cubicBezTo>
                    <a:pt x="17395" y="7919"/>
                    <a:pt x="17042" y="7719"/>
                    <a:pt x="16943" y="7556"/>
                  </a:cubicBezTo>
                  <a:cubicBezTo>
                    <a:pt x="16901" y="7484"/>
                    <a:pt x="16878" y="7307"/>
                    <a:pt x="16894" y="7225"/>
                  </a:cubicBezTo>
                  <a:cubicBezTo>
                    <a:pt x="16911" y="7117"/>
                    <a:pt x="17061" y="6936"/>
                    <a:pt x="17097" y="6832"/>
                  </a:cubicBezTo>
                  <a:cubicBezTo>
                    <a:pt x="17120" y="6769"/>
                    <a:pt x="17179" y="6632"/>
                    <a:pt x="17156" y="6570"/>
                  </a:cubicBezTo>
                  <a:cubicBezTo>
                    <a:pt x="17143" y="6530"/>
                    <a:pt x="17061" y="6478"/>
                    <a:pt x="17022" y="6468"/>
                  </a:cubicBezTo>
                  <a:cubicBezTo>
                    <a:pt x="17013" y="6465"/>
                    <a:pt x="17002" y="6464"/>
                    <a:pt x="16990" y="6464"/>
                  </a:cubicBezTo>
                  <a:cubicBezTo>
                    <a:pt x="16939" y="6464"/>
                    <a:pt x="16867" y="6485"/>
                    <a:pt x="16822" y="6485"/>
                  </a:cubicBezTo>
                  <a:cubicBezTo>
                    <a:pt x="16818" y="6485"/>
                    <a:pt x="16813" y="6485"/>
                    <a:pt x="16809" y="6484"/>
                  </a:cubicBezTo>
                  <a:cubicBezTo>
                    <a:pt x="16753" y="6478"/>
                    <a:pt x="16639" y="6452"/>
                    <a:pt x="16603" y="6416"/>
                  </a:cubicBezTo>
                  <a:cubicBezTo>
                    <a:pt x="16567" y="6383"/>
                    <a:pt x="16567" y="6271"/>
                    <a:pt x="16537" y="6229"/>
                  </a:cubicBezTo>
                  <a:cubicBezTo>
                    <a:pt x="16488" y="6180"/>
                    <a:pt x="16429" y="6144"/>
                    <a:pt x="16367" y="6117"/>
                  </a:cubicBezTo>
                  <a:cubicBezTo>
                    <a:pt x="16357" y="6115"/>
                    <a:pt x="16346" y="6114"/>
                    <a:pt x="16334" y="6114"/>
                  </a:cubicBezTo>
                  <a:cubicBezTo>
                    <a:pt x="16292" y="6114"/>
                    <a:pt x="16236" y="6124"/>
                    <a:pt x="16192" y="6124"/>
                  </a:cubicBezTo>
                  <a:cubicBezTo>
                    <a:pt x="16173" y="6124"/>
                    <a:pt x="16157" y="6122"/>
                    <a:pt x="16144" y="6117"/>
                  </a:cubicBezTo>
                  <a:cubicBezTo>
                    <a:pt x="16085" y="6098"/>
                    <a:pt x="16010" y="5970"/>
                    <a:pt x="15947" y="5967"/>
                  </a:cubicBezTo>
                  <a:cubicBezTo>
                    <a:pt x="15946" y="5967"/>
                    <a:pt x="15944" y="5966"/>
                    <a:pt x="15942" y="5966"/>
                  </a:cubicBezTo>
                  <a:cubicBezTo>
                    <a:pt x="15892" y="5966"/>
                    <a:pt x="15815" y="6043"/>
                    <a:pt x="15771" y="6058"/>
                  </a:cubicBezTo>
                  <a:cubicBezTo>
                    <a:pt x="15734" y="6072"/>
                    <a:pt x="15656" y="6081"/>
                    <a:pt x="15617" y="6095"/>
                  </a:cubicBezTo>
                  <a:cubicBezTo>
                    <a:pt x="15571" y="6104"/>
                    <a:pt x="15486" y="6140"/>
                    <a:pt x="15440" y="6153"/>
                  </a:cubicBezTo>
                  <a:cubicBezTo>
                    <a:pt x="15302" y="6186"/>
                    <a:pt x="15001" y="6163"/>
                    <a:pt x="14886" y="6245"/>
                  </a:cubicBezTo>
                  <a:cubicBezTo>
                    <a:pt x="14853" y="6268"/>
                    <a:pt x="14843" y="6366"/>
                    <a:pt x="14811" y="6383"/>
                  </a:cubicBezTo>
                  <a:cubicBezTo>
                    <a:pt x="14791" y="6393"/>
                    <a:pt x="14765" y="6397"/>
                    <a:pt x="14735" y="6397"/>
                  </a:cubicBezTo>
                  <a:cubicBezTo>
                    <a:pt x="14638" y="6397"/>
                    <a:pt x="14504" y="6353"/>
                    <a:pt x="14434" y="6330"/>
                  </a:cubicBezTo>
                  <a:cubicBezTo>
                    <a:pt x="14362" y="6311"/>
                    <a:pt x="14237" y="6206"/>
                    <a:pt x="14162" y="6186"/>
                  </a:cubicBezTo>
                  <a:cubicBezTo>
                    <a:pt x="14099" y="6170"/>
                    <a:pt x="14012" y="6165"/>
                    <a:pt x="13917" y="6165"/>
                  </a:cubicBezTo>
                  <a:cubicBezTo>
                    <a:pt x="13790" y="6165"/>
                    <a:pt x="13648" y="6173"/>
                    <a:pt x="13525" y="6173"/>
                  </a:cubicBezTo>
                  <a:cubicBezTo>
                    <a:pt x="13450" y="6173"/>
                    <a:pt x="13382" y="6170"/>
                    <a:pt x="13330" y="6160"/>
                  </a:cubicBezTo>
                  <a:cubicBezTo>
                    <a:pt x="13156" y="6127"/>
                    <a:pt x="12819" y="5996"/>
                    <a:pt x="12665" y="5924"/>
                  </a:cubicBezTo>
                  <a:cubicBezTo>
                    <a:pt x="12514" y="5849"/>
                    <a:pt x="12210" y="5682"/>
                    <a:pt x="12088" y="5567"/>
                  </a:cubicBezTo>
                  <a:cubicBezTo>
                    <a:pt x="11974" y="5459"/>
                    <a:pt x="11810" y="5190"/>
                    <a:pt x="11722" y="5066"/>
                  </a:cubicBezTo>
                  <a:cubicBezTo>
                    <a:pt x="11676" y="4997"/>
                    <a:pt x="11604" y="4850"/>
                    <a:pt x="11545" y="4791"/>
                  </a:cubicBezTo>
                  <a:cubicBezTo>
                    <a:pt x="11486" y="4735"/>
                    <a:pt x="11417" y="4692"/>
                    <a:pt x="11338" y="4666"/>
                  </a:cubicBezTo>
                  <a:cubicBezTo>
                    <a:pt x="11326" y="4663"/>
                    <a:pt x="11312" y="4662"/>
                    <a:pt x="11297" y="4662"/>
                  </a:cubicBezTo>
                  <a:cubicBezTo>
                    <a:pt x="11206" y="4662"/>
                    <a:pt x="11067" y="4707"/>
                    <a:pt x="10991" y="4715"/>
                  </a:cubicBezTo>
                  <a:cubicBezTo>
                    <a:pt x="10882" y="4729"/>
                    <a:pt x="10683" y="4774"/>
                    <a:pt x="10546" y="4774"/>
                  </a:cubicBezTo>
                  <a:cubicBezTo>
                    <a:pt x="10517" y="4774"/>
                    <a:pt x="10492" y="4772"/>
                    <a:pt x="10470" y="4768"/>
                  </a:cubicBezTo>
                  <a:cubicBezTo>
                    <a:pt x="10280" y="4728"/>
                    <a:pt x="9949" y="4493"/>
                    <a:pt x="9782" y="4391"/>
                  </a:cubicBezTo>
                  <a:cubicBezTo>
                    <a:pt x="9559" y="4260"/>
                    <a:pt x="9130" y="3975"/>
                    <a:pt x="8924" y="3824"/>
                  </a:cubicBezTo>
                  <a:cubicBezTo>
                    <a:pt x="8822" y="3749"/>
                    <a:pt x="8639" y="3575"/>
                    <a:pt x="8531" y="3507"/>
                  </a:cubicBezTo>
                  <a:cubicBezTo>
                    <a:pt x="8429" y="3444"/>
                    <a:pt x="8187" y="3392"/>
                    <a:pt x="8098" y="3313"/>
                  </a:cubicBezTo>
                  <a:cubicBezTo>
                    <a:pt x="8043" y="3251"/>
                    <a:pt x="8000" y="3179"/>
                    <a:pt x="7971" y="3100"/>
                  </a:cubicBezTo>
                  <a:cubicBezTo>
                    <a:pt x="7928" y="2986"/>
                    <a:pt x="7912" y="2730"/>
                    <a:pt x="7902" y="2609"/>
                  </a:cubicBezTo>
                  <a:cubicBezTo>
                    <a:pt x="7892" y="2439"/>
                    <a:pt x="7954" y="2088"/>
                    <a:pt x="7902" y="1928"/>
                  </a:cubicBezTo>
                  <a:cubicBezTo>
                    <a:pt x="7863" y="1810"/>
                    <a:pt x="7686" y="1623"/>
                    <a:pt x="7604" y="1528"/>
                  </a:cubicBezTo>
                  <a:cubicBezTo>
                    <a:pt x="7532" y="1446"/>
                    <a:pt x="7355" y="1312"/>
                    <a:pt x="7283" y="1223"/>
                  </a:cubicBezTo>
                  <a:cubicBezTo>
                    <a:pt x="7207" y="1135"/>
                    <a:pt x="7089" y="935"/>
                    <a:pt x="7027" y="840"/>
                  </a:cubicBezTo>
                  <a:cubicBezTo>
                    <a:pt x="6988" y="781"/>
                    <a:pt x="6929" y="653"/>
                    <a:pt x="6883" y="601"/>
                  </a:cubicBezTo>
                  <a:cubicBezTo>
                    <a:pt x="6817" y="529"/>
                    <a:pt x="6660" y="414"/>
                    <a:pt x="6585" y="355"/>
                  </a:cubicBezTo>
                  <a:cubicBezTo>
                    <a:pt x="6467" y="267"/>
                    <a:pt x="6234" y="70"/>
                    <a:pt x="6094" y="24"/>
                  </a:cubicBezTo>
                  <a:cubicBezTo>
                    <a:pt x="6026" y="8"/>
                    <a:pt x="5955" y="0"/>
                    <a:pt x="588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4"/>
            <p:cNvSpPr/>
            <p:nvPr/>
          </p:nvSpPr>
          <p:spPr>
            <a:xfrm>
              <a:off x="2353580" y="4246102"/>
              <a:ext cx="319809" cy="245744"/>
            </a:xfrm>
            <a:custGeom>
              <a:avLst/>
              <a:gdLst/>
              <a:ahLst/>
              <a:cxnLst/>
              <a:rect l="l" t="t" r="r" b="b"/>
              <a:pathLst>
                <a:path w="11149" h="8567" extrusionOk="0">
                  <a:moveTo>
                    <a:pt x="3030" y="1"/>
                  </a:moveTo>
                  <a:cubicBezTo>
                    <a:pt x="3019" y="1"/>
                    <a:pt x="3010" y="2"/>
                    <a:pt x="3002" y="4"/>
                  </a:cubicBezTo>
                  <a:cubicBezTo>
                    <a:pt x="2952" y="17"/>
                    <a:pt x="2887" y="102"/>
                    <a:pt x="2864" y="148"/>
                  </a:cubicBezTo>
                  <a:cubicBezTo>
                    <a:pt x="2825" y="230"/>
                    <a:pt x="2838" y="417"/>
                    <a:pt x="2805" y="505"/>
                  </a:cubicBezTo>
                  <a:cubicBezTo>
                    <a:pt x="2769" y="594"/>
                    <a:pt x="2628" y="738"/>
                    <a:pt x="2599" y="829"/>
                  </a:cubicBezTo>
                  <a:cubicBezTo>
                    <a:pt x="2549" y="993"/>
                    <a:pt x="2533" y="1354"/>
                    <a:pt x="2576" y="1524"/>
                  </a:cubicBezTo>
                  <a:cubicBezTo>
                    <a:pt x="2595" y="1609"/>
                    <a:pt x="2720" y="1747"/>
                    <a:pt x="2746" y="1832"/>
                  </a:cubicBezTo>
                  <a:cubicBezTo>
                    <a:pt x="2782" y="1956"/>
                    <a:pt x="2779" y="2225"/>
                    <a:pt x="2785" y="2359"/>
                  </a:cubicBezTo>
                  <a:cubicBezTo>
                    <a:pt x="2795" y="2526"/>
                    <a:pt x="2831" y="2867"/>
                    <a:pt x="2795" y="3031"/>
                  </a:cubicBezTo>
                  <a:cubicBezTo>
                    <a:pt x="2769" y="3142"/>
                    <a:pt x="2690" y="3388"/>
                    <a:pt x="2589" y="3447"/>
                  </a:cubicBezTo>
                  <a:cubicBezTo>
                    <a:pt x="2565" y="3460"/>
                    <a:pt x="2532" y="3465"/>
                    <a:pt x="2494" y="3465"/>
                  </a:cubicBezTo>
                  <a:cubicBezTo>
                    <a:pt x="2400" y="3465"/>
                    <a:pt x="2281" y="3435"/>
                    <a:pt x="2215" y="3421"/>
                  </a:cubicBezTo>
                  <a:cubicBezTo>
                    <a:pt x="2097" y="3398"/>
                    <a:pt x="1865" y="3345"/>
                    <a:pt x="1763" y="3267"/>
                  </a:cubicBezTo>
                  <a:cubicBezTo>
                    <a:pt x="1665" y="3191"/>
                    <a:pt x="1540" y="2972"/>
                    <a:pt x="1485" y="2851"/>
                  </a:cubicBezTo>
                  <a:cubicBezTo>
                    <a:pt x="1429" y="2730"/>
                    <a:pt x="1383" y="2464"/>
                    <a:pt x="1341" y="2340"/>
                  </a:cubicBezTo>
                  <a:cubicBezTo>
                    <a:pt x="1288" y="2192"/>
                    <a:pt x="1180" y="1894"/>
                    <a:pt x="1095" y="1763"/>
                  </a:cubicBezTo>
                  <a:cubicBezTo>
                    <a:pt x="1062" y="1717"/>
                    <a:pt x="997" y="1599"/>
                    <a:pt x="941" y="1599"/>
                  </a:cubicBezTo>
                  <a:cubicBezTo>
                    <a:pt x="853" y="1606"/>
                    <a:pt x="761" y="1793"/>
                    <a:pt x="728" y="1874"/>
                  </a:cubicBezTo>
                  <a:cubicBezTo>
                    <a:pt x="685" y="1976"/>
                    <a:pt x="676" y="2205"/>
                    <a:pt x="676" y="2317"/>
                  </a:cubicBezTo>
                  <a:cubicBezTo>
                    <a:pt x="682" y="2507"/>
                    <a:pt x="784" y="2880"/>
                    <a:pt x="797" y="3073"/>
                  </a:cubicBezTo>
                  <a:cubicBezTo>
                    <a:pt x="807" y="3227"/>
                    <a:pt x="820" y="3542"/>
                    <a:pt x="787" y="3686"/>
                  </a:cubicBezTo>
                  <a:cubicBezTo>
                    <a:pt x="758" y="3833"/>
                    <a:pt x="617" y="4102"/>
                    <a:pt x="541" y="4230"/>
                  </a:cubicBezTo>
                  <a:cubicBezTo>
                    <a:pt x="459" y="4371"/>
                    <a:pt x="227" y="4610"/>
                    <a:pt x="158" y="4757"/>
                  </a:cubicBezTo>
                  <a:cubicBezTo>
                    <a:pt x="102" y="4898"/>
                    <a:pt x="70" y="5049"/>
                    <a:pt x="57" y="5200"/>
                  </a:cubicBezTo>
                  <a:cubicBezTo>
                    <a:pt x="60" y="5301"/>
                    <a:pt x="79" y="5396"/>
                    <a:pt x="115" y="5491"/>
                  </a:cubicBezTo>
                  <a:cubicBezTo>
                    <a:pt x="158" y="5570"/>
                    <a:pt x="325" y="5671"/>
                    <a:pt x="355" y="5753"/>
                  </a:cubicBezTo>
                  <a:cubicBezTo>
                    <a:pt x="378" y="5822"/>
                    <a:pt x="355" y="5979"/>
                    <a:pt x="338" y="6051"/>
                  </a:cubicBezTo>
                  <a:cubicBezTo>
                    <a:pt x="312" y="6133"/>
                    <a:pt x="279" y="6212"/>
                    <a:pt x="237" y="6290"/>
                  </a:cubicBezTo>
                  <a:cubicBezTo>
                    <a:pt x="204" y="6343"/>
                    <a:pt x="119" y="6444"/>
                    <a:pt x="93" y="6494"/>
                  </a:cubicBezTo>
                  <a:cubicBezTo>
                    <a:pt x="66" y="6543"/>
                    <a:pt x="1" y="6654"/>
                    <a:pt x="14" y="6706"/>
                  </a:cubicBezTo>
                  <a:cubicBezTo>
                    <a:pt x="27" y="6759"/>
                    <a:pt x="132" y="6821"/>
                    <a:pt x="178" y="6851"/>
                  </a:cubicBezTo>
                  <a:cubicBezTo>
                    <a:pt x="233" y="6887"/>
                    <a:pt x="371" y="6919"/>
                    <a:pt x="430" y="6952"/>
                  </a:cubicBezTo>
                  <a:cubicBezTo>
                    <a:pt x="525" y="7001"/>
                    <a:pt x="715" y="7113"/>
                    <a:pt x="780" y="7191"/>
                  </a:cubicBezTo>
                  <a:cubicBezTo>
                    <a:pt x="846" y="7270"/>
                    <a:pt x="875" y="7486"/>
                    <a:pt x="941" y="7565"/>
                  </a:cubicBezTo>
                  <a:cubicBezTo>
                    <a:pt x="1026" y="7650"/>
                    <a:pt x="1128" y="7712"/>
                    <a:pt x="1239" y="7751"/>
                  </a:cubicBezTo>
                  <a:cubicBezTo>
                    <a:pt x="1274" y="7760"/>
                    <a:pt x="1319" y="7764"/>
                    <a:pt x="1369" y="7764"/>
                  </a:cubicBezTo>
                  <a:cubicBezTo>
                    <a:pt x="1518" y="7764"/>
                    <a:pt x="1711" y="7733"/>
                    <a:pt x="1819" y="7725"/>
                  </a:cubicBezTo>
                  <a:cubicBezTo>
                    <a:pt x="2091" y="7709"/>
                    <a:pt x="2635" y="7666"/>
                    <a:pt x="2907" y="7634"/>
                  </a:cubicBezTo>
                  <a:cubicBezTo>
                    <a:pt x="3100" y="7607"/>
                    <a:pt x="3486" y="7525"/>
                    <a:pt x="3680" y="7506"/>
                  </a:cubicBezTo>
                  <a:cubicBezTo>
                    <a:pt x="3925" y="7482"/>
                    <a:pt x="4172" y="7471"/>
                    <a:pt x="4417" y="7471"/>
                  </a:cubicBezTo>
                  <a:cubicBezTo>
                    <a:pt x="4477" y="7471"/>
                    <a:pt x="4537" y="7472"/>
                    <a:pt x="4597" y="7473"/>
                  </a:cubicBezTo>
                  <a:cubicBezTo>
                    <a:pt x="4905" y="7489"/>
                    <a:pt x="5514" y="7561"/>
                    <a:pt x="5806" y="7650"/>
                  </a:cubicBezTo>
                  <a:cubicBezTo>
                    <a:pt x="6051" y="7725"/>
                    <a:pt x="6484" y="8033"/>
                    <a:pt x="6733" y="8102"/>
                  </a:cubicBezTo>
                  <a:cubicBezTo>
                    <a:pt x="6847" y="8131"/>
                    <a:pt x="7093" y="8105"/>
                    <a:pt x="7208" y="8135"/>
                  </a:cubicBezTo>
                  <a:cubicBezTo>
                    <a:pt x="7286" y="8151"/>
                    <a:pt x="7414" y="8249"/>
                    <a:pt x="7490" y="8253"/>
                  </a:cubicBezTo>
                  <a:cubicBezTo>
                    <a:pt x="7493" y="8253"/>
                    <a:pt x="7496" y="8253"/>
                    <a:pt x="7500" y="8253"/>
                  </a:cubicBezTo>
                  <a:cubicBezTo>
                    <a:pt x="7570" y="8253"/>
                    <a:pt x="7689" y="8193"/>
                    <a:pt x="7755" y="8177"/>
                  </a:cubicBezTo>
                  <a:cubicBezTo>
                    <a:pt x="7850" y="8148"/>
                    <a:pt x="7951" y="8128"/>
                    <a:pt x="8050" y="8118"/>
                  </a:cubicBezTo>
                  <a:cubicBezTo>
                    <a:pt x="8204" y="8118"/>
                    <a:pt x="8354" y="8138"/>
                    <a:pt x="8502" y="8177"/>
                  </a:cubicBezTo>
                  <a:cubicBezTo>
                    <a:pt x="8571" y="8197"/>
                    <a:pt x="8692" y="8295"/>
                    <a:pt x="8764" y="8305"/>
                  </a:cubicBezTo>
                  <a:cubicBezTo>
                    <a:pt x="8842" y="8305"/>
                    <a:pt x="8921" y="8292"/>
                    <a:pt x="8993" y="8263"/>
                  </a:cubicBezTo>
                  <a:cubicBezTo>
                    <a:pt x="9046" y="8240"/>
                    <a:pt x="9118" y="8131"/>
                    <a:pt x="9173" y="8128"/>
                  </a:cubicBezTo>
                  <a:cubicBezTo>
                    <a:pt x="9175" y="8128"/>
                    <a:pt x="9177" y="8128"/>
                    <a:pt x="9179" y="8128"/>
                  </a:cubicBezTo>
                  <a:cubicBezTo>
                    <a:pt x="9271" y="8128"/>
                    <a:pt x="9414" y="8270"/>
                    <a:pt x="9488" y="8325"/>
                  </a:cubicBezTo>
                  <a:cubicBezTo>
                    <a:pt x="9537" y="8358"/>
                    <a:pt x="9619" y="8453"/>
                    <a:pt x="9675" y="8475"/>
                  </a:cubicBezTo>
                  <a:cubicBezTo>
                    <a:pt x="9786" y="8528"/>
                    <a:pt x="10038" y="8554"/>
                    <a:pt x="10159" y="8561"/>
                  </a:cubicBezTo>
                  <a:cubicBezTo>
                    <a:pt x="10189" y="8564"/>
                    <a:pt x="10219" y="8566"/>
                    <a:pt x="10250" y="8566"/>
                  </a:cubicBezTo>
                  <a:cubicBezTo>
                    <a:pt x="10296" y="8566"/>
                    <a:pt x="10343" y="8562"/>
                    <a:pt x="10389" y="8554"/>
                  </a:cubicBezTo>
                  <a:cubicBezTo>
                    <a:pt x="10457" y="8531"/>
                    <a:pt x="10562" y="8407"/>
                    <a:pt x="10634" y="8390"/>
                  </a:cubicBezTo>
                  <a:cubicBezTo>
                    <a:pt x="10642" y="8389"/>
                    <a:pt x="10651" y="8388"/>
                    <a:pt x="10660" y="8388"/>
                  </a:cubicBezTo>
                  <a:cubicBezTo>
                    <a:pt x="10730" y="8388"/>
                    <a:pt x="10839" y="8426"/>
                    <a:pt x="10900" y="8426"/>
                  </a:cubicBezTo>
                  <a:cubicBezTo>
                    <a:pt x="10982" y="8423"/>
                    <a:pt x="11067" y="8413"/>
                    <a:pt x="11149" y="8400"/>
                  </a:cubicBezTo>
                  <a:cubicBezTo>
                    <a:pt x="11129" y="8348"/>
                    <a:pt x="11113" y="8295"/>
                    <a:pt x="11100" y="8243"/>
                  </a:cubicBezTo>
                  <a:cubicBezTo>
                    <a:pt x="11090" y="8181"/>
                    <a:pt x="11113" y="8053"/>
                    <a:pt x="11100" y="7991"/>
                  </a:cubicBezTo>
                  <a:cubicBezTo>
                    <a:pt x="11090" y="7928"/>
                    <a:pt x="11031" y="7814"/>
                    <a:pt x="11008" y="7755"/>
                  </a:cubicBezTo>
                  <a:cubicBezTo>
                    <a:pt x="10978" y="7683"/>
                    <a:pt x="10952" y="7611"/>
                    <a:pt x="10936" y="7535"/>
                  </a:cubicBezTo>
                  <a:cubicBezTo>
                    <a:pt x="10926" y="7457"/>
                    <a:pt x="10972" y="7299"/>
                    <a:pt x="10975" y="7217"/>
                  </a:cubicBezTo>
                  <a:cubicBezTo>
                    <a:pt x="10978" y="7126"/>
                    <a:pt x="10952" y="6942"/>
                    <a:pt x="10962" y="6851"/>
                  </a:cubicBezTo>
                  <a:cubicBezTo>
                    <a:pt x="10978" y="6756"/>
                    <a:pt x="11001" y="6657"/>
                    <a:pt x="11034" y="6562"/>
                  </a:cubicBezTo>
                  <a:cubicBezTo>
                    <a:pt x="11054" y="6503"/>
                    <a:pt x="11116" y="6395"/>
                    <a:pt x="11126" y="6333"/>
                  </a:cubicBezTo>
                  <a:cubicBezTo>
                    <a:pt x="11139" y="6258"/>
                    <a:pt x="11136" y="6182"/>
                    <a:pt x="11122" y="6107"/>
                  </a:cubicBezTo>
                  <a:cubicBezTo>
                    <a:pt x="11109" y="6061"/>
                    <a:pt x="11050" y="5986"/>
                    <a:pt x="11034" y="5943"/>
                  </a:cubicBezTo>
                  <a:cubicBezTo>
                    <a:pt x="11011" y="5881"/>
                    <a:pt x="10995" y="5815"/>
                    <a:pt x="10982" y="5750"/>
                  </a:cubicBezTo>
                  <a:cubicBezTo>
                    <a:pt x="10978" y="5711"/>
                    <a:pt x="10978" y="5671"/>
                    <a:pt x="10982" y="5632"/>
                  </a:cubicBezTo>
                  <a:cubicBezTo>
                    <a:pt x="10815" y="5629"/>
                    <a:pt x="10497" y="5632"/>
                    <a:pt x="10349" y="5573"/>
                  </a:cubicBezTo>
                  <a:cubicBezTo>
                    <a:pt x="10258" y="5537"/>
                    <a:pt x="10087" y="5416"/>
                    <a:pt x="10045" y="5327"/>
                  </a:cubicBezTo>
                  <a:cubicBezTo>
                    <a:pt x="9999" y="5239"/>
                    <a:pt x="10019" y="5032"/>
                    <a:pt x="10035" y="4934"/>
                  </a:cubicBezTo>
                  <a:cubicBezTo>
                    <a:pt x="10048" y="4869"/>
                    <a:pt x="10140" y="4754"/>
                    <a:pt x="10136" y="4682"/>
                  </a:cubicBezTo>
                  <a:cubicBezTo>
                    <a:pt x="10136" y="4607"/>
                    <a:pt x="10022" y="4485"/>
                    <a:pt x="10019" y="4410"/>
                  </a:cubicBezTo>
                  <a:cubicBezTo>
                    <a:pt x="10012" y="4331"/>
                    <a:pt x="10107" y="4187"/>
                    <a:pt x="10104" y="4112"/>
                  </a:cubicBezTo>
                  <a:cubicBezTo>
                    <a:pt x="10097" y="4023"/>
                    <a:pt x="10041" y="3833"/>
                    <a:pt x="9966" y="3788"/>
                  </a:cubicBezTo>
                  <a:cubicBezTo>
                    <a:pt x="9947" y="3775"/>
                    <a:pt x="9916" y="3770"/>
                    <a:pt x="9881" y="3770"/>
                  </a:cubicBezTo>
                  <a:cubicBezTo>
                    <a:pt x="9825" y="3770"/>
                    <a:pt x="9761" y="3783"/>
                    <a:pt x="9730" y="3797"/>
                  </a:cubicBezTo>
                  <a:cubicBezTo>
                    <a:pt x="9678" y="3820"/>
                    <a:pt x="9632" y="3932"/>
                    <a:pt x="9583" y="3958"/>
                  </a:cubicBezTo>
                  <a:cubicBezTo>
                    <a:pt x="9507" y="3998"/>
                    <a:pt x="9346" y="4012"/>
                    <a:pt x="9232" y="4012"/>
                  </a:cubicBezTo>
                  <a:cubicBezTo>
                    <a:pt x="9208" y="4012"/>
                    <a:pt x="9185" y="4012"/>
                    <a:pt x="9167" y="4010"/>
                  </a:cubicBezTo>
                  <a:cubicBezTo>
                    <a:pt x="9032" y="3997"/>
                    <a:pt x="8777" y="3889"/>
                    <a:pt x="8649" y="3847"/>
                  </a:cubicBezTo>
                  <a:cubicBezTo>
                    <a:pt x="8531" y="3811"/>
                    <a:pt x="8292" y="3761"/>
                    <a:pt x="8181" y="3712"/>
                  </a:cubicBezTo>
                  <a:cubicBezTo>
                    <a:pt x="8063" y="3650"/>
                    <a:pt x="7951" y="3578"/>
                    <a:pt x="7850" y="3490"/>
                  </a:cubicBezTo>
                  <a:cubicBezTo>
                    <a:pt x="7775" y="3421"/>
                    <a:pt x="7630" y="3263"/>
                    <a:pt x="7594" y="3168"/>
                  </a:cubicBezTo>
                  <a:cubicBezTo>
                    <a:pt x="7585" y="3139"/>
                    <a:pt x="7571" y="3070"/>
                    <a:pt x="7585" y="3047"/>
                  </a:cubicBezTo>
                  <a:cubicBezTo>
                    <a:pt x="7601" y="3024"/>
                    <a:pt x="7660" y="3018"/>
                    <a:pt x="7686" y="3015"/>
                  </a:cubicBezTo>
                  <a:cubicBezTo>
                    <a:pt x="7695" y="3014"/>
                    <a:pt x="7704" y="3014"/>
                    <a:pt x="7713" y="3014"/>
                  </a:cubicBezTo>
                  <a:cubicBezTo>
                    <a:pt x="7776" y="3014"/>
                    <a:pt x="7835" y="3024"/>
                    <a:pt x="7892" y="3041"/>
                  </a:cubicBezTo>
                  <a:cubicBezTo>
                    <a:pt x="7938" y="3054"/>
                    <a:pt x="8017" y="3119"/>
                    <a:pt x="8063" y="3132"/>
                  </a:cubicBezTo>
                  <a:cubicBezTo>
                    <a:pt x="8125" y="3152"/>
                    <a:pt x="8259" y="3132"/>
                    <a:pt x="8318" y="3159"/>
                  </a:cubicBezTo>
                  <a:cubicBezTo>
                    <a:pt x="8364" y="3178"/>
                    <a:pt x="8413" y="3286"/>
                    <a:pt x="8462" y="3293"/>
                  </a:cubicBezTo>
                  <a:cubicBezTo>
                    <a:pt x="8467" y="3294"/>
                    <a:pt x="8472" y="3294"/>
                    <a:pt x="8477" y="3294"/>
                  </a:cubicBezTo>
                  <a:cubicBezTo>
                    <a:pt x="8545" y="3294"/>
                    <a:pt x="8653" y="3219"/>
                    <a:pt x="8708" y="3191"/>
                  </a:cubicBezTo>
                  <a:cubicBezTo>
                    <a:pt x="8780" y="3159"/>
                    <a:pt x="8934" y="3090"/>
                    <a:pt x="8990" y="3041"/>
                  </a:cubicBezTo>
                  <a:cubicBezTo>
                    <a:pt x="9042" y="2988"/>
                    <a:pt x="9111" y="2854"/>
                    <a:pt x="9141" y="2785"/>
                  </a:cubicBezTo>
                  <a:cubicBezTo>
                    <a:pt x="9180" y="2693"/>
                    <a:pt x="9255" y="2500"/>
                    <a:pt x="9242" y="2402"/>
                  </a:cubicBezTo>
                  <a:cubicBezTo>
                    <a:pt x="9236" y="2336"/>
                    <a:pt x="9144" y="2232"/>
                    <a:pt x="9118" y="2173"/>
                  </a:cubicBezTo>
                  <a:cubicBezTo>
                    <a:pt x="9085" y="2097"/>
                    <a:pt x="9065" y="1933"/>
                    <a:pt x="9023" y="1865"/>
                  </a:cubicBezTo>
                  <a:cubicBezTo>
                    <a:pt x="8970" y="1779"/>
                    <a:pt x="8810" y="1652"/>
                    <a:pt x="8734" y="1586"/>
                  </a:cubicBezTo>
                  <a:cubicBezTo>
                    <a:pt x="8669" y="1527"/>
                    <a:pt x="8544" y="1393"/>
                    <a:pt x="8462" y="1373"/>
                  </a:cubicBezTo>
                  <a:cubicBezTo>
                    <a:pt x="8446" y="1369"/>
                    <a:pt x="8427" y="1368"/>
                    <a:pt x="8405" y="1368"/>
                  </a:cubicBezTo>
                  <a:cubicBezTo>
                    <a:pt x="8297" y="1368"/>
                    <a:pt x="8138" y="1412"/>
                    <a:pt x="8069" y="1458"/>
                  </a:cubicBezTo>
                  <a:cubicBezTo>
                    <a:pt x="7981" y="1527"/>
                    <a:pt x="7915" y="1622"/>
                    <a:pt x="7876" y="1730"/>
                  </a:cubicBezTo>
                  <a:cubicBezTo>
                    <a:pt x="7853" y="1806"/>
                    <a:pt x="7915" y="1960"/>
                    <a:pt x="7915" y="2045"/>
                  </a:cubicBezTo>
                  <a:cubicBezTo>
                    <a:pt x="7919" y="2127"/>
                    <a:pt x="7928" y="2307"/>
                    <a:pt x="7883" y="2376"/>
                  </a:cubicBezTo>
                  <a:cubicBezTo>
                    <a:pt x="7824" y="2461"/>
                    <a:pt x="7604" y="2513"/>
                    <a:pt x="7509" y="2556"/>
                  </a:cubicBezTo>
                  <a:cubicBezTo>
                    <a:pt x="7352" y="2621"/>
                    <a:pt x="7195" y="2684"/>
                    <a:pt x="7031" y="2733"/>
                  </a:cubicBezTo>
                  <a:cubicBezTo>
                    <a:pt x="6874" y="2775"/>
                    <a:pt x="6549" y="2811"/>
                    <a:pt x="6386" y="2834"/>
                  </a:cubicBezTo>
                  <a:cubicBezTo>
                    <a:pt x="6205" y="2864"/>
                    <a:pt x="5845" y="2926"/>
                    <a:pt x="5662" y="2936"/>
                  </a:cubicBezTo>
                  <a:cubicBezTo>
                    <a:pt x="5558" y="2944"/>
                    <a:pt x="5401" y="2950"/>
                    <a:pt x="5244" y="2950"/>
                  </a:cubicBezTo>
                  <a:cubicBezTo>
                    <a:pt x="5087" y="2950"/>
                    <a:pt x="4931" y="2944"/>
                    <a:pt x="4829" y="2929"/>
                  </a:cubicBezTo>
                  <a:cubicBezTo>
                    <a:pt x="4662" y="2903"/>
                    <a:pt x="4332" y="2811"/>
                    <a:pt x="4181" y="2733"/>
                  </a:cubicBezTo>
                  <a:cubicBezTo>
                    <a:pt x="4060" y="2671"/>
                    <a:pt x="3821" y="2510"/>
                    <a:pt x="3748" y="2392"/>
                  </a:cubicBezTo>
                  <a:cubicBezTo>
                    <a:pt x="3709" y="2330"/>
                    <a:pt x="3689" y="2179"/>
                    <a:pt x="3689" y="2104"/>
                  </a:cubicBezTo>
                  <a:cubicBezTo>
                    <a:pt x="3689" y="1996"/>
                    <a:pt x="3775" y="1786"/>
                    <a:pt x="3781" y="1678"/>
                  </a:cubicBezTo>
                  <a:cubicBezTo>
                    <a:pt x="3788" y="1508"/>
                    <a:pt x="3781" y="1337"/>
                    <a:pt x="3758" y="1167"/>
                  </a:cubicBezTo>
                  <a:cubicBezTo>
                    <a:pt x="3729" y="1033"/>
                    <a:pt x="3696" y="902"/>
                    <a:pt x="3653" y="767"/>
                  </a:cubicBezTo>
                  <a:cubicBezTo>
                    <a:pt x="3627" y="669"/>
                    <a:pt x="3578" y="459"/>
                    <a:pt x="3529" y="368"/>
                  </a:cubicBezTo>
                  <a:cubicBezTo>
                    <a:pt x="3470" y="269"/>
                    <a:pt x="3395" y="181"/>
                    <a:pt x="3306" y="105"/>
                  </a:cubicBezTo>
                  <a:cubicBezTo>
                    <a:pt x="3248" y="65"/>
                    <a:pt x="3112" y="1"/>
                    <a:pt x="3030"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4"/>
            <p:cNvSpPr/>
            <p:nvPr/>
          </p:nvSpPr>
          <p:spPr>
            <a:xfrm>
              <a:off x="1994358" y="2861191"/>
              <a:ext cx="438393" cy="201856"/>
            </a:xfrm>
            <a:custGeom>
              <a:avLst/>
              <a:gdLst/>
              <a:ahLst/>
              <a:cxnLst/>
              <a:rect l="l" t="t" r="r" b="b"/>
              <a:pathLst>
                <a:path w="15283" h="7037" extrusionOk="0">
                  <a:moveTo>
                    <a:pt x="980" y="0"/>
                  </a:moveTo>
                  <a:cubicBezTo>
                    <a:pt x="924" y="0"/>
                    <a:pt x="868" y="7"/>
                    <a:pt x="816" y="23"/>
                  </a:cubicBezTo>
                  <a:cubicBezTo>
                    <a:pt x="744" y="43"/>
                    <a:pt x="668" y="72"/>
                    <a:pt x="616" y="86"/>
                  </a:cubicBezTo>
                  <a:cubicBezTo>
                    <a:pt x="564" y="95"/>
                    <a:pt x="514" y="115"/>
                    <a:pt x="465" y="135"/>
                  </a:cubicBezTo>
                  <a:cubicBezTo>
                    <a:pt x="413" y="171"/>
                    <a:pt x="334" y="279"/>
                    <a:pt x="292" y="328"/>
                  </a:cubicBezTo>
                  <a:cubicBezTo>
                    <a:pt x="249" y="374"/>
                    <a:pt x="151" y="459"/>
                    <a:pt x="118" y="515"/>
                  </a:cubicBezTo>
                  <a:cubicBezTo>
                    <a:pt x="82" y="593"/>
                    <a:pt x="52" y="675"/>
                    <a:pt x="36" y="760"/>
                  </a:cubicBezTo>
                  <a:cubicBezTo>
                    <a:pt x="13" y="849"/>
                    <a:pt x="0" y="937"/>
                    <a:pt x="0" y="1029"/>
                  </a:cubicBezTo>
                  <a:cubicBezTo>
                    <a:pt x="13" y="1108"/>
                    <a:pt x="43" y="1183"/>
                    <a:pt x="85" y="1248"/>
                  </a:cubicBezTo>
                  <a:cubicBezTo>
                    <a:pt x="125" y="1291"/>
                    <a:pt x="242" y="1314"/>
                    <a:pt x="282" y="1360"/>
                  </a:cubicBezTo>
                  <a:cubicBezTo>
                    <a:pt x="321" y="1406"/>
                    <a:pt x="347" y="1524"/>
                    <a:pt x="357" y="1589"/>
                  </a:cubicBezTo>
                  <a:cubicBezTo>
                    <a:pt x="370" y="1655"/>
                    <a:pt x="387" y="1789"/>
                    <a:pt x="367" y="1854"/>
                  </a:cubicBezTo>
                  <a:cubicBezTo>
                    <a:pt x="341" y="1940"/>
                    <a:pt x="193" y="2061"/>
                    <a:pt x="167" y="2146"/>
                  </a:cubicBezTo>
                  <a:cubicBezTo>
                    <a:pt x="141" y="2271"/>
                    <a:pt x="141" y="2398"/>
                    <a:pt x="167" y="2520"/>
                  </a:cubicBezTo>
                  <a:cubicBezTo>
                    <a:pt x="213" y="2634"/>
                    <a:pt x="279" y="2742"/>
                    <a:pt x="364" y="2831"/>
                  </a:cubicBezTo>
                  <a:cubicBezTo>
                    <a:pt x="416" y="2883"/>
                    <a:pt x="550" y="2949"/>
                    <a:pt x="613" y="2988"/>
                  </a:cubicBezTo>
                  <a:cubicBezTo>
                    <a:pt x="714" y="3057"/>
                    <a:pt x="917" y="3178"/>
                    <a:pt x="1006" y="3260"/>
                  </a:cubicBezTo>
                  <a:cubicBezTo>
                    <a:pt x="1052" y="3309"/>
                    <a:pt x="1094" y="3361"/>
                    <a:pt x="1137" y="3417"/>
                  </a:cubicBezTo>
                  <a:cubicBezTo>
                    <a:pt x="1170" y="3401"/>
                    <a:pt x="1206" y="3388"/>
                    <a:pt x="1242" y="3378"/>
                  </a:cubicBezTo>
                  <a:cubicBezTo>
                    <a:pt x="1288" y="3367"/>
                    <a:pt x="1371" y="3350"/>
                    <a:pt x="1440" y="3350"/>
                  </a:cubicBezTo>
                  <a:cubicBezTo>
                    <a:pt x="1480" y="3350"/>
                    <a:pt x="1515" y="3356"/>
                    <a:pt x="1536" y="3371"/>
                  </a:cubicBezTo>
                  <a:cubicBezTo>
                    <a:pt x="1582" y="3404"/>
                    <a:pt x="1569" y="3535"/>
                    <a:pt x="1592" y="3587"/>
                  </a:cubicBezTo>
                  <a:cubicBezTo>
                    <a:pt x="1668" y="3748"/>
                    <a:pt x="1890" y="4030"/>
                    <a:pt x="1995" y="4171"/>
                  </a:cubicBezTo>
                  <a:cubicBezTo>
                    <a:pt x="2067" y="4266"/>
                    <a:pt x="2205" y="4462"/>
                    <a:pt x="2290" y="4544"/>
                  </a:cubicBezTo>
                  <a:cubicBezTo>
                    <a:pt x="2378" y="4626"/>
                    <a:pt x="2477" y="4695"/>
                    <a:pt x="2585" y="4750"/>
                  </a:cubicBezTo>
                  <a:cubicBezTo>
                    <a:pt x="2670" y="4783"/>
                    <a:pt x="2889" y="4741"/>
                    <a:pt x="2948" y="4813"/>
                  </a:cubicBezTo>
                  <a:cubicBezTo>
                    <a:pt x="2968" y="4836"/>
                    <a:pt x="2955" y="4908"/>
                    <a:pt x="2948" y="4937"/>
                  </a:cubicBezTo>
                  <a:cubicBezTo>
                    <a:pt x="2932" y="5003"/>
                    <a:pt x="2909" y="5065"/>
                    <a:pt x="2873" y="5124"/>
                  </a:cubicBezTo>
                  <a:cubicBezTo>
                    <a:pt x="2850" y="5157"/>
                    <a:pt x="2771" y="5189"/>
                    <a:pt x="2755" y="5225"/>
                  </a:cubicBezTo>
                  <a:cubicBezTo>
                    <a:pt x="2739" y="5288"/>
                    <a:pt x="2742" y="5353"/>
                    <a:pt x="2762" y="5412"/>
                  </a:cubicBezTo>
                  <a:cubicBezTo>
                    <a:pt x="2788" y="5474"/>
                    <a:pt x="2827" y="5530"/>
                    <a:pt x="2880" y="5573"/>
                  </a:cubicBezTo>
                  <a:cubicBezTo>
                    <a:pt x="2925" y="5602"/>
                    <a:pt x="3034" y="5619"/>
                    <a:pt x="3086" y="5628"/>
                  </a:cubicBezTo>
                  <a:cubicBezTo>
                    <a:pt x="3243" y="5655"/>
                    <a:pt x="3404" y="5668"/>
                    <a:pt x="3568" y="5674"/>
                  </a:cubicBezTo>
                  <a:cubicBezTo>
                    <a:pt x="3643" y="5674"/>
                    <a:pt x="3794" y="5658"/>
                    <a:pt x="3869" y="5658"/>
                  </a:cubicBezTo>
                  <a:cubicBezTo>
                    <a:pt x="3905" y="5658"/>
                    <a:pt x="3959" y="5656"/>
                    <a:pt x="4014" y="5656"/>
                  </a:cubicBezTo>
                  <a:cubicBezTo>
                    <a:pt x="4088" y="5656"/>
                    <a:pt x="4166" y="5659"/>
                    <a:pt x="4213" y="5674"/>
                  </a:cubicBezTo>
                  <a:cubicBezTo>
                    <a:pt x="4298" y="5707"/>
                    <a:pt x="4380" y="5756"/>
                    <a:pt x="4452" y="5815"/>
                  </a:cubicBezTo>
                  <a:cubicBezTo>
                    <a:pt x="4527" y="5890"/>
                    <a:pt x="4593" y="5976"/>
                    <a:pt x="4645" y="6071"/>
                  </a:cubicBezTo>
                  <a:cubicBezTo>
                    <a:pt x="4668" y="6123"/>
                    <a:pt x="4662" y="6254"/>
                    <a:pt x="4701" y="6297"/>
                  </a:cubicBezTo>
                  <a:cubicBezTo>
                    <a:pt x="4757" y="6349"/>
                    <a:pt x="4832" y="6379"/>
                    <a:pt x="4911" y="6382"/>
                  </a:cubicBezTo>
                  <a:cubicBezTo>
                    <a:pt x="4970" y="6375"/>
                    <a:pt x="5065" y="6287"/>
                    <a:pt x="5097" y="6241"/>
                  </a:cubicBezTo>
                  <a:cubicBezTo>
                    <a:pt x="5133" y="6185"/>
                    <a:pt x="5153" y="6120"/>
                    <a:pt x="5160" y="6054"/>
                  </a:cubicBezTo>
                  <a:cubicBezTo>
                    <a:pt x="5156" y="6008"/>
                    <a:pt x="5071" y="5930"/>
                    <a:pt x="5088" y="5890"/>
                  </a:cubicBezTo>
                  <a:cubicBezTo>
                    <a:pt x="5102" y="5843"/>
                    <a:pt x="5204" y="5787"/>
                    <a:pt x="5262" y="5787"/>
                  </a:cubicBezTo>
                  <a:cubicBezTo>
                    <a:pt x="5267" y="5787"/>
                    <a:pt x="5273" y="5788"/>
                    <a:pt x="5278" y="5789"/>
                  </a:cubicBezTo>
                  <a:cubicBezTo>
                    <a:pt x="5320" y="5799"/>
                    <a:pt x="5343" y="5904"/>
                    <a:pt x="5376" y="5930"/>
                  </a:cubicBezTo>
                  <a:cubicBezTo>
                    <a:pt x="5435" y="5966"/>
                    <a:pt x="5497" y="5992"/>
                    <a:pt x="5563" y="6008"/>
                  </a:cubicBezTo>
                  <a:cubicBezTo>
                    <a:pt x="5671" y="6041"/>
                    <a:pt x="5785" y="6064"/>
                    <a:pt x="5897" y="6084"/>
                  </a:cubicBezTo>
                  <a:cubicBezTo>
                    <a:pt x="5959" y="6094"/>
                    <a:pt x="6093" y="6077"/>
                    <a:pt x="6152" y="6107"/>
                  </a:cubicBezTo>
                  <a:cubicBezTo>
                    <a:pt x="6231" y="6159"/>
                    <a:pt x="6300" y="6231"/>
                    <a:pt x="6345" y="6316"/>
                  </a:cubicBezTo>
                  <a:cubicBezTo>
                    <a:pt x="6365" y="6359"/>
                    <a:pt x="6355" y="6464"/>
                    <a:pt x="6378" y="6510"/>
                  </a:cubicBezTo>
                  <a:cubicBezTo>
                    <a:pt x="6414" y="6565"/>
                    <a:pt x="6463" y="6611"/>
                    <a:pt x="6519" y="6644"/>
                  </a:cubicBezTo>
                  <a:cubicBezTo>
                    <a:pt x="6577" y="6664"/>
                    <a:pt x="6637" y="6673"/>
                    <a:pt x="6699" y="6673"/>
                  </a:cubicBezTo>
                  <a:cubicBezTo>
                    <a:pt x="6728" y="6673"/>
                    <a:pt x="6758" y="6671"/>
                    <a:pt x="6788" y="6667"/>
                  </a:cubicBezTo>
                  <a:cubicBezTo>
                    <a:pt x="6860" y="6647"/>
                    <a:pt x="6984" y="6549"/>
                    <a:pt x="7037" y="6496"/>
                  </a:cubicBezTo>
                  <a:cubicBezTo>
                    <a:pt x="7079" y="6441"/>
                    <a:pt x="7119" y="6382"/>
                    <a:pt x="7155" y="6320"/>
                  </a:cubicBezTo>
                  <a:cubicBezTo>
                    <a:pt x="7184" y="6284"/>
                    <a:pt x="7227" y="6198"/>
                    <a:pt x="7269" y="6179"/>
                  </a:cubicBezTo>
                  <a:cubicBezTo>
                    <a:pt x="7300" y="6170"/>
                    <a:pt x="7332" y="6166"/>
                    <a:pt x="7363" y="6166"/>
                  </a:cubicBezTo>
                  <a:cubicBezTo>
                    <a:pt x="7418" y="6166"/>
                    <a:pt x="7473" y="6179"/>
                    <a:pt x="7525" y="6202"/>
                  </a:cubicBezTo>
                  <a:cubicBezTo>
                    <a:pt x="7574" y="6231"/>
                    <a:pt x="7617" y="6349"/>
                    <a:pt x="7643" y="6401"/>
                  </a:cubicBezTo>
                  <a:cubicBezTo>
                    <a:pt x="7675" y="6470"/>
                    <a:pt x="7705" y="6542"/>
                    <a:pt x="7728" y="6614"/>
                  </a:cubicBezTo>
                  <a:cubicBezTo>
                    <a:pt x="7738" y="6657"/>
                    <a:pt x="7721" y="6745"/>
                    <a:pt x="7744" y="6778"/>
                  </a:cubicBezTo>
                  <a:cubicBezTo>
                    <a:pt x="7784" y="6831"/>
                    <a:pt x="7921" y="6863"/>
                    <a:pt x="7983" y="6870"/>
                  </a:cubicBezTo>
                  <a:cubicBezTo>
                    <a:pt x="7988" y="6870"/>
                    <a:pt x="7992" y="6871"/>
                    <a:pt x="7997" y="6871"/>
                  </a:cubicBezTo>
                  <a:cubicBezTo>
                    <a:pt x="8051" y="6871"/>
                    <a:pt x="8136" y="6843"/>
                    <a:pt x="8189" y="6843"/>
                  </a:cubicBezTo>
                  <a:cubicBezTo>
                    <a:pt x="8194" y="6843"/>
                    <a:pt x="8199" y="6843"/>
                    <a:pt x="8203" y="6844"/>
                  </a:cubicBezTo>
                  <a:cubicBezTo>
                    <a:pt x="8272" y="6847"/>
                    <a:pt x="8341" y="6863"/>
                    <a:pt x="8403" y="6893"/>
                  </a:cubicBezTo>
                  <a:cubicBezTo>
                    <a:pt x="8439" y="6919"/>
                    <a:pt x="8465" y="6955"/>
                    <a:pt x="8481" y="6994"/>
                  </a:cubicBezTo>
                  <a:cubicBezTo>
                    <a:pt x="8485" y="7008"/>
                    <a:pt x="8488" y="7021"/>
                    <a:pt x="8488" y="7037"/>
                  </a:cubicBezTo>
                  <a:cubicBezTo>
                    <a:pt x="8547" y="7037"/>
                    <a:pt x="8609" y="7037"/>
                    <a:pt x="8642" y="7034"/>
                  </a:cubicBezTo>
                  <a:cubicBezTo>
                    <a:pt x="8773" y="7024"/>
                    <a:pt x="9038" y="6994"/>
                    <a:pt x="9163" y="6955"/>
                  </a:cubicBezTo>
                  <a:cubicBezTo>
                    <a:pt x="9379" y="6867"/>
                    <a:pt x="9585" y="6752"/>
                    <a:pt x="9775" y="6614"/>
                  </a:cubicBezTo>
                  <a:cubicBezTo>
                    <a:pt x="9893" y="6523"/>
                    <a:pt x="10093" y="6303"/>
                    <a:pt x="10185" y="6189"/>
                  </a:cubicBezTo>
                  <a:cubicBezTo>
                    <a:pt x="10277" y="6074"/>
                    <a:pt x="10427" y="5818"/>
                    <a:pt x="10512" y="5697"/>
                  </a:cubicBezTo>
                  <a:cubicBezTo>
                    <a:pt x="10562" y="5632"/>
                    <a:pt x="10650" y="5487"/>
                    <a:pt x="10712" y="5435"/>
                  </a:cubicBezTo>
                  <a:cubicBezTo>
                    <a:pt x="10784" y="5376"/>
                    <a:pt x="10958" y="5284"/>
                    <a:pt x="11053" y="5278"/>
                  </a:cubicBezTo>
                  <a:cubicBezTo>
                    <a:pt x="11154" y="5281"/>
                    <a:pt x="11256" y="5311"/>
                    <a:pt x="11341" y="5370"/>
                  </a:cubicBezTo>
                  <a:cubicBezTo>
                    <a:pt x="11407" y="5422"/>
                    <a:pt x="11482" y="5582"/>
                    <a:pt x="11505" y="5664"/>
                  </a:cubicBezTo>
                  <a:cubicBezTo>
                    <a:pt x="11528" y="5736"/>
                    <a:pt x="11492" y="5897"/>
                    <a:pt x="11528" y="5962"/>
                  </a:cubicBezTo>
                  <a:cubicBezTo>
                    <a:pt x="11557" y="6018"/>
                    <a:pt x="11672" y="6094"/>
                    <a:pt x="11731" y="6110"/>
                  </a:cubicBezTo>
                  <a:cubicBezTo>
                    <a:pt x="11765" y="6117"/>
                    <a:pt x="11800" y="6120"/>
                    <a:pt x="11834" y="6120"/>
                  </a:cubicBezTo>
                  <a:cubicBezTo>
                    <a:pt x="11880" y="6120"/>
                    <a:pt x="11926" y="6115"/>
                    <a:pt x="11970" y="6103"/>
                  </a:cubicBezTo>
                  <a:cubicBezTo>
                    <a:pt x="12059" y="6074"/>
                    <a:pt x="12141" y="6025"/>
                    <a:pt x="12209" y="5962"/>
                  </a:cubicBezTo>
                  <a:cubicBezTo>
                    <a:pt x="12278" y="5887"/>
                    <a:pt x="12357" y="5684"/>
                    <a:pt x="12403" y="5589"/>
                  </a:cubicBezTo>
                  <a:cubicBezTo>
                    <a:pt x="12435" y="5520"/>
                    <a:pt x="12471" y="5363"/>
                    <a:pt x="12521" y="5304"/>
                  </a:cubicBezTo>
                  <a:cubicBezTo>
                    <a:pt x="12580" y="5248"/>
                    <a:pt x="12648" y="5202"/>
                    <a:pt x="12724" y="5176"/>
                  </a:cubicBezTo>
                  <a:cubicBezTo>
                    <a:pt x="12758" y="5168"/>
                    <a:pt x="12793" y="5164"/>
                    <a:pt x="12828" y="5164"/>
                  </a:cubicBezTo>
                  <a:cubicBezTo>
                    <a:pt x="12864" y="5164"/>
                    <a:pt x="12899" y="5168"/>
                    <a:pt x="12933" y="5176"/>
                  </a:cubicBezTo>
                  <a:cubicBezTo>
                    <a:pt x="13012" y="5196"/>
                    <a:pt x="13136" y="5301"/>
                    <a:pt x="13205" y="5334"/>
                  </a:cubicBezTo>
                  <a:cubicBezTo>
                    <a:pt x="13290" y="5373"/>
                    <a:pt x="13464" y="5422"/>
                    <a:pt x="13552" y="5458"/>
                  </a:cubicBezTo>
                  <a:cubicBezTo>
                    <a:pt x="13641" y="5491"/>
                    <a:pt x="13818" y="5576"/>
                    <a:pt x="13910" y="5592"/>
                  </a:cubicBezTo>
                  <a:cubicBezTo>
                    <a:pt x="13990" y="5609"/>
                    <a:pt x="14133" y="5614"/>
                    <a:pt x="14247" y="5614"/>
                  </a:cubicBezTo>
                  <a:cubicBezTo>
                    <a:pt x="14290" y="5614"/>
                    <a:pt x="14329" y="5613"/>
                    <a:pt x="14358" y="5612"/>
                  </a:cubicBezTo>
                  <a:cubicBezTo>
                    <a:pt x="14463" y="5605"/>
                    <a:pt x="14686" y="5615"/>
                    <a:pt x="14784" y="5569"/>
                  </a:cubicBezTo>
                  <a:cubicBezTo>
                    <a:pt x="14876" y="5514"/>
                    <a:pt x="14955" y="5435"/>
                    <a:pt x="15014" y="5340"/>
                  </a:cubicBezTo>
                  <a:cubicBezTo>
                    <a:pt x="15053" y="5268"/>
                    <a:pt x="15072" y="5094"/>
                    <a:pt x="15089" y="5012"/>
                  </a:cubicBezTo>
                  <a:cubicBezTo>
                    <a:pt x="15112" y="4888"/>
                    <a:pt x="15138" y="4632"/>
                    <a:pt x="15174" y="4508"/>
                  </a:cubicBezTo>
                  <a:cubicBezTo>
                    <a:pt x="15190" y="4442"/>
                    <a:pt x="15256" y="4318"/>
                    <a:pt x="15269" y="4249"/>
                  </a:cubicBezTo>
                  <a:cubicBezTo>
                    <a:pt x="15282" y="4177"/>
                    <a:pt x="15269" y="4036"/>
                    <a:pt x="15269" y="3964"/>
                  </a:cubicBezTo>
                  <a:lnTo>
                    <a:pt x="15269" y="3791"/>
                  </a:lnTo>
                  <a:lnTo>
                    <a:pt x="15184" y="3784"/>
                  </a:lnTo>
                  <a:cubicBezTo>
                    <a:pt x="15092" y="3774"/>
                    <a:pt x="14902" y="3774"/>
                    <a:pt x="14814" y="3741"/>
                  </a:cubicBezTo>
                  <a:cubicBezTo>
                    <a:pt x="14742" y="3715"/>
                    <a:pt x="14617" y="3614"/>
                    <a:pt x="14561" y="3561"/>
                  </a:cubicBezTo>
                  <a:cubicBezTo>
                    <a:pt x="14489" y="3499"/>
                    <a:pt x="14378" y="3352"/>
                    <a:pt x="14316" y="3283"/>
                  </a:cubicBezTo>
                  <a:cubicBezTo>
                    <a:pt x="14270" y="3234"/>
                    <a:pt x="14168" y="3145"/>
                    <a:pt x="14132" y="3090"/>
                  </a:cubicBezTo>
                  <a:cubicBezTo>
                    <a:pt x="14090" y="3021"/>
                    <a:pt x="14060" y="2942"/>
                    <a:pt x="14047" y="2863"/>
                  </a:cubicBezTo>
                  <a:cubicBezTo>
                    <a:pt x="14047" y="2798"/>
                    <a:pt x="14067" y="2736"/>
                    <a:pt x="14103" y="2683"/>
                  </a:cubicBezTo>
                  <a:cubicBezTo>
                    <a:pt x="14063" y="2641"/>
                    <a:pt x="14027" y="2595"/>
                    <a:pt x="14001" y="2546"/>
                  </a:cubicBezTo>
                  <a:cubicBezTo>
                    <a:pt x="13965" y="2451"/>
                    <a:pt x="14001" y="2244"/>
                    <a:pt x="13978" y="2149"/>
                  </a:cubicBezTo>
                  <a:cubicBezTo>
                    <a:pt x="13962" y="2084"/>
                    <a:pt x="13896" y="1969"/>
                    <a:pt x="13880" y="1904"/>
                  </a:cubicBezTo>
                  <a:cubicBezTo>
                    <a:pt x="13867" y="1835"/>
                    <a:pt x="13857" y="1766"/>
                    <a:pt x="13851" y="1694"/>
                  </a:cubicBezTo>
                  <a:cubicBezTo>
                    <a:pt x="13811" y="1694"/>
                    <a:pt x="13775" y="1687"/>
                    <a:pt x="13742" y="1674"/>
                  </a:cubicBezTo>
                  <a:cubicBezTo>
                    <a:pt x="13641" y="1632"/>
                    <a:pt x="13549" y="1393"/>
                    <a:pt x="13448" y="1347"/>
                  </a:cubicBezTo>
                  <a:cubicBezTo>
                    <a:pt x="13390" y="1329"/>
                    <a:pt x="13332" y="1320"/>
                    <a:pt x="13274" y="1320"/>
                  </a:cubicBezTo>
                  <a:cubicBezTo>
                    <a:pt x="13216" y="1320"/>
                    <a:pt x="13158" y="1329"/>
                    <a:pt x="13100" y="1347"/>
                  </a:cubicBezTo>
                  <a:cubicBezTo>
                    <a:pt x="13061" y="1363"/>
                    <a:pt x="13009" y="1442"/>
                    <a:pt x="12979" y="1478"/>
                  </a:cubicBezTo>
                  <a:cubicBezTo>
                    <a:pt x="12946" y="1511"/>
                    <a:pt x="12901" y="1599"/>
                    <a:pt x="12858" y="1619"/>
                  </a:cubicBezTo>
                  <a:cubicBezTo>
                    <a:pt x="12821" y="1637"/>
                    <a:pt x="12760" y="1644"/>
                    <a:pt x="12699" y="1644"/>
                  </a:cubicBezTo>
                  <a:cubicBezTo>
                    <a:pt x="12641" y="1644"/>
                    <a:pt x="12582" y="1638"/>
                    <a:pt x="12540" y="1628"/>
                  </a:cubicBezTo>
                  <a:cubicBezTo>
                    <a:pt x="12458" y="1612"/>
                    <a:pt x="12324" y="1504"/>
                    <a:pt x="12245" y="1465"/>
                  </a:cubicBezTo>
                  <a:cubicBezTo>
                    <a:pt x="12144" y="1416"/>
                    <a:pt x="11934" y="1327"/>
                    <a:pt x="11826" y="1291"/>
                  </a:cubicBezTo>
                  <a:cubicBezTo>
                    <a:pt x="11751" y="1265"/>
                    <a:pt x="11672" y="1242"/>
                    <a:pt x="11593" y="1229"/>
                  </a:cubicBezTo>
                  <a:cubicBezTo>
                    <a:pt x="11470" y="1212"/>
                    <a:pt x="11344" y="1205"/>
                    <a:pt x="11220" y="1205"/>
                  </a:cubicBezTo>
                  <a:cubicBezTo>
                    <a:pt x="11196" y="1205"/>
                    <a:pt x="11172" y="1205"/>
                    <a:pt x="11148" y="1206"/>
                  </a:cubicBezTo>
                  <a:cubicBezTo>
                    <a:pt x="11112" y="1209"/>
                    <a:pt x="11079" y="1212"/>
                    <a:pt x="11050" y="1222"/>
                  </a:cubicBezTo>
                  <a:cubicBezTo>
                    <a:pt x="11043" y="1242"/>
                    <a:pt x="11037" y="1262"/>
                    <a:pt x="11027" y="1278"/>
                  </a:cubicBezTo>
                  <a:cubicBezTo>
                    <a:pt x="10984" y="1330"/>
                    <a:pt x="10928" y="1366"/>
                    <a:pt x="10869" y="1393"/>
                  </a:cubicBezTo>
                  <a:cubicBezTo>
                    <a:pt x="10845" y="1400"/>
                    <a:pt x="10813" y="1403"/>
                    <a:pt x="10778" y="1403"/>
                  </a:cubicBezTo>
                  <a:cubicBezTo>
                    <a:pt x="10704" y="1403"/>
                    <a:pt x="10616" y="1392"/>
                    <a:pt x="10555" y="1392"/>
                  </a:cubicBezTo>
                  <a:cubicBezTo>
                    <a:pt x="10546" y="1392"/>
                    <a:pt x="10537" y="1392"/>
                    <a:pt x="10529" y="1393"/>
                  </a:cubicBezTo>
                  <a:cubicBezTo>
                    <a:pt x="10414" y="1399"/>
                    <a:pt x="10185" y="1445"/>
                    <a:pt x="10070" y="1448"/>
                  </a:cubicBezTo>
                  <a:cubicBezTo>
                    <a:pt x="10055" y="1449"/>
                    <a:pt x="10039" y="1449"/>
                    <a:pt x="10024" y="1449"/>
                  </a:cubicBezTo>
                  <a:cubicBezTo>
                    <a:pt x="9945" y="1449"/>
                    <a:pt x="9869" y="1442"/>
                    <a:pt x="9792" y="1425"/>
                  </a:cubicBezTo>
                  <a:cubicBezTo>
                    <a:pt x="9690" y="1393"/>
                    <a:pt x="9523" y="1245"/>
                    <a:pt x="9428" y="1193"/>
                  </a:cubicBezTo>
                  <a:cubicBezTo>
                    <a:pt x="9320" y="1137"/>
                    <a:pt x="9084" y="1049"/>
                    <a:pt x="8969" y="999"/>
                  </a:cubicBezTo>
                  <a:cubicBezTo>
                    <a:pt x="8865" y="954"/>
                    <a:pt x="8655" y="846"/>
                    <a:pt x="8544" y="813"/>
                  </a:cubicBezTo>
                  <a:cubicBezTo>
                    <a:pt x="8409" y="787"/>
                    <a:pt x="8272" y="770"/>
                    <a:pt x="8134" y="764"/>
                  </a:cubicBezTo>
                  <a:cubicBezTo>
                    <a:pt x="8103" y="762"/>
                    <a:pt x="8064" y="761"/>
                    <a:pt x="8022" y="761"/>
                  </a:cubicBezTo>
                  <a:cubicBezTo>
                    <a:pt x="7925" y="761"/>
                    <a:pt x="7809" y="764"/>
                    <a:pt x="7721" y="764"/>
                  </a:cubicBezTo>
                  <a:cubicBezTo>
                    <a:pt x="7698" y="764"/>
                    <a:pt x="7677" y="764"/>
                    <a:pt x="7659" y="764"/>
                  </a:cubicBezTo>
                  <a:cubicBezTo>
                    <a:pt x="7538" y="760"/>
                    <a:pt x="7295" y="764"/>
                    <a:pt x="7178" y="734"/>
                  </a:cubicBezTo>
                  <a:cubicBezTo>
                    <a:pt x="7047" y="701"/>
                    <a:pt x="6814" y="561"/>
                    <a:pt x="6689" y="515"/>
                  </a:cubicBezTo>
                  <a:cubicBezTo>
                    <a:pt x="6503" y="443"/>
                    <a:pt x="6113" y="334"/>
                    <a:pt x="5920" y="282"/>
                  </a:cubicBezTo>
                  <a:cubicBezTo>
                    <a:pt x="5769" y="239"/>
                    <a:pt x="5471" y="148"/>
                    <a:pt x="5317" y="122"/>
                  </a:cubicBezTo>
                  <a:cubicBezTo>
                    <a:pt x="5192" y="102"/>
                    <a:pt x="4940" y="99"/>
                    <a:pt x="4812" y="95"/>
                  </a:cubicBezTo>
                  <a:cubicBezTo>
                    <a:pt x="4665" y="91"/>
                    <a:pt x="4416" y="79"/>
                    <a:pt x="4204" y="79"/>
                  </a:cubicBezTo>
                  <a:cubicBezTo>
                    <a:pt x="4105" y="79"/>
                    <a:pt x="4013" y="81"/>
                    <a:pt x="3944" y="89"/>
                  </a:cubicBezTo>
                  <a:cubicBezTo>
                    <a:pt x="3764" y="112"/>
                    <a:pt x="3584" y="151"/>
                    <a:pt x="3407" y="200"/>
                  </a:cubicBezTo>
                  <a:cubicBezTo>
                    <a:pt x="3292" y="236"/>
                    <a:pt x="3073" y="341"/>
                    <a:pt x="2958" y="384"/>
                  </a:cubicBezTo>
                  <a:cubicBezTo>
                    <a:pt x="2840" y="429"/>
                    <a:pt x="2601" y="524"/>
                    <a:pt x="2477" y="554"/>
                  </a:cubicBezTo>
                  <a:cubicBezTo>
                    <a:pt x="2369" y="570"/>
                    <a:pt x="2260" y="583"/>
                    <a:pt x="2149" y="587"/>
                  </a:cubicBezTo>
                  <a:cubicBezTo>
                    <a:pt x="2089" y="591"/>
                    <a:pt x="1985" y="605"/>
                    <a:pt x="1898" y="605"/>
                  </a:cubicBezTo>
                  <a:cubicBezTo>
                    <a:pt x="1857" y="605"/>
                    <a:pt x="1819" y="602"/>
                    <a:pt x="1792" y="593"/>
                  </a:cubicBezTo>
                  <a:cubicBezTo>
                    <a:pt x="1720" y="570"/>
                    <a:pt x="1605" y="459"/>
                    <a:pt x="1546" y="410"/>
                  </a:cubicBezTo>
                  <a:cubicBezTo>
                    <a:pt x="1468" y="348"/>
                    <a:pt x="1333" y="190"/>
                    <a:pt x="1251" y="131"/>
                  </a:cubicBezTo>
                  <a:cubicBezTo>
                    <a:pt x="1189" y="89"/>
                    <a:pt x="1055" y="7"/>
                    <a:pt x="980"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4"/>
            <p:cNvSpPr/>
            <p:nvPr/>
          </p:nvSpPr>
          <p:spPr>
            <a:xfrm>
              <a:off x="1941635" y="3220986"/>
              <a:ext cx="416019" cy="255813"/>
            </a:xfrm>
            <a:custGeom>
              <a:avLst/>
              <a:gdLst/>
              <a:ahLst/>
              <a:cxnLst/>
              <a:rect l="l" t="t" r="r" b="b"/>
              <a:pathLst>
                <a:path w="14503" h="8918" extrusionOk="0">
                  <a:moveTo>
                    <a:pt x="1946" y="1"/>
                  </a:moveTo>
                  <a:cubicBezTo>
                    <a:pt x="1766" y="4"/>
                    <a:pt x="1429" y="135"/>
                    <a:pt x="1255" y="171"/>
                  </a:cubicBezTo>
                  <a:cubicBezTo>
                    <a:pt x="1058" y="210"/>
                    <a:pt x="669" y="292"/>
                    <a:pt x="472" y="302"/>
                  </a:cubicBezTo>
                  <a:cubicBezTo>
                    <a:pt x="456" y="303"/>
                    <a:pt x="440" y="303"/>
                    <a:pt x="424" y="303"/>
                  </a:cubicBezTo>
                  <a:cubicBezTo>
                    <a:pt x="283" y="303"/>
                    <a:pt x="145" y="290"/>
                    <a:pt x="7" y="269"/>
                  </a:cubicBezTo>
                  <a:lnTo>
                    <a:pt x="0" y="269"/>
                  </a:lnTo>
                  <a:cubicBezTo>
                    <a:pt x="30" y="341"/>
                    <a:pt x="53" y="417"/>
                    <a:pt x="72" y="492"/>
                  </a:cubicBezTo>
                  <a:cubicBezTo>
                    <a:pt x="105" y="666"/>
                    <a:pt x="82" y="1026"/>
                    <a:pt x="108" y="1203"/>
                  </a:cubicBezTo>
                  <a:cubicBezTo>
                    <a:pt x="131" y="1331"/>
                    <a:pt x="213" y="1580"/>
                    <a:pt x="249" y="1704"/>
                  </a:cubicBezTo>
                  <a:cubicBezTo>
                    <a:pt x="285" y="1819"/>
                    <a:pt x="354" y="2055"/>
                    <a:pt x="390" y="2169"/>
                  </a:cubicBezTo>
                  <a:cubicBezTo>
                    <a:pt x="413" y="2232"/>
                    <a:pt x="443" y="2366"/>
                    <a:pt x="482" y="2418"/>
                  </a:cubicBezTo>
                  <a:cubicBezTo>
                    <a:pt x="534" y="2484"/>
                    <a:pt x="688" y="2566"/>
                    <a:pt x="767" y="2599"/>
                  </a:cubicBezTo>
                  <a:cubicBezTo>
                    <a:pt x="832" y="2628"/>
                    <a:pt x="1003" y="2615"/>
                    <a:pt x="1049" y="2677"/>
                  </a:cubicBezTo>
                  <a:cubicBezTo>
                    <a:pt x="1098" y="2743"/>
                    <a:pt x="1049" y="2913"/>
                    <a:pt x="1049" y="2995"/>
                  </a:cubicBezTo>
                  <a:cubicBezTo>
                    <a:pt x="1049" y="3080"/>
                    <a:pt x="1029" y="3257"/>
                    <a:pt x="1049" y="3336"/>
                  </a:cubicBezTo>
                  <a:cubicBezTo>
                    <a:pt x="1068" y="3414"/>
                    <a:pt x="1137" y="3568"/>
                    <a:pt x="1196" y="3621"/>
                  </a:cubicBezTo>
                  <a:cubicBezTo>
                    <a:pt x="1271" y="3686"/>
                    <a:pt x="1478" y="3719"/>
                    <a:pt x="1569" y="3755"/>
                  </a:cubicBezTo>
                  <a:cubicBezTo>
                    <a:pt x="1638" y="3781"/>
                    <a:pt x="1802" y="3817"/>
                    <a:pt x="1845" y="3879"/>
                  </a:cubicBezTo>
                  <a:cubicBezTo>
                    <a:pt x="1894" y="3955"/>
                    <a:pt x="1871" y="4151"/>
                    <a:pt x="1864" y="4243"/>
                  </a:cubicBezTo>
                  <a:cubicBezTo>
                    <a:pt x="1858" y="4341"/>
                    <a:pt x="1786" y="4538"/>
                    <a:pt x="1786" y="4639"/>
                  </a:cubicBezTo>
                  <a:cubicBezTo>
                    <a:pt x="1789" y="4800"/>
                    <a:pt x="1884" y="5111"/>
                    <a:pt x="1933" y="5262"/>
                  </a:cubicBezTo>
                  <a:cubicBezTo>
                    <a:pt x="1985" y="5426"/>
                    <a:pt x="2100" y="5753"/>
                    <a:pt x="2195" y="5897"/>
                  </a:cubicBezTo>
                  <a:cubicBezTo>
                    <a:pt x="2280" y="6028"/>
                    <a:pt x="2493" y="6281"/>
                    <a:pt x="2637" y="6340"/>
                  </a:cubicBezTo>
                  <a:cubicBezTo>
                    <a:pt x="2724" y="6375"/>
                    <a:pt x="2861" y="6389"/>
                    <a:pt x="3003" y="6389"/>
                  </a:cubicBezTo>
                  <a:cubicBezTo>
                    <a:pt x="3167" y="6389"/>
                    <a:pt x="3338" y="6370"/>
                    <a:pt x="3443" y="6340"/>
                  </a:cubicBezTo>
                  <a:cubicBezTo>
                    <a:pt x="3574" y="6300"/>
                    <a:pt x="3810" y="6153"/>
                    <a:pt x="3905" y="6055"/>
                  </a:cubicBezTo>
                  <a:cubicBezTo>
                    <a:pt x="3925" y="6035"/>
                    <a:pt x="3941" y="6015"/>
                    <a:pt x="3958" y="5989"/>
                  </a:cubicBezTo>
                  <a:cubicBezTo>
                    <a:pt x="3954" y="5986"/>
                    <a:pt x="3954" y="5983"/>
                    <a:pt x="3951" y="5976"/>
                  </a:cubicBezTo>
                  <a:cubicBezTo>
                    <a:pt x="3922" y="5884"/>
                    <a:pt x="3886" y="5681"/>
                    <a:pt x="3905" y="5593"/>
                  </a:cubicBezTo>
                  <a:cubicBezTo>
                    <a:pt x="3925" y="5501"/>
                    <a:pt x="4072" y="5363"/>
                    <a:pt x="4098" y="5275"/>
                  </a:cubicBezTo>
                  <a:cubicBezTo>
                    <a:pt x="4121" y="5203"/>
                    <a:pt x="4108" y="5052"/>
                    <a:pt x="4121" y="4980"/>
                  </a:cubicBezTo>
                  <a:cubicBezTo>
                    <a:pt x="4138" y="4885"/>
                    <a:pt x="4220" y="4705"/>
                    <a:pt x="4220" y="4610"/>
                  </a:cubicBezTo>
                  <a:cubicBezTo>
                    <a:pt x="4220" y="4508"/>
                    <a:pt x="4105" y="4309"/>
                    <a:pt x="4121" y="4207"/>
                  </a:cubicBezTo>
                  <a:cubicBezTo>
                    <a:pt x="4131" y="4158"/>
                    <a:pt x="4184" y="4060"/>
                    <a:pt x="4229" y="4037"/>
                  </a:cubicBezTo>
                  <a:cubicBezTo>
                    <a:pt x="4257" y="4025"/>
                    <a:pt x="4296" y="4019"/>
                    <a:pt x="4339" y="4019"/>
                  </a:cubicBezTo>
                  <a:cubicBezTo>
                    <a:pt x="4438" y="4019"/>
                    <a:pt x="4559" y="4046"/>
                    <a:pt x="4616" y="4083"/>
                  </a:cubicBezTo>
                  <a:cubicBezTo>
                    <a:pt x="4714" y="4145"/>
                    <a:pt x="4799" y="4381"/>
                    <a:pt x="4872" y="4479"/>
                  </a:cubicBezTo>
                  <a:cubicBezTo>
                    <a:pt x="4944" y="4581"/>
                    <a:pt x="5117" y="4757"/>
                    <a:pt x="5189" y="4859"/>
                  </a:cubicBezTo>
                  <a:cubicBezTo>
                    <a:pt x="5252" y="4961"/>
                    <a:pt x="5311" y="5062"/>
                    <a:pt x="5363" y="5167"/>
                  </a:cubicBezTo>
                  <a:cubicBezTo>
                    <a:pt x="5389" y="5219"/>
                    <a:pt x="5409" y="5357"/>
                    <a:pt x="5461" y="5386"/>
                  </a:cubicBezTo>
                  <a:cubicBezTo>
                    <a:pt x="5477" y="5396"/>
                    <a:pt x="5501" y="5400"/>
                    <a:pt x="5528" y="5400"/>
                  </a:cubicBezTo>
                  <a:cubicBezTo>
                    <a:pt x="5588" y="5400"/>
                    <a:pt x="5662" y="5381"/>
                    <a:pt x="5694" y="5354"/>
                  </a:cubicBezTo>
                  <a:cubicBezTo>
                    <a:pt x="5736" y="5311"/>
                    <a:pt x="5694" y="5157"/>
                    <a:pt x="5736" y="5121"/>
                  </a:cubicBezTo>
                  <a:cubicBezTo>
                    <a:pt x="5752" y="5109"/>
                    <a:pt x="5776" y="5105"/>
                    <a:pt x="5804" y="5105"/>
                  </a:cubicBezTo>
                  <a:cubicBezTo>
                    <a:pt x="5847" y="5105"/>
                    <a:pt x="5897" y="5114"/>
                    <a:pt x="5935" y="5114"/>
                  </a:cubicBezTo>
                  <a:cubicBezTo>
                    <a:pt x="5947" y="5114"/>
                    <a:pt x="5957" y="5113"/>
                    <a:pt x="5966" y="5111"/>
                  </a:cubicBezTo>
                  <a:cubicBezTo>
                    <a:pt x="6012" y="5098"/>
                    <a:pt x="6090" y="5039"/>
                    <a:pt x="6136" y="5026"/>
                  </a:cubicBezTo>
                  <a:cubicBezTo>
                    <a:pt x="6247" y="4996"/>
                    <a:pt x="6361" y="4980"/>
                    <a:pt x="6477" y="4980"/>
                  </a:cubicBezTo>
                  <a:cubicBezTo>
                    <a:pt x="6488" y="4980"/>
                    <a:pt x="6499" y="4980"/>
                    <a:pt x="6510" y="4980"/>
                  </a:cubicBezTo>
                  <a:cubicBezTo>
                    <a:pt x="6680" y="4993"/>
                    <a:pt x="7007" y="5101"/>
                    <a:pt x="7168" y="5167"/>
                  </a:cubicBezTo>
                  <a:cubicBezTo>
                    <a:pt x="7384" y="5255"/>
                    <a:pt x="7813" y="5468"/>
                    <a:pt x="7993" y="5619"/>
                  </a:cubicBezTo>
                  <a:cubicBezTo>
                    <a:pt x="8069" y="5681"/>
                    <a:pt x="8164" y="5861"/>
                    <a:pt x="8239" y="5920"/>
                  </a:cubicBezTo>
                  <a:cubicBezTo>
                    <a:pt x="8328" y="5979"/>
                    <a:pt x="8426" y="6022"/>
                    <a:pt x="8527" y="6051"/>
                  </a:cubicBezTo>
                  <a:cubicBezTo>
                    <a:pt x="8632" y="6078"/>
                    <a:pt x="8855" y="6058"/>
                    <a:pt x="8960" y="6084"/>
                  </a:cubicBezTo>
                  <a:cubicBezTo>
                    <a:pt x="9016" y="6097"/>
                    <a:pt x="9143" y="6137"/>
                    <a:pt x="9179" y="6179"/>
                  </a:cubicBezTo>
                  <a:cubicBezTo>
                    <a:pt x="9219" y="6225"/>
                    <a:pt x="9228" y="6349"/>
                    <a:pt x="9242" y="6408"/>
                  </a:cubicBezTo>
                  <a:cubicBezTo>
                    <a:pt x="9274" y="6520"/>
                    <a:pt x="9376" y="6736"/>
                    <a:pt x="9363" y="6851"/>
                  </a:cubicBezTo>
                  <a:cubicBezTo>
                    <a:pt x="9353" y="6929"/>
                    <a:pt x="9265" y="7067"/>
                    <a:pt x="9215" y="7129"/>
                  </a:cubicBezTo>
                  <a:cubicBezTo>
                    <a:pt x="9160" y="7198"/>
                    <a:pt x="9094" y="7257"/>
                    <a:pt x="9022" y="7303"/>
                  </a:cubicBezTo>
                  <a:cubicBezTo>
                    <a:pt x="8953" y="7339"/>
                    <a:pt x="8783" y="7349"/>
                    <a:pt x="8717" y="7372"/>
                  </a:cubicBezTo>
                  <a:cubicBezTo>
                    <a:pt x="8649" y="7395"/>
                    <a:pt x="8518" y="7463"/>
                    <a:pt x="8472" y="7519"/>
                  </a:cubicBezTo>
                  <a:cubicBezTo>
                    <a:pt x="8429" y="7568"/>
                    <a:pt x="8403" y="7630"/>
                    <a:pt x="8396" y="7696"/>
                  </a:cubicBezTo>
                  <a:cubicBezTo>
                    <a:pt x="8400" y="7748"/>
                    <a:pt x="8468" y="7847"/>
                    <a:pt x="8511" y="7883"/>
                  </a:cubicBezTo>
                  <a:cubicBezTo>
                    <a:pt x="8600" y="7955"/>
                    <a:pt x="8839" y="7987"/>
                    <a:pt x="8947" y="8030"/>
                  </a:cubicBezTo>
                  <a:cubicBezTo>
                    <a:pt x="9016" y="8056"/>
                    <a:pt x="9173" y="8089"/>
                    <a:pt x="9219" y="8148"/>
                  </a:cubicBezTo>
                  <a:cubicBezTo>
                    <a:pt x="9258" y="8197"/>
                    <a:pt x="9248" y="8335"/>
                    <a:pt x="9265" y="8397"/>
                  </a:cubicBezTo>
                  <a:cubicBezTo>
                    <a:pt x="9297" y="8518"/>
                    <a:pt x="9340" y="8780"/>
                    <a:pt x="9435" y="8862"/>
                  </a:cubicBezTo>
                  <a:cubicBezTo>
                    <a:pt x="9487" y="8908"/>
                    <a:pt x="9641" y="8918"/>
                    <a:pt x="9713" y="8918"/>
                  </a:cubicBezTo>
                  <a:cubicBezTo>
                    <a:pt x="9789" y="8911"/>
                    <a:pt x="9867" y="8892"/>
                    <a:pt x="9939" y="8862"/>
                  </a:cubicBezTo>
                  <a:cubicBezTo>
                    <a:pt x="10008" y="8833"/>
                    <a:pt x="10179" y="8770"/>
                    <a:pt x="10188" y="8705"/>
                  </a:cubicBezTo>
                  <a:cubicBezTo>
                    <a:pt x="10198" y="8636"/>
                    <a:pt x="10074" y="8535"/>
                    <a:pt x="10018" y="8495"/>
                  </a:cubicBezTo>
                  <a:cubicBezTo>
                    <a:pt x="9982" y="8466"/>
                    <a:pt x="9871" y="8456"/>
                    <a:pt x="9848" y="8426"/>
                  </a:cubicBezTo>
                  <a:cubicBezTo>
                    <a:pt x="9825" y="8397"/>
                    <a:pt x="9799" y="8312"/>
                    <a:pt x="9815" y="8279"/>
                  </a:cubicBezTo>
                  <a:cubicBezTo>
                    <a:pt x="9838" y="8227"/>
                    <a:pt x="9956" y="8191"/>
                    <a:pt x="10018" y="8184"/>
                  </a:cubicBezTo>
                  <a:cubicBezTo>
                    <a:pt x="10024" y="8183"/>
                    <a:pt x="10030" y="8183"/>
                    <a:pt x="10036" y="8183"/>
                  </a:cubicBezTo>
                  <a:cubicBezTo>
                    <a:pt x="10102" y="8183"/>
                    <a:pt x="10207" y="8223"/>
                    <a:pt x="10264" y="8223"/>
                  </a:cubicBezTo>
                  <a:cubicBezTo>
                    <a:pt x="10339" y="8223"/>
                    <a:pt x="10486" y="8177"/>
                    <a:pt x="10559" y="8171"/>
                  </a:cubicBezTo>
                  <a:cubicBezTo>
                    <a:pt x="10577" y="8170"/>
                    <a:pt x="10598" y="8169"/>
                    <a:pt x="10622" y="8169"/>
                  </a:cubicBezTo>
                  <a:cubicBezTo>
                    <a:pt x="10687" y="8169"/>
                    <a:pt x="10767" y="8173"/>
                    <a:pt x="10831" y="8173"/>
                  </a:cubicBezTo>
                  <a:cubicBezTo>
                    <a:pt x="10854" y="8173"/>
                    <a:pt x="10875" y="8172"/>
                    <a:pt x="10893" y="8171"/>
                  </a:cubicBezTo>
                  <a:cubicBezTo>
                    <a:pt x="10929" y="8171"/>
                    <a:pt x="10995" y="8181"/>
                    <a:pt x="11052" y="8181"/>
                  </a:cubicBezTo>
                  <a:cubicBezTo>
                    <a:pt x="11098" y="8181"/>
                    <a:pt x="11139" y="8175"/>
                    <a:pt x="11155" y="8151"/>
                  </a:cubicBezTo>
                  <a:cubicBezTo>
                    <a:pt x="11191" y="8096"/>
                    <a:pt x="11119" y="7955"/>
                    <a:pt x="11079" y="7906"/>
                  </a:cubicBezTo>
                  <a:cubicBezTo>
                    <a:pt x="11034" y="7840"/>
                    <a:pt x="10876" y="7781"/>
                    <a:pt x="10814" y="7729"/>
                  </a:cubicBezTo>
                  <a:cubicBezTo>
                    <a:pt x="10771" y="7693"/>
                    <a:pt x="10667" y="7621"/>
                    <a:pt x="10667" y="7565"/>
                  </a:cubicBezTo>
                  <a:cubicBezTo>
                    <a:pt x="10670" y="7490"/>
                    <a:pt x="10817" y="7391"/>
                    <a:pt x="10876" y="7342"/>
                  </a:cubicBezTo>
                  <a:cubicBezTo>
                    <a:pt x="10955" y="7280"/>
                    <a:pt x="11043" y="7231"/>
                    <a:pt x="11138" y="7195"/>
                  </a:cubicBezTo>
                  <a:cubicBezTo>
                    <a:pt x="11153" y="7191"/>
                    <a:pt x="11171" y="7190"/>
                    <a:pt x="11190" y="7190"/>
                  </a:cubicBezTo>
                  <a:cubicBezTo>
                    <a:pt x="11269" y="7190"/>
                    <a:pt x="11379" y="7214"/>
                    <a:pt x="11460" y="7214"/>
                  </a:cubicBezTo>
                  <a:cubicBezTo>
                    <a:pt x="11482" y="7214"/>
                    <a:pt x="11502" y="7212"/>
                    <a:pt x="11518" y="7208"/>
                  </a:cubicBezTo>
                  <a:cubicBezTo>
                    <a:pt x="11594" y="7185"/>
                    <a:pt x="11715" y="7083"/>
                    <a:pt x="11777" y="7037"/>
                  </a:cubicBezTo>
                  <a:cubicBezTo>
                    <a:pt x="11820" y="7005"/>
                    <a:pt x="11892" y="6913"/>
                    <a:pt x="11941" y="6897"/>
                  </a:cubicBezTo>
                  <a:cubicBezTo>
                    <a:pt x="11970" y="6886"/>
                    <a:pt x="12010" y="6882"/>
                    <a:pt x="12055" y="6882"/>
                  </a:cubicBezTo>
                  <a:cubicBezTo>
                    <a:pt x="12146" y="6882"/>
                    <a:pt x="12254" y="6898"/>
                    <a:pt x="12318" y="6900"/>
                  </a:cubicBezTo>
                  <a:cubicBezTo>
                    <a:pt x="12517" y="6909"/>
                    <a:pt x="12898" y="6954"/>
                    <a:pt x="13135" y="6954"/>
                  </a:cubicBezTo>
                  <a:cubicBezTo>
                    <a:pt x="13163" y="6954"/>
                    <a:pt x="13189" y="6954"/>
                    <a:pt x="13212" y="6952"/>
                  </a:cubicBezTo>
                  <a:cubicBezTo>
                    <a:pt x="13422" y="6933"/>
                    <a:pt x="13631" y="6897"/>
                    <a:pt x="13838" y="6851"/>
                  </a:cubicBezTo>
                  <a:cubicBezTo>
                    <a:pt x="14001" y="6808"/>
                    <a:pt x="14401" y="6792"/>
                    <a:pt x="14493" y="6644"/>
                  </a:cubicBezTo>
                  <a:cubicBezTo>
                    <a:pt x="14503" y="6608"/>
                    <a:pt x="14503" y="6572"/>
                    <a:pt x="14493" y="6536"/>
                  </a:cubicBezTo>
                  <a:cubicBezTo>
                    <a:pt x="14342" y="6444"/>
                    <a:pt x="14100" y="6304"/>
                    <a:pt x="13995" y="6251"/>
                  </a:cubicBezTo>
                  <a:cubicBezTo>
                    <a:pt x="13815" y="6166"/>
                    <a:pt x="13435" y="6035"/>
                    <a:pt x="13248" y="5963"/>
                  </a:cubicBezTo>
                  <a:cubicBezTo>
                    <a:pt x="13048" y="5884"/>
                    <a:pt x="12639" y="5763"/>
                    <a:pt x="12455" y="5655"/>
                  </a:cubicBezTo>
                  <a:cubicBezTo>
                    <a:pt x="12305" y="5567"/>
                    <a:pt x="12062" y="5314"/>
                    <a:pt x="11925" y="5213"/>
                  </a:cubicBezTo>
                  <a:cubicBezTo>
                    <a:pt x="11830" y="5144"/>
                    <a:pt x="11610" y="5042"/>
                    <a:pt x="11528" y="4957"/>
                  </a:cubicBezTo>
                  <a:cubicBezTo>
                    <a:pt x="11436" y="4869"/>
                    <a:pt x="11315" y="4636"/>
                    <a:pt x="11256" y="4525"/>
                  </a:cubicBezTo>
                  <a:cubicBezTo>
                    <a:pt x="11230" y="4479"/>
                    <a:pt x="11187" y="4384"/>
                    <a:pt x="11151" y="4302"/>
                  </a:cubicBezTo>
                  <a:lnTo>
                    <a:pt x="11047" y="4253"/>
                  </a:lnTo>
                  <a:cubicBezTo>
                    <a:pt x="10929" y="4197"/>
                    <a:pt x="10690" y="4105"/>
                    <a:pt x="10575" y="4047"/>
                  </a:cubicBezTo>
                  <a:cubicBezTo>
                    <a:pt x="10483" y="4001"/>
                    <a:pt x="10293" y="3909"/>
                    <a:pt x="10218" y="3837"/>
                  </a:cubicBezTo>
                  <a:cubicBezTo>
                    <a:pt x="10116" y="3739"/>
                    <a:pt x="9972" y="3486"/>
                    <a:pt x="9916" y="3355"/>
                  </a:cubicBezTo>
                  <a:cubicBezTo>
                    <a:pt x="9877" y="3254"/>
                    <a:pt x="9821" y="3034"/>
                    <a:pt x="9828" y="2926"/>
                  </a:cubicBezTo>
                  <a:cubicBezTo>
                    <a:pt x="9835" y="2808"/>
                    <a:pt x="9952" y="2592"/>
                    <a:pt x="9975" y="2477"/>
                  </a:cubicBezTo>
                  <a:cubicBezTo>
                    <a:pt x="9995" y="2369"/>
                    <a:pt x="10002" y="2258"/>
                    <a:pt x="9998" y="2150"/>
                  </a:cubicBezTo>
                  <a:cubicBezTo>
                    <a:pt x="9989" y="2055"/>
                    <a:pt x="9952" y="1858"/>
                    <a:pt x="9900" y="1776"/>
                  </a:cubicBezTo>
                  <a:cubicBezTo>
                    <a:pt x="9864" y="1727"/>
                    <a:pt x="9815" y="1685"/>
                    <a:pt x="9762" y="1652"/>
                  </a:cubicBezTo>
                  <a:cubicBezTo>
                    <a:pt x="9713" y="1665"/>
                    <a:pt x="9667" y="1675"/>
                    <a:pt x="9635" y="1681"/>
                  </a:cubicBezTo>
                  <a:cubicBezTo>
                    <a:pt x="9558" y="1686"/>
                    <a:pt x="9480" y="1689"/>
                    <a:pt x="9402" y="1689"/>
                  </a:cubicBezTo>
                  <a:cubicBezTo>
                    <a:pt x="9324" y="1689"/>
                    <a:pt x="9247" y="1686"/>
                    <a:pt x="9170" y="1681"/>
                  </a:cubicBezTo>
                  <a:cubicBezTo>
                    <a:pt x="9058" y="1671"/>
                    <a:pt x="8832" y="1658"/>
                    <a:pt x="8727" y="1622"/>
                  </a:cubicBezTo>
                  <a:cubicBezTo>
                    <a:pt x="8511" y="1550"/>
                    <a:pt x="8144" y="1269"/>
                    <a:pt x="7935" y="1180"/>
                  </a:cubicBezTo>
                  <a:cubicBezTo>
                    <a:pt x="7771" y="1118"/>
                    <a:pt x="7604" y="1069"/>
                    <a:pt x="7433" y="1033"/>
                  </a:cubicBezTo>
                  <a:cubicBezTo>
                    <a:pt x="7316" y="1010"/>
                    <a:pt x="7195" y="999"/>
                    <a:pt x="7075" y="999"/>
                  </a:cubicBezTo>
                  <a:cubicBezTo>
                    <a:pt x="7058" y="999"/>
                    <a:pt x="7041" y="1000"/>
                    <a:pt x="7024" y="1000"/>
                  </a:cubicBezTo>
                  <a:cubicBezTo>
                    <a:pt x="6870" y="1016"/>
                    <a:pt x="6588" y="1164"/>
                    <a:pt x="6434" y="1180"/>
                  </a:cubicBezTo>
                  <a:cubicBezTo>
                    <a:pt x="6371" y="1188"/>
                    <a:pt x="6294" y="1191"/>
                    <a:pt x="6209" y="1191"/>
                  </a:cubicBezTo>
                  <a:cubicBezTo>
                    <a:pt x="5895" y="1191"/>
                    <a:pt x="5472" y="1145"/>
                    <a:pt x="5245" y="1101"/>
                  </a:cubicBezTo>
                  <a:cubicBezTo>
                    <a:pt x="4957" y="1046"/>
                    <a:pt x="4406" y="839"/>
                    <a:pt x="4134" y="738"/>
                  </a:cubicBezTo>
                  <a:cubicBezTo>
                    <a:pt x="3807" y="620"/>
                    <a:pt x="3181" y="312"/>
                    <a:pt x="2854" y="207"/>
                  </a:cubicBezTo>
                  <a:cubicBezTo>
                    <a:pt x="2631" y="135"/>
                    <a:pt x="2179" y="1"/>
                    <a:pt x="1946"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4"/>
            <p:cNvSpPr/>
            <p:nvPr/>
          </p:nvSpPr>
          <p:spPr>
            <a:xfrm>
              <a:off x="2259895" y="4155343"/>
              <a:ext cx="22116" cy="24095"/>
            </a:xfrm>
            <a:custGeom>
              <a:avLst/>
              <a:gdLst/>
              <a:ahLst/>
              <a:cxnLst/>
              <a:rect l="l" t="t" r="r" b="b"/>
              <a:pathLst>
                <a:path w="771" h="840" extrusionOk="0">
                  <a:moveTo>
                    <a:pt x="129" y="0"/>
                  </a:moveTo>
                  <a:cubicBezTo>
                    <a:pt x="85" y="0"/>
                    <a:pt x="41" y="5"/>
                    <a:pt x="27" y="23"/>
                  </a:cubicBezTo>
                  <a:cubicBezTo>
                    <a:pt x="1" y="59"/>
                    <a:pt x="27" y="157"/>
                    <a:pt x="43" y="200"/>
                  </a:cubicBezTo>
                  <a:cubicBezTo>
                    <a:pt x="76" y="259"/>
                    <a:pt x="119" y="311"/>
                    <a:pt x="168" y="360"/>
                  </a:cubicBezTo>
                  <a:cubicBezTo>
                    <a:pt x="204" y="397"/>
                    <a:pt x="299" y="442"/>
                    <a:pt x="328" y="482"/>
                  </a:cubicBezTo>
                  <a:cubicBezTo>
                    <a:pt x="358" y="524"/>
                    <a:pt x="358" y="639"/>
                    <a:pt x="384" y="678"/>
                  </a:cubicBezTo>
                  <a:cubicBezTo>
                    <a:pt x="417" y="731"/>
                    <a:pt x="509" y="819"/>
                    <a:pt x="567" y="835"/>
                  </a:cubicBezTo>
                  <a:cubicBezTo>
                    <a:pt x="581" y="838"/>
                    <a:pt x="595" y="839"/>
                    <a:pt x="609" y="839"/>
                  </a:cubicBezTo>
                  <a:cubicBezTo>
                    <a:pt x="651" y="839"/>
                    <a:pt x="691" y="828"/>
                    <a:pt x="728" y="806"/>
                  </a:cubicBezTo>
                  <a:cubicBezTo>
                    <a:pt x="754" y="767"/>
                    <a:pt x="771" y="721"/>
                    <a:pt x="771" y="675"/>
                  </a:cubicBezTo>
                  <a:cubicBezTo>
                    <a:pt x="761" y="603"/>
                    <a:pt x="738" y="534"/>
                    <a:pt x="702" y="472"/>
                  </a:cubicBezTo>
                  <a:cubicBezTo>
                    <a:pt x="659" y="416"/>
                    <a:pt x="617" y="364"/>
                    <a:pt x="567" y="315"/>
                  </a:cubicBezTo>
                  <a:cubicBezTo>
                    <a:pt x="525" y="256"/>
                    <a:pt x="456" y="125"/>
                    <a:pt x="400" y="79"/>
                  </a:cubicBezTo>
                  <a:cubicBezTo>
                    <a:pt x="348" y="46"/>
                    <a:pt x="289" y="20"/>
                    <a:pt x="227" y="7"/>
                  </a:cubicBezTo>
                  <a:cubicBezTo>
                    <a:pt x="204" y="4"/>
                    <a:pt x="166" y="0"/>
                    <a:pt x="129" y="0"/>
                  </a:cubicBezTo>
                  <a:close/>
                </a:path>
              </a:pathLst>
            </a:custGeom>
            <a:solidFill>
              <a:schemeClr val="accent5"/>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4"/>
            <p:cNvSpPr/>
            <p:nvPr/>
          </p:nvSpPr>
          <p:spPr>
            <a:xfrm>
              <a:off x="2109844" y="3917229"/>
              <a:ext cx="82039" cy="114568"/>
            </a:xfrm>
            <a:custGeom>
              <a:avLst/>
              <a:gdLst/>
              <a:ahLst/>
              <a:cxnLst/>
              <a:rect l="l" t="t" r="r" b="b"/>
              <a:pathLst>
                <a:path w="2860" h="3994" extrusionOk="0">
                  <a:moveTo>
                    <a:pt x="898" y="0"/>
                  </a:moveTo>
                  <a:cubicBezTo>
                    <a:pt x="817" y="0"/>
                    <a:pt x="718" y="22"/>
                    <a:pt x="668" y="49"/>
                  </a:cubicBezTo>
                  <a:cubicBezTo>
                    <a:pt x="600" y="92"/>
                    <a:pt x="531" y="242"/>
                    <a:pt x="482" y="305"/>
                  </a:cubicBezTo>
                  <a:cubicBezTo>
                    <a:pt x="416" y="393"/>
                    <a:pt x="269" y="554"/>
                    <a:pt x="210" y="645"/>
                  </a:cubicBezTo>
                  <a:cubicBezTo>
                    <a:pt x="157" y="727"/>
                    <a:pt x="0" y="901"/>
                    <a:pt x="33" y="996"/>
                  </a:cubicBezTo>
                  <a:cubicBezTo>
                    <a:pt x="59" y="1078"/>
                    <a:pt x="282" y="1084"/>
                    <a:pt x="338" y="1147"/>
                  </a:cubicBezTo>
                  <a:cubicBezTo>
                    <a:pt x="413" y="1228"/>
                    <a:pt x="472" y="1448"/>
                    <a:pt x="501" y="1556"/>
                  </a:cubicBezTo>
                  <a:cubicBezTo>
                    <a:pt x="531" y="1671"/>
                    <a:pt x="580" y="1910"/>
                    <a:pt x="560" y="2025"/>
                  </a:cubicBezTo>
                  <a:cubicBezTo>
                    <a:pt x="541" y="2146"/>
                    <a:pt x="367" y="2346"/>
                    <a:pt x="341" y="2467"/>
                  </a:cubicBezTo>
                  <a:cubicBezTo>
                    <a:pt x="311" y="2588"/>
                    <a:pt x="311" y="2837"/>
                    <a:pt x="347" y="2952"/>
                  </a:cubicBezTo>
                  <a:cubicBezTo>
                    <a:pt x="383" y="3056"/>
                    <a:pt x="528" y="3230"/>
                    <a:pt x="603" y="3309"/>
                  </a:cubicBezTo>
                  <a:cubicBezTo>
                    <a:pt x="685" y="3384"/>
                    <a:pt x="773" y="3450"/>
                    <a:pt x="868" y="3505"/>
                  </a:cubicBezTo>
                  <a:cubicBezTo>
                    <a:pt x="931" y="3538"/>
                    <a:pt x="1078" y="3551"/>
                    <a:pt x="1130" y="3597"/>
                  </a:cubicBezTo>
                  <a:cubicBezTo>
                    <a:pt x="1183" y="3646"/>
                    <a:pt x="1186" y="3803"/>
                    <a:pt x="1242" y="3836"/>
                  </a:cubicBezTo>
                  <a:cubicBezTo>
                    <a:pt x="1262" y="3850"/>
                    <a:pt x="1294" y="3855"/>
                    <a:pt x="1330" y="3855"/>
                  </a:cubicBezTo>
                  <a:cubicBezTo>
                    <a:pt x="1402" y="3855"/>
                    <a:pt x="1490" y="3835"/>
                    <a:pt x="1540" y="3826"/>
                  </a:cubicBezTo>
                  <a:cubicBezTo>
                    <a:pt x="1593" y="3817"/>
                    <a:pt x="1690" y="3748"/>
                    <a:pt x="1750" y="3748"/>
                  </a:cubicBezTo>
                  <a:cubicBezTo>
                    <a:pt x="1757" y="3748"/>
                    <a:pt x="1763" y="3749"/>
                    <a:pt x="1769" y="3751"/>
                  </a:cubicBezTo>
                  <a:cubicBezTo>
                    <a:pt x="1808" y="3767"/>
                    <a:pt x="1828" y="3875"/>
                    <a:pt x="1864" y="3905"/>
                  </a:cubicBezTo>
                  <a:cubicBezTo>
                    <a:pt x="1907" y="3939"/>
                    <a:pt x="2015" y="3994"/>
                    <a:pt x="2083" y="3994"/>
                  </a:cubicBezTo>
                  <a:cubicBezTo>
                    <a:pt x="2093" y="3994"/>
                    <a:pt x="2102" y="3993"/>
                    <a:pt x="2110" y="3990"/>
                  </a:cubicBezTo>
                  <a:cubicBezTo>
                    <a:pt x="2169" y="3970"/>
                    <a:pt x="2241" y="3833"/>
                    <a:pt x="2261" y="3767"/>
                  </a:cubicBezTo>
                  <a:cubicBezTo>
                    <a:pt x="2290" y="3669"/>
                    <a:pt x="2251" y="3463"/>
                    <a:pt x="2254" y="3358"/>
                  </a:cubicBezTo>
                  <a:cubicBezTo>
                    <a:pt x="2254" y="3266"/>
                    <a:pt x="2238" y="3079"/>
                    <a:pt x="2270" y="2994"/>
                  </a:cubicBezTo>
                  <a:cubicBezTo>
                    <a:pt x="2310" y="2886"/>
                    <a:pt x="2470" y="2709"/>
                    <a:pt x="2552" y="2627"/>
                  </a:cubicBezTo>
                  <a:cubicBezTo>
                    <a:pt x="2598" y="2578"/>
                    <a:pt x="2722" y="2506"/>
                    <a:pt x="2762" y="2450"/>
                  </a:cubicBezTo>
                  <a:cubicBezTo>
                    <a:pt x="2801" y="2382"/>
                    <a:pt x="2827" y="2306"/>
                    <a:pt x="2840" y="2228"/>
                  </a:cubicBezTo>
                  <a:cubicBezTo>
                    <a:pt x="2847" y="2149"/>
                    <a:pt x="2860" y="1969"/>
                    <a:pt x="2804" y="1913"/>
                  </a:cubicBezTo>
                  <a:cubicBezTo>
                    <a:pt x="2782" y="1890"/>
                    <a:pt x="2740" y="1885"/>
                    <a:pt x="2692" y="1885"/>
                  </a:cubicBezTo>
                  <a:cubicBezTo>
                    <a:pt x="2643" y="1885"/>
                    <a:pt x="2589" y="1891"/>
                    <a:pt x="2542" y="1891"/>
                  </a:cubicBezTo>
                  <a:cubicBezTo>
                    <a:pt x="2508" y="1891"/>
                    <a:pt x="2478" y="1888"/>
                    <a:pt x="2457" y="1877"/>
                  </a:cubicBezTo>
                  <a:cubicBezTo>
                    <a:pt x="2385" y="1844"/>
                    <a:pt x="2293" y="1710"/>
                    <a:pt x="2244" y="1648"/>
                  </a:cubicBezTo>
                  <a:cubicBezTo>
                    <a:pt x="2195" y="1589"/>
                    <a:pt x="2113" y="1451"/>
                    <a:pt x="2057" y="1396"/>
                  </a:cubicBezTo>
                  <a:cubicBezTo>
                    <a:pt x="1998" y="1340"/>
                    <a:pt x="1851" y="1248"/>
                    <a:pt x="1786" y="1199"/>
                  </a:cubicBezTo>
                  <a:cubicBezTo>
                    <a:pt x="1707" y="1140"/>
                    <a:pt x="1540" y="1032"/>
                    <a:pt x="1487" y="953"/>
                  </a:cubicBezTo>
                  <a:cubicBezTo>
                    <a:pt x="1409" y="842"/>
                    <a:pt x="1383" y="560"/>
                    <a:pt x="1317" y="442"/>
                  </a:cubicBezTo>
                  <a:cubicBezTo>
                    <a:pt x="1281" y="380"/>
                    <a:pt x="1173" y="278"/>
                    <a:pt x="1130" y="219"/>
                  </a:cubicBezTo>
                  <a:cubicBezTo>
                    <a:pt x="1091" y="174"/>
                    <a:pt x="1048" y="43"/>
                    <a:pt x="993" y="16"/>
                  </a:cubicBezTo>
                  <a:cubicBezTo>
                    <a:pt x="970" y="5"/>
                    <a:pt x="936" y="0"/>
                    <a:pt x="898"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4"/>
            <p:cNvSpPr/>
            <p:nvPr/>
          </p:nvSpPr>
          <p:spPr>
            <a:xfrm>
              <a:off x="2196386" y="3483798"/>
              <a:ext cx="27365" cy="25329"/>
            </a:xfrm>
            <a:custGeom>
              <a:avLst/>
              <a:gdLst/>
              <a:ahLst/>
              <a:cxnLst/>
              <a:rect l="l" t="t" r="r" b="b"/>
              <a:pathLst>
                <a:path w="954" h="883" extrusionOk="0">
                  <a:moveTo>
                    <a:pt x="158" y="0"/>
                  </a:moveTo>
                  <a:cubicBezTo>
                    <a:pt x="117" y="0"/>
                    <a:pt x="53" y="16"/>
                    <a:pt x="33" y="41"/>
                  </a:cubicBezTo>
                  <a:cubicBezTo>
                    <a:pt x="0" y="90"/>
                    <a:pt x="40" y="221"/>
                    <a:pt x="53" y="280"/>
                  </a:cubicBezTo>
                  <a:cubicBezTo>
                    <a:pt x="72" y="365"/>
                    <a:pt x="105" y="447"/>
                    <a:pt x="144" y="526"/>
                  </a:cubicBezTo>
                  <a:cubicBezTo>
                    <a:pt x="177" y="585"/>
                    <a:pt x="216" y="637"/>
                    <a:pt x="262" y="686"/>
                  </a:cubicBezTo>
                  <a:cubicBezTo>
                    <a:pt x="342" y="753"/>
                    <a:pt x="528" y="883"/>
                    <a:pt x="638" y="883"/>
                  </a:cubicBezTo>
                  <a:cubicBezTo>
                    <a:pt x="640" y="883"/>
                    <a:pt x="643" y="883"/>
                    <a:pt x="646" y="883"/>
                  </a:cubicBezTo>
                  <a:cubicBezTo>
                    <a:pt x="721" y="879"/>
                    <a:pt x="852" y="781"/>
                    <a:pt x="895" y="722"/>
                  </a:cubicBezTo>
                  <a:cubicBezTo>
                    <a:pt x="937" y="640"/>
                    <a:pt x="954" y="545"/>
                    <a:pt x="944" y="450"/>
                  </a:cubicBezTo>
                  <a:cubicBezTo>
                    <a:pt x="931" y="365"/>
                    <a:pt x="839" y="201"/>
                    <a:pt x="767" y="152"/>
                  </a:cubicBezTo>
                  <a:cubicBezTo>
                    <a:pt x="678" y="97"/>
                    <a:pt x="456" y="136"/>
                    <a:pt x="357" y="103"/>
                  </a:cubicBezTo>
                  <a:cubicBezTo>
                    <a:pt x="308" y="87"/>
                    <a:pt x="230" y="8"/>
                    <a:pt x="177" y="2"/>
                  </a:cubicBezTo>
                  <a:cubicBezTo>
                    <a:pt x="172" y="1"/>
                    <a:pt x="165" y="0"/>
                    <a:pt x="158"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4"/>
            <p:cNvSpPr/>
            <p:nvPr/>
          </p:nvSpPr>
          <p:spPr>
            <a:xfrm>
              <a:off x="2272115" y="3455831"/>
              <a:ext cx="23350" cy="12421"/>
            </a:xfrm>
            <a:custGeom>
              <a:avLst/>
              <a:gdLst/>
              <a:ahLst/>
              <a:cxnLst/>
              <a:rect l="l" t="t" r="r" b="b"/>
              <a:pathLst>
                <a:path w="814" h="433" extrusionOk="0">
                  <a:moveTo>
                    <a:pt x="499" y="0"/>
                  </a:moveTo>
                  <a:cubicBezTo>
                    <a:pt x="390" y="0"/>
                    <a:pt x="282" y="23"/>
                    <a:pt x="184" y="69"/>
                  </a:cubicBezTo>
                  <a:cubicBezTo>
                    <a:pt x="128" y="95"/>
                    <a:pt x="7" y="174"/>
                    <a:pt x="4" y="230"/>
                  </a:cubicBezTo>
                  <a:cubicBezTo>
                    <a:pt x="1" y="285"/>
                    <a:pt x="102" y="370"/>
                    <a:pt x="148" y="393"/>
                  </a:cubicBezTo>
                  <a:cubicBezTo>
                    <a:pt x="216" y="420"/>
                    <a:pt x="286" y="433"/>
                    <a:pt x="357" y="433"/>
                  </a:cubicBezTo>
                  <a:cubicBezTo>
                    <a:pt x="399" y="433"/>
                    <a:pt x="441" y="428"/>
                    <a:pt x="482" y="420"/>
                  </a:cubicBezTo>
                  <a:cubicBezTo>
                    <a:pt x="580" y="384"/>
                    <a:pt x="813" y="236"/>
                    <a:pt x="797" y="131"/>
                  </a:cubicBezTo>
                  <a:cubicBezTo>
                    <a:pt x="784" y="49"/>
                    <a:pt x="577" y="10"/>
                    <a:pt x="49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4"/>
            <p:cNvSpPr/>
            <p:nvPr/>
          </p:nvSpPr>
          <p:spPr>
            <a:xfrm>
              <a:off x="2300484" y="3441890"/>
              <a:ext cx="78597" cy="33074"/>
            </a:xfrm>
            <a:custGeom>
              <a:avLst/>
              <a:gdLst/>
              <a:ahLst/>
              <a:cxnLst/>
              <a:rect l="l" t="t" r="r" b="b"/>
              <a:pathLst>
                <a:path w="2740" h="1153" extrusionOk="0">
                  <a:moveTo>
                    <a:pt x="2108" y="0"/>
                  </a:moveTo>
                  <a:cubicBezTo>
                    <a:pt x="2087" y="0"/>
                    <a:pt x="2068" y="2"/>
                    <a:pt x="2052" y="5"/>
                  </a:cubicBezTo>
                  <a:cubicBezTo>
                    <a:pt x="1960" y="21"/>
                    <a:pt x="1816" y="162"/>
                    <a:pt x="1727" y="191"/>
                  </a:cubicBezTo>
                  <a:cubicBezTo>
                    <a:pt x="1639" y="221"/>
                    <a:pt x="1442" y="198"/>
                    <a:pt x="1354" y="234"/>
                  </a:cubicBezTo>
                  <a:cubicBezTo>
                    <a:pt x="1249" y="280"/>
                    <a:pt x="1095" y="460"/>
                    <a:pt x="1007" y="532"/>
                  </a:cubicBezTo>
                  <a:cubicBezTo>
                    <a:pt x="915" y="607"/>
                    <a:pt x="823" y="680"/>
                    <a:pt x="725" y="745"/>
                  </a:cubicBezTo>
                  <a:cubicBezTo>
                    <a:pt x="640" y="784"/>
                    <a:pt x="551" y="817"/>
                    <a:pt x="463" y="847"/>
                  </a:cubicBezTo>
                  <a:cubicBezTo>
                    <a:pt x="410" y="863"/>
                    <a:pt x="309" y="892"/>
                    <a:pt x="256" y="906"/>
                  </a:cubicBezTo>
                  <a:cubicBezTo>
                    <a:pt x="244" y="908"/>
                    <a:pt x="226" y="909"/>
                    <a:pt x="207" y="909"/>
                  </a:cubicBezTo>
                  <a:cubicBezTo>
                    <a:pt x="183" y="909"/>
                    <a:pt x="155" y="908"/>
                    <a:pt x="129" y="908"/>
                  </a:cubicBezTo>
                  <a:cubicBezTo>
                    <a:pt x="73" y="908"/>
                    <a:pt x="20" y="913"/>
                    <a:pt x="11" y="945"/>
                  </a:cubicBezTo>
                  <a:cubicBezTo>
                    <a:pt x="1" y="981"/>
                    <a:pt x="89" y="1024"/>
                    <a:pt x="122" y="1040"/>
                  </a:cubicBezTo>
                  <a:cubicBezTo>
                    <a:pt x="178" y="1063"/>
                    <a:pt x="286" y="1083"/>
                    <a:pt x="373" y="1083"/>
                  </a:cubicBezTo>
                  <a:cubicBezTo>
                    <a:pt x="408" y="1083"/>
                    <a:pt x="439" y="1080"/>
                    <a:pt x="463" y="1073"/>
                  </a:cubicBezTo>
                  <a:cubicBezTo>
                    <a:pt x="512" y="1060"/>
                    <a:pt x="574" y="965"/>
                    <a:pt x="623" y="945"/>
                  </a:cubicBezTo>
                  <a:cubicBezTo>
                    <a:pt x="665" y="929"/>
                    <a:pt x="732" y="926"/>
                    <a:pt x="801" y="926"/>
                  </a:cubicBezTo>
                  <a:cubicBezTo>
                    <a:pt x="866" y="926"/>
                    <a:pt x="932" y="929"/>
                    <a:pt x="981" y="929"/>
                  </a:cubicBezTo>
                  <a:cubicBezTo>
                    <a:pt x="990" y="929"/>
                    <a:pt x="999" y="929"/>
                    <a:pt x="1007" y="929"/>
                  </a:cubicBezTo>
                  <a:cubicBezTo>
                    <a:pt x="1042" y="929"/>
                    <a:pt x="1104" y="917"/>
                    <a:pt x="1156" y="917"/>
                  </a:cubicBezTo>
                  <a:cubicBezTo>
                    <a:pt x="1181" y="917"/>
                    <a:pt x="1204" y="920"/>
                    <a:pt x="1220" y="929"/>
                  </a:cubicBezTo>
                  <a:cubicBezTo>
                    <a:pt x="1272" y="961"/>
                    <a:pt x="1285" y="1128"/>
                    <a:pt x="1347" y="1148"/>
                  </a:cubicBezTo>
                  <a:cubicBezTo>
                    <a:pt x="1354" y="1151"/>
                    <a:pt x="1363" y="1152"/>
                    <a:pt x="1372" y="1152"/>
                  </a:cubicBezTo>
                  <a:cubicBezTo>
                    <a:pt x="1423" y="1152"/>
                    <a:pt x="1503" y="1110"/>
                    <a:pt x="1534" y="1082"/>
                  </a:cubicBezTo>
                  <a:cubicBezTo>
                    <a:pt x="1580" y="1037"/>
                    <a:pt x="1632" y="909"/>
                    <a:pt x="1642" y="843"/>
                  </a:cubicBezTo>
                  <a:cubicBezTo>
                    <a:pt x="1655" y="778"/>
                    <a:pt x="1586" y="621"/>
                    <a:pt x="1626" y="562"/>
                  </a:cubicBezTo>
                  <a:cubicBezTo>
                    <a:pt x="1662" y="512"/>
                    <a:pt x="1796" y="496"/>
                    <a:pt x="1855" y="486"/>
                  </a:cubicBezTo>
                  <a:cubicBezTo>
                    <a:pt x="1882" y="484"/>
                    <a:pt x="1909" y="483"/>
                    <a:pt x="1936" y="483"/>
                  </a:cubicBezTo>
                  <a:cubicBezTo>
                    <a:pt x="1989" y="483"/>
                    <a:pt x="2042" y="487"/>
                    <a:pt x="2094" y="496"/>
                  </a:cubicBezTo>
                  <a:cubicBezTo>
                    <a:pt x="2161" y="508"/>
                    <a:pt x="2283" y="576"/>
                    <a:pt x="2358" y="576"/>
                  </a:cubicBezTo>
                  <a:cubicBezTo>
                    <a:pt x="2365" y="576"/>
                    <a:pt x="2370" y="576"/>
                    <a:pt x="2376" y="575"/>
                  </a:cubicBezTo>
                  <a:cubicBezTo>
                    <a:pt x="2481" y="555"/>
                    <a:pt x="2723" y="437"/>
                    <a:pt x="2733" y="329"/>
                  </a:cubicBezTo>
                  <a:cubicBezTo>
                    <a:pt x="2740" y="244"/>
                    <a:pt x="2569" y="129"/>
                    <a:pt x="2494" y="90"/>
                  </a:cubicBezTo>
                  <a:cubicBezTo>
                    <a:pt x="2410" y="45"/>
                    <a:pt x="2229" y="0"/>
                    <a:pt x="2108"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4"/>
            <p:cNvSpPr/>
            <p:nvPr/>
          </p:nvSpPr>
          <p:spPr>
            <a:xfrm>
              <a:off x="2332353" y="3355490"/>
              <a:ext cx="29144" cy="22747"/>
            </a:xfrm>
            <a:custGeom>
              <a:avLst/>
              <a:gdLst/>
              <a:ahLst/>
              <a:cxnLst/>
              <a:rect l="l" t="t" r="r" b="b"/>
              <a:pathLst>
                <a:path w="1016" h="793" extrusionOk="0">
                  <a:moveTo>
                    <a:pt x="474" y="1"/>
                  </a:moveTo>
                  <a:cubicBezTo>
                    <a:pt x="432" y="1"/>
                    <a:pt x="392" y="11"/>
                    <a:pt x="358" y="32"/>
                  </a:cubicBezTo>
                  <a:cubicBezTo>
                    <a:pt x="325" y="55"/>
                    <a:pt x="302" y="134"/>
                    <a:pt x="276" y="160"/>
                  </a:cubicBezTo>
                  <a:cubicBezTo>
                    <a:pt x="253" y="186"/>
                    <a:pt x="168" y="222"/>
                    <a:pt x="135" y="249"/>
                  </a:cubicBezTo>
                  <a:cubicBezTo>
                    <a:pt x="102" y="275"/>
                    <a:pt x="14" y="347"/>
                    <a:pt x="7" y="393"/>
                  </a:cubicBezTo>
                  <a:cubicBezTo>
                    <a:pt x="0" y="442"/>
                    <a:pt x="53" y="530"/>
                    <a:pt x="86" y="563"/>
                  </a:cubicBezTo>
                  <a:cubicBezTo>
                    <a:pt x="125" y="606"/>
                    <a:pt x="256" y="632"/>
                    <a:pt x="305" y="665"/>
                  </a:cubicBezTo>
                  <a:cubicBezTo>
                    <a:pt x="331" y="688"/>
                    <a:pt x="367" y="747"/>
                    <a:pt x="400" y="766"/>
                  </a:cubicBezTo>
                  <a:cubicBezTo>
                    <a:pt x="452" y="783"/>
                    <a:pt x="506" y="793"/>
                    <a:pt x="562" y="793"/>
                  </a:cubicBezTo>
                  <a:cubicBezTo>
                    <a:pt x="570" y="793"/>
                    <a:pt x="579" y="793"/>
                    <a:pt x="587" y="792"/>
                  </a:cubicBezTo>
                  <a:cubicBezTo>
                    <a:pt x="626" y="792"/>
                    <a:pt x="665" y="792"/>
                    <a:pt x="708" y="786"/>
                  </a:cubicBezTo>
                  <a:cubicBezTo>
                    <a:pt x="764" y="776"/>
                    <a:pt x="823" y="760"/>
                    <a:pt x="875" y="737"/>
                  </a:cubicBezTo>
                  <a:cubicBezTo>
                    <a:pt x="914" y="714"/>
                    <a:pt x="990" y="655"/>
                    <a:pt x="1000" y="609"/>
                  </a:cubicBezTo>
                  <a:cubicBezTo>
                    <a:pt x="1016" y="537"/>
                    <a:pt x="967" y="376"/>
                    <a:pt x="914" y="321"/>
                  </a:cubicBezTo>
                  <a:cubicBezTo>
                    <a:pt x="872" y="275"/>
                    <a:pt x="728" y="272"/>
                    <a:pt x="675" y="232"/>
                  </a:cubicBezTo>
                  <a:cubicBezTo>
                    <a:pt x="646" y="199"/>
                    <a:pt x="616" y="163"/>
                    <a:pt x="593" y="124"/>
                  </a:cubicBezTo>
                  <a:cubicBezTo>
                    <a:pt x="570" y="95"/>
                    <a:pt x="541" y="16"/>
                    <a:pt x="505" y="3"/>
                  </a:cubicBezTo>
                  <a:cubicBezTo>
                    <a:pt x="494" y="2"/>
                    <a:pt x="484" y="1"/>
                    <a:pt x="47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4"/>
            <p:cNvSpPr/>
            <p:nvPr/>
          </p:nvSpPr>
          <p:spPr>
            <a:xfrm>
              <a:off x="2283675" y="3270669"/>
              <a:ext cx="18903" cy="25185"/>
            </a:xfrm>
            <a:custGeom>
              <a:avLst/>
              <a:gdLst/>
              <a:ahLst/>
              <a:cxnLst/>
              <a:rect l="l" t="t" r="r" b="b"/>
              <a:pathLst>
                <a:path w="659" h="878" extrusionOk="0">
                  <a:moveTo>
                    <a:pt x="529" y="0"/>
                  </a:moveTo>
                  <a:cubicBezTo>
                    <a:pt x="467" y="0"/>
                    <a:pt x="378" y="45"/>
                    <a:pt x="341" y="74"/>
                  </a:cubicBezTo>
                  <a:cubicBezTo>
                    <a:pt x="295" y="110"/>
                    <a:pt x="256" y="241"/>
                    <a:pt x="220" y="287"/>
                  </a:cubicBezTo>
                  <a:cubicBezTo>
                    <a:pt x="187" y="323"/>
                    <a:pt x="102" y="369"/>
                    <a:pt x="73" y="408"/>
                  </a:cubicBezTo>
                  <a:cubicBezTo>
                    <a:pt x="40" y="460"/>
                    <a:pt x="17" y="523"/>
                    <a:pt x="7" y="585"/>
                  </a:cubicBezTo>
                  <a:cubicBezTo>
                    <a:pt x="1" y="654"/>
                    <a:pt x="7" y="814"/>
                    <a:pt x="63" y="857"/>
                  </a:cubicBezTo>
                  <a:cubicBezTo>
                    <a:pt x="80" y="871"/>
                    <a:pt x="110" y="877"/>
                    <a:pt x="144" y="877"/>
                  </a:cubicBezTo>
                  <a:cubicBezTo>
                    <a:pt x="194" y="877"/>
                    <a:pt x="251" y="863"/>
                    <a:pt x="279" y="844"/>
                  </a:cubicBezTo>
                  <a:cubicBezTo>
                    <a:pt x="322" y="814"/>
                    <a:pt x="328" y="693"/>
                    <a:pt x="358" y="650"/>
                  </a:cubicBezTo>
                  <a:cubicBezTo>
                    <a:pt x="394" y="598"/>
                    <a:pt x="502" y="523"/>
                    <a:pt x="541" y="470"/>
                  </a:cubicBezTo>
                  <a:cubicBezTo>
                    <a:pt x="577" y="421"/>
                    <a:pt x="649" y="316"/>
                    <a:pt x="652" y="254"/>
                  </a:cubicBezTo>
                  <a:cubicBezTo>
                    <a:pt x="659" y="195"/>
                    <a:pt x="626" y="41"/>
                    <a:pt x="567" y="8"/>
                  </a:cubicBezTo>
                  <a:cubicBezTo>
                    <a:pt x="557" y="3"/>
                    <a:pt x="544" y="0"/>
                    <a:pt x="52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4"/>
            <p:cNvSpPr/>
            <p:nvPr/>
          </p:nvSpPr>
          <p:spPr>
            <a:xfrm>
              <a:off x="2327850" y="3244365"/>
              <a:ext cx="51805" cy="46298"/>
            </a:xfrm>
            <a:custGeom>
              <a:avLst/>
              <a:gdLst/>
              <a:ahLst/>
              <a:cxnLst/>
              <a:rect l="l" t="t" r="r" b="b"/>
              <a:pathLst>
                <a:path w="1806" h="1614" extrusionOk="0">
                  <a:moveTo>
                    <a:pt x="1269" y="1"/>
                  </a:moveTo>
                  <a:cubicBezTo>
                    <a:pt x="1259" y="1"/>
                    <a:pt x="1250" y="1"/>
                    <a:pt x="1242" y="1"/>
                  </a:cubicBezTo>
                  <a:cubicBezTo>
                    <a:pt x="1137" y="15"/>
                    <a:pt x="954" y="136"/>
                    <a:pt x="849" y="165"/>
                  </a:cubicBezTo>
                  <a:cubicBezTo>
                    <a:pt x="750" y="188"/>
                    <a:pt x="646" y="201"/>
                    <a:pt x="544" y="205"/>
                  </a:cubicBezTo>
                  <a:cubicBezTo>
                    <a:pt x="498" y="205"/>
                    <a:pt x="409" y="165"/>
                    <a:pt x="358" y="165"/>
                  </a:cubicBezTo>
                  <a:cubicBezTo>
                    <a:pt x="354" y="165"/>
                    <a:pt x="351" y="165"/>
                    <a:pt x="347" y="165"/>
                  </a:cubicBezTo>
                  <a:cubicBezTo>
                    <a:pt x="285" y="169"/>
                    <a:pt x="154" y="211"/>
                    <a:pt x="112" y="257"/>
                  </a:cubicBezTo>
                  <a:cubicBezTo>
                    <a:pt x="43" y="329"/>
                    <a:pt x="4" y="535"/>
                    <a:pt x="0" y="630"/>
                  </a:cubicBezTo>
                  <a:cubicBezTo>
                    <a:pt x="0" y="699"/>
                    <a:pt x="13" y="765"/>
                    <a:pt x="40" y="827"/>
                  </a:cubicBezTo>
                  <a:cubicBezTo>
                    <a:pt x="82" y="893"/>
                    <a:pt x="213" y="974"/>
                    <a:pt x="279" y="1014"/>
                  </a:cubicBezTo>
                  <a:cubicBezTo>
                    <a:pt x="321" y="1040"/>
                    <a:pt x="442" y="1056"/>
                    <a:pt x="465" y="1099"/>
                  </a:cubicBezTo>
                  <a:cubicBezTo>
                    <a:pt x="472" y="1138"/>
                    <a:pt x="462" y="1178"/>
                    <a:pt x="439" y="1210"/>
                  </a:cubicBezTo>
                  <a:cubicBezTo>
                    <a:pt x="413" y="1240"/>
                    <a:pt x="315" y="1240"/>
                    <a:pt x="289" y="1269"/>
                  </a:cubicBezTo>
                  <a:cubicBezTo>
                    <a:pt x="252" y="1312"/>
                    <a:pt x="216" y="1433"/>
                    <a:pt x="236" y="1482"/>
                  </a:cubicBezTo>
                  <a:cubicBezTo>
                    <a:pt x="256" y="1531"/>
                    <a:pt x="364" y="1577"/>
                    <a:pt x="416" y="1594"/>
                  </a:cubicBezTo>
                  <a:cubicBezTo>
                    <a:pt x="460" y="1606"/>
                    <a:pt x="532" y="1613"/>
                    <a:pt x="602" y="1613"/>
                  </a:cubicBezTo>
                  <a:cubicBezTo>
                    <a:pt x="664" y="1613"/>
                    <a:pt x="725" y="1607"/>
                    <a:pt x="764" y="1594"/>
                  </a:cubicBezTo>
                  <a:cubicBezTo>
                    <a:pt x="829" y="1567"/>
                    <a:pt x="917" y="1463"/>
                    <a:pt x="960" y="1413"/>
                  </a:cubicBezTo>
                  <a:cubicBezTo>
                    <a:pt x="1049" y="1322"/>
                    <a:pt x="1134" y="1220"/>
                    <a:pt x="1206" y="1115"/>
                  </a:cubicBezTo>
                  <a:cubicBezTo>
                    <a:pt x="1258" y="1040"/>
                    <a:pt x="1297" y="958"/>
                    <a:pt x="1327" y="870"/>
                  </a:cubicBezTo>
                  <a:cubicBezTo>
                    <a:pt x="1337" y="807"/>
                    <a:pt x="1271" y="666"/>
                    <a:pt x="1311" y="614"/>
                  </a:cubicBezTo>
                  <a:cubicBezTo>
                    <a:pt x="1347" y="565"/>
                    <a:pt x="1484" y="581"/>
                    <a:pt x="1540" y="555"/>
                  </a:cubicBezTo>
                  <a:cubicBezTo>
                    <a:pt x="1612" y="519"/>
                    <a:pt x="1782" y="434"/>
                    <a:pt x="1795" y="352"/>
                  </a:cubicBezTo>
                  <a:cubicBezTo>
                    <a:pt x="1805" y="270"/>
                    <a:pt x="1671" y="116"/>
                    <a:pt x="1599" y="70"/>
                  </a:cubicBezTo>
                  <a:cubicBezTo>
                    <a:pt x="1534" y="29"/>
                    <a:pt x="1366" y="1"/>
                    <a:pt x="126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4"/>
            <p:cNvSpPr/>
            <p:nvPr/>
          </p:nvSpPr>
          <p:spPr>
            <a:xfrm>
              <a:off x="2317322" y="3138947"/>
              <a:ext cx="60066" cy="54215"/>
            </a:xfrm>
            <a:custGeom>
              <a:avLst/>
              <a:gdLst/>
              <a:ahLst/>
              <a:cxnLst/>
              <a:rect l="l" t="t" r="r" b="b"/>
              <a:pathLst>
                <a:path w="2094" h="1890" extrusionOk="0">
                  <a:moveTo>
                    <a:pt x="1346" y="1"/>
                  </a:moveTo>
                  <a:cubicBezTo>
                    <a:pt x="1331" y="1"/>
                    <a:pt x="1318" y="2"/>
                    <a:pt x="1307" y="4"/>
                  </a:cubicBezTo>
                  <a:cubicBezTo>
                    <a:pt x="1262" y="14"/>
                    <a:pt x="1189" y="89"/>
                    <a:pt x="1144" y="112"/>
                  </a:cubicBezTo>
                  <a:cubicBezTo>
                    <a:pt x="1045" y="155"/>
                    <a:pt x="941" y="188"/>
                    <a:pt x="832" y="214"/>
                  </a:cubicBezTo>
                  <a:cubicBezTo>
                    <a:pt x="773" y="227"/>
                    <a:pt x="642" y="207"/>
                    <a:pt x="597" y="240"/>
                  </a:cubicBezTo>
                  <a:cubicBezTo>
                    <a:pt x="561" y="266"/>
                    <a:pt x="534" y="355"/>
                    <a:pt x="528" y="394"/>
                  </a:cubicBezTo>
                  <a:cubicBezTo>
                    <a:pt x="518" y="450"/>
                    <a:pt x="508" y="574"/>
                    <a:pt x="544" y="617"/>
                  </a:cubicBezTo>
                  <a:cubicBezTo>
                    <a:pt x="580" y="659"/>
                    <a:pt x="721" y="682"/>
                    <a:pt x="783" y="682"/>
                  </a:cubicBezTo>
                  <a:cubicBezTo>
                    <a:pt x="851" y="682"/>
                    <a:pt x="981" y="599"/>
                    <a:pt x="1060" y="599"/>
                  </a:cubicBezTo>
                  <a:cubicBezTo>
                    <a:pt x="1076" y="599"/>
                    <a:pt x="1090" y="602"/>
                    <a:pt x="1101" y="610"/>
                  </a:cubicBezTo>
                  <a:cubicBezTo>
                    <a:pt x="1127" y="630"/>
                    <a:pt x="1124" y="715"/>
                    <a:pt x="1111" y="745"/>
                  </a:cubicBezTo>
                  <a:cubicBezTo>
                    <a:pt x="1098" y="777"/>
                    <a:pt x="1036" y="813"/>
                    <a:pt x="1016" y="843"/>
                  </a:cubicBezTo>
                  <a:cubicBezTo>
                    <a:pt x="986" y="882"/>
                    <a:pt x="973" y="987"/>
                    <a:pt x="934" y="1020"/>
                  </a:cubicBezTo>
                  <a:cubicBezTo>
                    <a:pt x="898" y="1049"/>
                    <a:pt x="793" y="1059"/>
                    <a:pt x="744" y="1062"/>
                  </a:cubicBezTo>
                  <a:cubicBezTo>
                    <a:pt x="739" y="1063"/>
                    <a:pt x="733" y="1063"/>
                    <a:pt x="728" y="1063"/>
                  </a:cubicBezTo>
                  <a:cubicBezTo>
                    <a:pt x="666" y="1063"/>
                    <a:pt x="570" y="1035"/>
                    <a:pt x="508" y="1035"/>
                  </a:cubicBezTo>
                  <a:cubicBezTo>
                    <a:pt x="502" y="1035"/>
                    <a:pt x="497" y="1036"/>
                    <a:pt x="492" y="1036"/>
                  </a:cubicBezTo>
                  <a:cubicBezTo>
                    <a:pt x="420" y="1049"/>
                    <a:pt x="348" y="1072"/>
                    <a:pt x="279" y="1105"/>
                  </a:cubicBezTo>
                  <a:cubicBezTo>
                    <a:pt x="220" y="1131"/>
                    <a:pt x="102" y="1203"/>
                    <a:pt x="63" y="1256"/>
                  </a:cubicBezTo>
                  <a:cubicBezTo>
                    <a:pt x="27" y="1315"/>
                    <a:pt x="7" y="1380"/>
                    <a:pt x="0" y="1449"/>
                  </a:cubicBezTo>
                  <a:cubicBezTo>
                    <a:pt x="7" y="1521"/>
                    <a:pt x="23" y="1593"/>
                    <a:pt x="56" y="1659"/>
                  </a:cubicBezTo>
                  <a:cubicBezTo>
                    <a:pt x="86" y="1717"/>
                    <a:pt x="164" y="1832"/>
                    <a:pt x="220" y="1865"/>
                  </a:cubicBezTo>
                  <a:cubicBezTo>
                    <a:pt x="253" y="1881"/>
                    <a:pt x="318" y="1890"/>
                    <a:pt x="381" y="1890"/>
                  </a:cubicBezTo>
                  <a:cubicBezTo>
                    <a:pt x="430" y="1890"/>
                    <a:pt x="478" y="1885"/>
                    <a:pt x="508" y="1875"/>
                  </a:cubicBezTo>
                  <a:cubicBezTo>
                    <a:pt x="580" y="1852"/>
                    <a:pt x="672" y="1727"/>
                    <a:pt x="741" y="1698"/>
                  </a:cubicBezTo>
                  <a:cubicBezTo>
                    <a:pt x="832" y="1659"/>
                    <a:pt x="1039" y="1665"/>
                    <a:pt x="1134" y="1632"/>
                  </a:cubicBezTo>
                  <a:cubicBezTo>
                    <a:pt x="1232" y="1596"/>
                    <a:pt x="1435" y="1505"/>
                    <a:pt x="1507" y="1426"/>
                  </a:cubicBezTo>
                  <a:cubicBezTo>
                    <a:pt x="1556" y="1374"/>
                    <a:pt x="1592" y="1226"/>
                    <a:pt x="1628" y="1164"/>
                  </a:cubicBezTo>
                  <a:cubicBezTo>
                    <a:pt x="1664" y="1111"/>
                    <a:pt x="1737" y="1000"/>
                    <a:pt x="1789" y="961"/>
                  </a:cubicBezTo>
                  <a:cubicBezTo>
                    <a:pt x="1832" y="941"/>
                    <a:pt x="1877" y="928"/>
                    <a:pt x="1923" y="915"/>
                  </a:cubicBezTo>
                  <a:cubicBezTo>
                    <a:pt x="1969" y="899"/>
                    <a:pt x="2077" y="882"/>
                    <a:pt x="2087" y="836"/>
                  </a:cubicBezTo>
                  <a:cubicBezTo>
                    <a:pt x="2094" y="787"/>
                    <a:pt x="1972" y="735"/>
                    <a:pt x="1949" y="689"/>
                  </a:cubicBezTo>
                  <a:cubicBezTo>
                    <a:pt x="1917" y="623"/>
                    <a:pt x="1920" y="469"/>
                    <a:pt x="1894" y="401"/>
                  </a:cubicBezTo>
                  <a:cubicBezTo>
                    <a:pt x="1864" y="335"/>
                    <a:pt x="1828" y="273"/>
                    <a:pt x="1786" y="220"/>
                  </a:cubicBezTo>
                  <a:cubicBezTo>
                    <a:pt x="1723" y="152"/>
                    <a:pt x="1651" y="93"/>
                    <a:pt x="1569" y="50"/>
                  </a:cubicBezTo>
                  <a:cubicBezTo>
                    <a:pt x="1520" y="26"/>
                    <a:pt x="1417" y="1"/>
                    <a:pt x="1346"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4"/>
            <p:cNvSpPr/>
            <p:nvPr/>
          </p:nvSpPr>
          <p:spPr>
            <a:xfrm>
              <a:off x="2581942" y="3256843"/>
              <a:ext cx="16752" cy="47761"/>
            </a:xfrm>
            <a:custGeom>
              <a:avLst/>
              <a:gdLst/>
              <a:ahLst/>
              <a:cxnLst/>
              <a:rect l="l" t="t" r="r" b="b"/>
              <a:pathLst>
                <a:path w="584" h="1665" extrusionOk="0">
                  <a:moveTo>
                    <a:pt x="385" y="0"/>
                  </a:moveTo>
                  <a:cubicBezTo>
                    <a:pt x="380" y="0"/>
                    <a:pt x="375" y="1"/>
                    <a:pt x="370" y="2"/>
                  </a:cubicBezTo>
                  <a:cubicBezTo>
                    <a:pt x="289" y="28"/>
                    <a:pt x="236" y="222"/>
                    <a:pt x="203" y="297"/>
                  </a:cubicBezTo>
                  <a:cubicBezTo>
                    <a:pt x="157" y="395"/>
                    <a:pt x="121" y="494"/>
                    <a:pt x="99" y="598"/>
                  </a:cubicBezTo>
                  <a:cubicBezTo>
                    <a:pt x="92" y="674"/>
                    <a:pt x="138" y="824"/>
                    <a:pt x="135" y="900"/>
                  </a:cubicBezTo>
                  <a:cubicBezTo>
                    <a:pt x="118" y="995"/>
                    <a:pt x="95" y="1090"/>
                    <a:pt x="66" y="1182"/>
                  </a:cubicBezTo>
                  <a:cubicBezTo>
                    <a:pt x="53" y="1234"/>
                    <a:pt x="0" y="1329"/>
                    <a:pt x="4" y="1381"/>
                  </a:cubicBezTo>
                  <a:cubicBezTo>
                    <a:pt x="7" y="1457"/>
                    <a:pt x="43" y="1643"/>
                    <a:pt x="118" y="1663"/>
                  </a:cubicBezTo>
                  <a:cubicBezTo>
                    <a:pt x="120" y="1664"/>
                    <a:pt x="123" y="1664"/>
                    <a:pt x="125" y="1664"/>
                  </a:cubicBezTo>
                  <a:cubicBezTo>
                    <a:pt x="155" y="1664"/>
                    <a:pt x="198" y="1612"/>
                    <a:pt x="213" y="1591"/>
                  </a:cubicBezTo>
                  <a:cubicBezTo>
                    <a:pt x="285" y="1503"/>
                    <a:pt x="377" y="1286"/>
                    <a:pt x="413" y="1178"/>
                  </a:cubicBezTo>
                  <a:cubicBezTo>
                    <a:pt x="446" y="1047"/>
                    <a:pt x="469" y="913"/>
                    <a:pt x="485" y="779"/>
                  </a:cubicBezTo>
                  <a:cubicBezTo>
                    <a:pt x="498" y="677"/>
                    <a:pt x="508" y="471"/>
                    <a:pt x="518" y="366"/>
                  </a:cubicBezTo>
                  <a:cubicBezTo>
                    <a:pt x="528" y="300"/>
                    <a:pt x="583" y="159"/>
                    <a:pt x="554" y="100"/>
                  </a:cubicBezTo>
                  <a:cubicBezTo>
                    <a:pt x="533" y="59"/>
                    <a:pt x="441" y="0"/>
                    <a:pt x="385" y="0"/>
                  </a:cubicBezTo>
                  <a:close/>
                </a:path>
              </a:pathLst>
            </a:custGeom>
            <a:solidFill>
              <a:schemeClr val="accent5"/>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4"/>
            <p:cNvSpPr/>
            <p:nvPr/>
          </p:nvSpPr>
          <p:spPr>
            <a:xfrm>
              <a:off x="2227567" y="2969821"/>
              <a:ext cx="349240" cy="338942"/>
            </a:xfrm>
            <a:custGeom>
              <a:avLst/>
              <a:gdLst/>
              <a:ahLst/>
              <a:cxnLst/>
              <a:rect l="l" t="t" r="r" b="b"/>
              <a:pathLst>
                <a:path w="12175" h="11816" extrusionOk="0">
                  <a:moveTo>
                    <a:pt x="7136" y="0"/>
                  </a:moveTo>
                  <a:lnTo>
                    <a:pt x="7136" y="177"/>
                  </a:lnTo>
                  <a:cubicBezTo>
                    <a:pt x="7136" y="246"/>
                    <a:pt x="7152" y="390"/>
                    <a:pt x="7136" y="459"/>
                  </a:cubicBezTo>
                  <a:cubicBezTo>
                    <a:pt x="7123" y="528"/>
                    <a:pt x="7057" y="652"/>
                    <a:pt x="7041" y="721"/>
                  </a:cubicBezTo>
                  <a:cubicBezTo>
                    <a:pt x="7008" y="845"/>
                    <a:pt x="6979" y="1101"/>
                    <a:pt x="6956" y="1225"/>
                  </a:cubicBezTo>
                  <a:cubicBezTo>
                    <a:pt x="6939" y="1307"/>
                    <a:pt x="6923" y="1478"/>
                    <a:pt x="6880" y="1553"/>
                  </a:cubicBezTo>
                  <a:cubicBezTo>
                    <a:pt x="6825" y="1645"/>
                    <a:pt x="6746" y="1720"/>
                    <a:pt x="6654" y="1779"/>
                  </a:cubicBezTo>
                  <a:cubicBezTo>
                    <a:pt x="6578" y="1815"/>
                    <a:pt x="6432" y="1819"/>
                    <a:pt x="6317" y="1819"/>
                  </a:cubicBezTo>
                  <a:cubicBezTo>
                    <a:pt x="6284" y="1819"/>
                    <a:pt x="6254" y="1818"/>
                    <a:pt x="6228" y="1818"/>
                  </a:cubicBezTo>
                  <a:cubicBezTo>
                    <a:pt x="6189" y="1820"/>
                    <a:pt x="6135" y="1821"/>
                    <a:pt x="6077" y="1821"/>
                  </a:cubicBezTo>
                  <a:cubicBezTo>
                    <a:pt x="5972" y="1821"/>
                    <a:pt x="5853" y="1817"/>
                    <a:pt x="5783" y="1802"/>
                  </a:cubicBezTo>
                  <a:cubicBezTo>
                    <a:pt x="5688" y="1782"/>
                    <a:pt x="5511" y="1697"/>
                    <a:pt x="5426" y="1668"/>
                  </a:cubicBezTo>
                  <a:cubicBezTo>
                    <a:pt x="5337" y="1635"/>
                    <a:pt x="5160" y="1583"/>
                    <a:pt x="5078" y="1543"/>
                  </a:cubicBezTo>
                  <a:cubicBezTo>
                    <a:pt x="5006" y="1510"/>
                    <a:pt x="4882" y="1406"/>
                    <a:pt x="4807" y="1386"/>
                  </a:cubicBezTo>
                  <a:cubicBezTo>
                    <a:pt x="4772" y="1378"/>
                    <a:pt x="4737" y="1374"/>
                    <a:pt x="4702" y="1374"/>
                  </a:cubicBezTo>
                  <a:cubicBezTo>
                    <a:pt x="4667" y="1374"/>
                    <a:pt x="4631" y="1378"/>
                    <a:pt x="4597" y="1386"/>
                  </a:cubicBezTo>
                  <a:cubicBezTo>
                    <a:pt x="4518" y="1412"/>
                    <a:pt x="4450" y="1458"/>
                    <a:pt x="4391" y="1514"/>
                  </a:cubicBezTo>
                  <a:cubicBezTo>
                    <a:pt x="4341" y="1573"/>
                    <a:pt x="4305" y="1730"/>
                    <a:pt x="4273" y="1799"/>
                  </a:cubicBezTo>
                  <a:cubicBezTo>
                    <a:pt x="4227" y="1894"/>
                    <a:pt x="4151" y="2097"/>
                    <a:pt x="4079" y="2172"/>
                  </a:cubicBezTo>
                  <a:cubicBezTo>
                    <a:pt x="4011" y="2234"/>
                    <a:pt x="3929" y="2284"/>
                    <a:pt x="3843" y="2313"/>
                  </a:cubicBezTo>
                  <a:cubicBezTo>
                    <a:pt x="3799" y="2324"/>
                    <a:pt x="3753" y="2330"/>
                    <a:pt x="3708" y="2330"/>
                  </a:cubicBezTo>
                  <a:cubicBezTo>
                    <a:pt x="3673" y="2330"/>
                    <a:pt x="3638" y="2327"/>
                    <a:pt x="3604" y="2320"/>
                  </a:cubicBezTo>
                  <a:cubicBezTo>
                    <a:pt x="3542" y="2300"/>
                    <a:pt x="3431" y="2228"/>
                    <a:pt x="3398" y="2172"/>
                  </a:cubicBezTo>
                  <a:cubicBezTo>
                    <a:pt x="3362" y="2107"/>
                    <a:pt x="3398" y="1946"/>
                    <a:pt x="3378" y="1871"/>
                  </a:cubicBezTo>
                  <a:cubicBezTo>
                    <a:pt x="3352" y="1792"/>
                    <a:pt x="3280" y="1632"/>
                    <a:pt x="3215" y="1579"/>
                  </a:cubicBezTo>
                  <a:cubicBezTo>
                    <a:pt x="3126" y="1524"/>
                    <a:pt x="3024" y="1494"/>
                    <a:pt x="2920" y="1494"/>
                  </a:cubicBezTo>
                  <a:cubicBezTo>
                    <a:pt x="2825" y="1497"/>
                    <a:pt x="2654" y="1592"/>
                    <a:pt x="2579" y="1651"/>
                  </a:cubicBezTo>
                  <a:cubicBezTo>
                    <a:pt x="2517" y="1704"/>
                    <a:pt x="2428" y="1845"/>
                    <a:pt x="2382" y="1913"/>
                  </a:cubicBezTo>
                  <a:cubicBezTo>
                    <a:pt x="2297" y="2031"/>
                    <a:pt x="2147" y="2290"/>
                    <a:pt x="2055" y="2405"/>
                  </a:cubicBezTo>
                  <a:cubicBezTo>
                    <a:pt x="1960" y="2519"/>
                    <a:pt x="1760" y="2739"/>
                    <a:pt x="1645" y="2831"/>
                  </a:cubicBezTo>
                  <a:cubicBezTo>
                    <a:pt x="1455" y="2968"/>
                    <a:pt x="1249" y="3083"/>
                    <a:pt x="1029" y="3168"/>
                  </a:cubicBezTo>
                  <a:cubicBezTo>
                    <a:pt x="905" y="3211"/>
                    <a:pt x="640" y="3240"/>
                    <a:pt x="509" y="3250"/>
                  </a:cubicBezTo>
                  <a:lnTo>
                    <a:pt x="355" y="3250"/>
                  </a:lnTo>
                  <a:cubicBezTo>
                    <a:pt x="358" y="3279"/>
                    <a:pt x="348" y="3306"/>
                    <a:pt x="332" y="3329"/>
                  </a:cubicBezTo>
                  <a:cubicBezTo>
                    <a:pt x="326" y="3333"/>
                    <a:pt x="318" y="3335"/>
                    <a:pt x="309" y="3335"/>
                  </a:cubicBezTo>
                  <a:cubicBezTo>
                    <a:pt x="274" y="3335"/>
                    <a:pt x="219" y="3312"/>
                    <a:pt x="189" y="3312"/>
                  </a:cubicBezTo>
                  <a:cubicBezTo>
                    <a:pt x="183" y="3312"/>
                    <a:pt x="178" y="3313"/>
                    <a:pt x="174" y="3316"/>
                  </a:cubicBezTo>
                  <a:cubicBezTo>
                    <a:pt x="145" y="3332"/>
                    <a:pt x="129" y="3407"/>
                    <a:pt x="129" y="3440"/>
                  </a:cubicBezTo>
                  <a:cubicBezTo>
                    <a:pt x="135" y="3515"/>
                    <a:pt x="155" y="3587"/>
                    <a:pt x="184" y="3656"/>
                  </a:cubicBezTo>
                  <a:cubicBezTo>
                    <a:pt x="230" y="3735"/>
                    <a:pt x="283" y="3813"/>
                    <a:pt x="345" y="3882"/>
                  </a:cubicBezTo>
                  <a:cubicBezTo>
                    <a:pt x="387" y="3928"/>
                    <a:pt x="492" y="4000"/>
                    <a:pt x="538" y="4046"/>
                  </a:cubicBezTo>
                  <a:cubicBezTo>
                    <a:pt x="597" y="4108"/>
                    <a:pt x="725" y="4236"/>
                    <a:pt x="741" y="4318"/>
                  </a:cubicBezTo>
                  <a:cubicBezTo>
                    <a:pt x="754" y="4380"/>
                    <a:pt x="718" y="4508"/>
                    <a:pt x="692" y="4564"/>
                  </a:cubicBezTo>
                  <a:cubicBezTo>
                    <a:pt x="656" y="4613"/>
                    <a:pt x="613" y="4655"/>
                    <a:pt x="568" y="4695"/>
                  </a:cubicBezTo>
                  <a:cubicBezTo>
                    <a:pt x="538" y="4718"/>
                    <a:pt x="479" y="4763"/>
                    <a:pt x="450" y="4783"/>
                  </a:cubicBezTo>
                  <a:cubicBezTo>
                    <a:pt x="371" y="4839"/>
                    <a:pt x="224" y="4970"/>
                    <a:pt x="132" y="4996"/>
                  </a:cubicBezTo>
                  <a:cubicBezTo>
                    <a:pt x="89" y="5006"/>
                    <a:pt x="43" y="5009"/>
                    <a:pt x="1" y="5009"/>
                  </a:cubicBezTo>
                  <a:cubicBezTo>
                    <a:pt x="27" y="5098"/>
                    <a:pt x="50" y="5189"/>
                    <a:pt x="66" y="5281"/>
                  </a:cubicBezTo>
                  <a:cubicBezTo>
                    <a:pt x="73" y="5340"/>
                    <a:pt x="43" y="5471"/>
                    <a:pt x="66" y="5527"/>
                  </a:cubicBezTo>
                  <a:cubicBezTo>
                    <a:pt x="102" y="5612"/>
                    <a:pt x="250" y="5769"/>
                    <a:pt x="296" y="5848"/>
                  </a:cubicBezTo>
                  <a:cubicBezTo>
                    <a:pt x="378" y="5985"/>
                    <a:pt x="437" y="6251"/>
                    <a:pt x="499" y="6398"/>
                  </a:cubicBezTo>
                  <a:cubicBezTo>
                    <a:pt x="558" y="6516"/>
                    <a:pt x="623" y="6631"/>
                    <a:pt x="695" y="6739"/>
                  </a:cubicBezTo>
                  <a:cubicBezTo>
                    <a:pt x="715" y="6729"/>
                    <a:pt x="738" y="6716"/>
                    <a:pt x="761" y="6706"/>
                  </a:cubicBezTo>
                  <a:cubicBezTo>
                    <a:pt x="895" y="6650"/>
                    <a:pt x="1187" y="6591"/>
                    <a:pt x="1328" y="6546"/>
                  </a:cubicBezTo>
                  <a:cubicBezTo>
                    <a:pt x="1380" y="6529"/>
                    <a:pt x="1485" y="6483"/>
                    <a:pt x="1537" y="6467"/>
                  </a:cubicBezTo>
                  <a:cubicBezTo>
                    <a:pt x="1711" y="6428"/>
                    <a:pt x="1888" y="6398"/>
                    <a:pt x="2065" y="6382"/>
                  </a:cubicBezTo>
                  <a:cubicBezTo>
                    <a:pt x="2091" y="6380"/>
                    <a:pt x="2123" y="6379"/>
                    <a:pt x="2159" y="6379"/>
                  </a:cubicBezTo>
                  <a:cubicBezTo>
                    <a:pt x="2256" y="6379"/>
                    <a:pt x="2378" y="6385"/>
                    <a:pt x="2475" y="6385"/>
                  </a:cubicBezTo>
                  <a:cubicBezTo>
                    <a:pt x="2511" y="6385"/>
                    <a:pt x="2543" y="6384"/>
                    <a:pt x="2569" y="6382"/>
                  </a:cubicBezTo>
                  <a:cubicBezTo>
                    <a:pt x="2677" y="6375"/>
                    <a:pt x="2893" y="6356"/>
                    <a:pt x="2995" y="6313"/>
                  </a:cubicBezTo>
                  <a:cubicBezTo>
                    <a:pt x="3070" y="6283"/>
                    <a:pt x="3198" y="6185"/>
                    <a:pt x="3267" y="6126"/>
                  </a:cubicBezTo>
                  <a:cubicBezTo>
                    <a:pt x="3336" y="6071"/>
                    <a:pt x="3447" y="5930"/>
                    <a:pt x="3516" y="5871"/>
                  </a:cubicBezTo>
                  <a:cubicBezTo>
                    <a:pt x="3614" y="5795"/>
                    <a:pt x="3719" y="5723"/>
                    <a:pt x="3827" y="5658"/>
                  </a:cubicBezTo>
                  <a:cubicBezTo>
                    <a:pt x="3899" y="5615"/>
                    <a:pt x="4053" y="5543"/>
                    <a:pt x="4128" y="5510"/>
                  </a:cubicBezTo>
                  <a:cubicBezTo>
                    <a:pt x="4233" y="5461"/>
                    <a:pt x="4456" y="5376"/>
                    <a:pt x="4561" y="5327"/>
                  </a:cubicBezTo>
                  <a:cubicBezTo>
                    <a:pt x="4653" y="5284"/>
                    <a:pt x="4820" y="5166"/>
                    <a:pt x="4918" y="5140"/>
                  </a:cubicBezTo>
                  <a:cubicBezTo>
                    <a:pt x="5011" y="5120"/>
                    <a:pt x="5105" y="5110"/>
                    <a:pt x="5199" y="5110"/>
                  </a:cubicBezTo>
                  <a:cubicBezTo>
                    <a:pt x="5261" y="5110"/>
                    <a:pt x="5324" y="5115"/>
                    <a:pt x="5386" y="5124"/>
                  </a:cubicBezTo>
                  <a:cubicBezTo>
                    <a:pt x="5462" y="5137"/>
                    <a:pt x="5616" y="5183"/>
                    <a:pt x="5665" y="5252"/>
                  </a:cubicBezTo>
                  <a:cubicBezTo>
                    <a:pt x="5714" y="5317"/>
                    <a:pt x="5734" y="5504"/>
                    <a:pt x="5704" y="5582"/>
                  </a:cubicBezTo>
                  <a:cubicBezTo>
                    <a:pt x="5681" y="5641"/>
                    <a:pt x="5563" y="5717"/>
                    <a:pt x="5514" y="5746"/>
                  </a:cubicBezTo>
                  <a:cubicBezTo>
                    <a:pt x="5462" y="5779"/>
                    <a:pt x="5334" y="5789"/>
                    <a:pt x="5291" y="5831"/>
                  </a:cubicBezTo>
                  <a:cubicBezTo>
                    <a:pt x="5259" y="5881"/>
                    <a:pt x="5239" y="5940"/>
                    <a:pt x="5242" y="5995"/>
                  </a:cubicBezTo>
                  <a:cubicBezTo>
                    <a:pt x="5252" y="6071"/>
                    <a:pt x="5354" y="6185"/>
                    <a:pt x="5406" y="6238"/>
                  </a:cubicBezTo>
                  <a:cubicBezTo>
                    <a:pt x="5481" y="6320"/>
                    <a:pt x="5671" y="6441"/>
                    <a:pt x="5757" y="6503"/>
                  </a:cubicBezTo>
                  <a:cubicBezTo>
                    <a:pt x="5842" y="6565"/>
                    <a:pt x="6022" y="6680"/>
                    <a:pt x="6097" y="6755"/>
                  </a:cubicBezTo>
                  <a:cubicBezTo>
                    <a:pt x="6163" y="6821"/>
                    <a:pt x="6261" y="6985"/>
                    <a:pt x="6327" y="7050"/>
                  </a:cubicBezTo>
                  <a:cubicBezTo>
                    <a:pt x="6408" y="7119"/>
                    <a:pt x="6494" y="7184"/>
                    <a:pt x="6582" y="7240"/>
                  </a:cubicBezTo>
                  <a:cubicBezTo>
                    <a:pt x="6661" y="7289"/>
                    <a:pt x="6841" y="7355"/>
                    <a:pt x="6913" y="7417"/>
                  </a:cubicBezTo>
                  <a:cubicBezTo>
                    <a:pt x="7037" y="7525"/>
                    <a:pt x="7227" y="7800"/>
                    <a:pt x="7306" y="7944"/>
                  </a:cubicBezTo>
                  <a:cubicBezTo>
                    <a:pt x="7359" y="8046"/>
                    <a:pt x="7421" y="8269"/>
                    <a:pt x="7454" y="8377"/>
                  </a:cubicBezTo>
                  <a:cubicBezTo>
                    <a:pt x="7490" y="8498"/>
                    <a:pt x="7529" y="8747"/>
                    <a:pt x="7585" y="8858"/>
                  </a:cubicBezTo>
                  <a:cubicBezTo>
                    <a:pt x="7621" y="8927"/>
                    <a:pt x="7716" y="9065"/>
                    <a:pt x="7784" y="9101"/>
                  </a:cubicBezTo>
                  <a:cubicBezTo>
                    <a:pt x="7850" y="9136"/>
                    <a:pt x="7979" y="9159"/>
                    <a:pt x="8084" y="9159"/>
                  </a:cubicBezTo>
                  <a:cubicBezTo>
                    <a:pt x="8127" y="9159"/>
                    <a:pt x="8165" y="9155"/>
                    <a:pt x="8194" y="9147"/>
                  </a:cubicBezTo>
                  <a:cubicBezTo>
                    <a:pt x="8259" y="9127"/>
                    <a:pt x="8348" y="9019"/>
                    <a:pt x="8400" y="8976"/>
                  </a:cubicBezTo>
                  <a:cubicBezTo>
                    <a:pt x="8436" y="8947"/>
                    <a:pt x="8502" y="8858"/>
                    <a:pt x="8548" y="8858"/>
                  </a:cubicBezTo>
                  <a:cubicBezTo>
                    <a:pt x="8610" y="8862"/>
                    <a:pt x="8672" y="8989"/>
                    <a:pt x="8725" y="9025"/>
                  </a:cubicBezTo>
                  <a:cubicBezTo>
                    <a:pt x="8803" y="9078"/>
                    <a:pt x="9000" y="9127"/>
                    <a:pt x="9082" y="9183"/>
                  </a:cubicBezTo>
                  <a:cubicBezTo>
                    <a:pt x="9154" y="9232"/>
                    <a:pt x="9272" y="9366"/>
                    <a:pt x="9331" y="9432"/>
                  </a:cubicBezTo>
                  <a:cubicBezTo>
                    <a:pt x="9380" y="9487"/>
                    <a:pt x="9452" y="9602"/>
                    <a:pt x="9501" y="9651"/>
                  </a:cubicBezTo>
                  <a:cubicBezTo>
                    <a:pt x="9593" y="9743"/>
                    <a:pt x="9835" y="9871"/>
                    <a:pt x="9914" y="9979"/>
                  </a:cubicBezTo>
                  <a:cubicBezTo>
                    <a:pt x="9996" y="10103"/>
                    <a:pt x="10055" y="10244"/>
                    <a:pt x="10084" y="10395"/>
                  </a:cubicBezTo>
                  <a:cubicBezTo>
                    <a:pt x="10100" y="10500"/>
                    <a:pt x="10055" y="10719"/>
                    <a:pt x="10045" y="10827"/>
                  </a:cubicBezTo>
                  <a:cubicBezTo>
                    <a:pt x="10038" y="10919"/>
                    <a:pt x="9989" y="11106"/>
                    <a:pt x="10015" y="11194"/>
                  </a:cubicBezTo>
                  <a:cubicBezTo>
                    <a:pt x="10045" y="11289"/>
                    <a:pt x="10182" y="11450"/>
                    <a:pt x="10254" y="11518"/>
                  </a:cubicBezTo>
                  <a:cubicBezTo>
                    <a:pt x="10346" y="11604"/>
                    <a:pt x="10553" y="11761"/>
                    <a:pt x="10680" y="11797"/>
                  </a:cubicBezTo>
                  <a:cubicBezTo>
                    <a:pt x="10730" y="11810"/>
                    <a:pt x="10802" y="11815"/>
                    <a:pt x="10879" y="11815"/>
                  </a:cubicBezTo>
                  <a:cubicBezTo>
                    <a:pt x="11000" y="11815"/>
                    <a:pt x="11132" y="11801"/>
                    <a:pt x="11208" y="11777"/>
                  </a:cubicBezTo>
                  <a:cubicBezTo>
                    <a:pt x="11296" y="11751"/>
                    <a:pt x="11450" y="11643"/>
                    <a:pt x="11519" y="11581"/>
                  </a:cubicBezTo>
                  <a:cubicBezTo>
                    <a:pt x="11611" y="11495"/>
                    <a:pt x="11778" y="11305"/>
                    <a:pt x="11820" y="11188"/>
                  </a:cubicBezTo>
                  <a:cubicBezTo>
                    <a:pt x="11876" y="11024"/>
                    <a:pt x="11807" y="10660"/>
                    <a:pt x="11827" y="10486"/>
                  </a:cubicBezTo>
                  <a:cubicBezTo>
                    <a:pt x="11846" y="10319"/>
                    <a:pt x="11912" y="9985"/>
                    <a:pt x="11974" y="9828"/>
                  </a:cubicBezTo>
                  <a:cubicBezTo>
                    <a:pt x="12007" y="9740"/>
                    <a:pt x="12158" y="9599"/>
                    <a:pt x="12168" y="9504"/>
                  </a:cubicBezTo>
                  <a:cubicBezTo>
                    <a:pt x="12174" y="9425"/>
                    <a:pt x="12102" y="9274"/>
                    <a:pt x="12059" y="9209"/>
                  </a:cubicBezTo>
                  <a:cubicBezTo>
                    <a:pt x="12010" y="9140"/>
                    <a:pt x="11860" y="9052"/>
                    <a:pt x="11814" y="8980"/>
                  </a:cubicBezTo>
                  <a:cubicBezTo>
                    <a:pt x="11761" y="8901"/>
                    <a:pt x="11715" y="8721"/>
                    <a:pt x="11683" y="8632"/>
                  </a:cubicBezTo>
                  <a:cubicBezTo>
                    <a:pt x="11637" y="8505"/>
                    <a:pt x="11535" y="8252"/>
                    <a:pt x="11512" y="8118"/>
                  </a:cubicBezTo>
                  <a:cubicBezTo>
                    <a:pt x="11493" y="7990"/>
                    <a:pt x="11529" y="7728"/>
                    <a:pt x="11503" y="7607"/>
                  </a:cubicBezTo>
                  <a:cubicBezTo>
                    <a:pt x="11480" y="7502"/>
                    <a:pt x="11385" y="7309"/>
                    <a:pt x="11332" y="7214"/>
                  </a:cubicBezTo>
                  <a:cubicBezTo>
                    <a:pt x="11290" y="7142"/>
                    <a:pt x="11181" y="7011"/>
                    <a:pt x="11139" y="6939"/>
                  </a:cubicBezTo>
                  <a:cubicBezTo>
                    <a:pt x="11090" y="6847"/>
                    <a:pt x="10995" y="6654"/>
                    <a:pt x="10982" y="6552"/>
                  </a:cubicBezTo>
                  <a:cubicBezTo>
                    <a:pt x="10972" y="6424"/>
                    <a:pt x="10985" y="6300"/>
                    <a:pt x="11021" y="6179"/>
                  </a:cubicBezTo>
                  <a:cubicBezTo>
                    <a:pt x="11054" y="6080"/>
                    <a:pt x="11165" y="5894"/>
                    <a:pt x="11244" y="5828"/>
                  </a:cubicBezTo>
                  <a:cubicBezTo>
                    <a:pt x="11286" y="5789"/>
                    <a:pt x="11444" y="5786"/>
                    <a:pt x="11463" y="5730"/>
                  </a:cubicBezTo>
                  <a:cubicBezTo>
                    <a:pt x="11493" y="5658"/>
                    <a:pt x="11381" y="5504"/>
                    <a:pt x="11329" y="5451"/>
                  </a:cubicBezTo>
                  <a:cubicBezTo>
                    <a:pt x="11273" y="5402"/>
                    <a:pt x="11103" y="5396"/>
                    <a:pt x="11050" y="5343"/>
                  </a:cubicBezTo>
                  <a:cubicBezTo>
                    <a:pt x="11021" y="5307"/>
                    <a:pt x="11005" y="5265"/>
                    <a:pt x="10998" y="5219"/>
                  </a:cubicBezTo>
                  <a:cubicBezTo>
                    <a:pt x="10998" y="5173"/>
                    <a:pt x="11050" y="5094"/>
                    <a:pt x="11060" y="5048"/>
                  </a:cubicBezTo>
                  <a:cubicBezTo>
                    <a:pt x="11083" y="4953"/>
                    <a:pt x="11109" y="4760"/>
                    <a:pt x="11096" y="4665"/>
                  </a:cubicBezTo>
                  <a:cubicBezTo>
                    <a:pt x="11080" y="4560"/>
                    <a:pt x="10982" y="4374"/>
                    <a:pt x="10942" y="4279"/>
                  </a:cubicBezTo>
                  <a:cubicBezTo>
                    <a:pt x="10919" y="4223"/>
                    <a:pt x="10854" y="4112"/>
                    <a:pt x="10847" y="4053"/>
                  </a:cubicBezTo>
                  <a:cubicBezTo>
                    <a:pt x="10838" y="3981"/>
                    <a:pt x="10857" y="3833"/>
                    <a:pt x="10896" y="3774"/>
                  </a:cubicBezTo>
                  <a:cubicBezTo>
                    <a:pt x="10936" y="3715"/>
                    <a:pt x="11060" y="3646"/>
                    <a:pt x="11136" y="3627"/>
                  </a:cubicBezTo>
                  <a:cubicBezTo>
                    <a:pt x="11148" y="3623"/>
                    <a:pt x="11164" y="3622"/>
                    <a:pt x="11181" y="3622"/>
                  </a:cubicBezTo>
                  <a:cubicBezTo>
                    <a:pt x="11238" y="3622"/>
                    <a:pt x="11316" y="3636"/>
                    <a:pt x="11376" y="3636"/>
                  </a:cubicBezTo>
                  <a:cubicBezTo>
                    <a:pt x="11401" y="3636"/>
                    <a:pt x="11424" y="3634"/>
                    <a:pt x="11440" y="3627"/>
                  </a:cubicBezTo>
                  <a:cubicBezTo>
                    <a:pt x="11496" y="3594"/>
                    <a:pt x="11542" y="3548"/>
                    <a:pt x="11571" y="3489"/>
                  </a:cubicBezTo>
                  <a:cubicBezTo>
                    <a:pt x="11594" y="3437"/>
                    <a:pt x="11561" y="3309"/>
                    <a:pt x="11581" y="3253"/>
                  </a:cubicBezTo>
                  <a:cubicBezTo>
                    <a:pt x="11611" y="3171"/>
                    <a:pt x="11745" y="3053"/>
                    <a:pt x="11781" y="2975"/>
                  </a:cubicBezTo>
                  <a:cubicBezTo>
                    <a:pt x="11830" y="2867"/>
                    <a:pt x="11905" y="2637"/>
                    <a:pt x="11889" y="2519"/>
                  </a:cubicBezTo>
                  <a:cubicBezTo>
                    <a:pt x="11869" y="2392"/>
                    <a:pt x="11712" y="2172"/>
                    <a:pt x="11627" y="2074"/>
                  </a:cubicBezTo>
                  <a:cubicBezTo>
                    <a:pt x="11499" y="1927"/>
                    <a:pt x="11172" y="1697"/>
                    <a:pt x="11014" y="1583"/>
                  </a:cubicBezTo>
                  <a:cubicBezTo>
                    <a:pt x="10890" y="1491"/>
                    <a:pt x="10628" y="1320"/>
                    <a:pt x="10497" y="1242"/>
                  </a:cubicBezTo>
                  <a:cubicBezTo>
                    <a:pt x="10369" y="1163"/>
                    <a:pt x="10100" y="1013"/>
                    <a:pt x="9966" y="947"/>
                  </a:cubicBezTo>
                  <a:cubicBezTo>
                    <a:pt x="9632" y="783"/>
                    <a:pt x="8951" y="488"/>
                    <a:pt x="8603" y="351"/>
                  </a:cubicBezTo>
                  <a:cubicBezTo>
                    <a:pt x="8397" y="269"/>
                    <a:pt x="7978" y="108"/>
                    <a:pt x="7761" y="56"/>
                  </a:cubicBezTo>
                  <a:cubicBezTo>
                    <a:pt x="7689" y="40"/>
                    <a:pt x="7549" y="30"/>
                    <a:pt x="7476" y="23"/>
                  </a:cubicBezTo>
                  <a:cubicBezTo>
                    <a:pt x="7395" y="13"/>
                    <a:pt x="7247" y="7"/>
                    <a:pt x="713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4"/>
            <p:cNvSpPr/>
            <p:nvPr/>
          </p:nvSpPr>
          <p:spPr>
            <a:xfrm>
              <a:off x="2261415" y="3313553"/>
              <a:ext cx="95951" cy="94947"/>
            </a:xfrm>
            <a:custGeom>
              <a:avLst/>
              <a:gdLst/>
              <a:ahLst/>
              <a:cxnLst/>
              <a:rect l="l" t="t" r="r" b="b"/>
              <a:pathLst>
                <a:path w="3345" h="3310" extrusionOk="0">
                  <a:moveTo>
                    <a:pt x="1119" y="0"/>
                  </a:moveTo>
                  <a:cubicBezTo>
                    <a:pt x="1047" y="0"/>
                    <a:pt x="915" y="29"/>
                    <a:pt x="862" y="79"/>
                  </a:cubicBezTo>
                  <a:cubicBezTo>
                    <a:pt x="809" y="132"/>
                    <a:pt x="773" y="292"/>
                    <a:pt x="767" y="367"/>
                  </a:cubicBezTo>
                  <a:cubicBezTo>
                    <a:pt x="767" y="466"/>
                    <a:pt x="786" y="564"/>
                    <a:pt x="822" y="656"/>
                  </a:cubicBezTo>
                  <a:cubicBezTo>
                    <a:pt x="865" y="738"/>
                    <a:pt x="1009" y="852"/>
                    <a:pt x="1078" y="911"/>
                  </a:cubicBezTo>
                  <a:cubicBezTo>
                    <a:pt x="1127" y="954"/>
                    <a:pt x="1238" y="1013"/>
                    <a:pt x="1284" y="1059"/>
                  </a:cubicBezTo>
                  <a:cubicBezTo>
                    <a:pt x="1324" y="1101"/>
                    <a:pt x="1356" y="1147"/>
                    <a:pt x="1379" y="1200"/>
                  </a:cubicBezTo>
                  <a:cubicBezTo>
                    <a:pt x="1392" y="1285"/>
                    <a:pt x="1386" y="1367"/>
                    <a:pt x="1363" y="1445"/>
                  </a:cubicBezTo>
                  <a:cubicBezTo>
                    <a:pt x="1343" y="1494"/>
                    <a:pt x="1314" y="1537"/>
                    <a:pt x="1278" y="1570"/>
                  </a:cubicBezTo>
                  <a:cubicBezTo>
                    <a:pt x="1206" y="1612"/>
                    <a:pt x="1127" y="1642"/>
                    <a:pt x="1045" y="1648"/>
                  </a:cubicBezTo>
                  <a:cubicBezTo>
                    <a:pt x="940" y="1645"/>
                    <a:pt x="836" y="1622"/>
                    <a:pt x="741" y="1580"/>
                  </a:cubicBezTo>
                  <a:cubicBezTo>
                    <a:pt x="639" y="1534"/>
                    <a:pt x="492" y="1350"/>
                    <a:pt x="400" y="1288"/>
                  </a:cubicBezTo>
                  <a:cubicBezTo>
                    <a:pt x="269" y="1209"/>
                    <a:pt x="138" y="1137"/>
                    <a:pt x="0" y="1075"/>
                  </a:cubicBezTo>
                  <a:lnTo>
                    <a:pt x="0" y="1075"/>
                  </a:lnTo>
                  <a:cubicBezTo>
                    <a:pt x="36" y="1160"/>
                    <a:pt x="79" y="1252"/>
                    <a:pt x="105" y="1298"/>
                  </a:cubicBezTo>
                  <a:cubicBezTo>
                    <a:pt x="164" y="1409"/>
                    <a:pt x="285" y="1642"/>
                    <a:pt x="377" y="1730"/>
                  </a:cubicBezTo>
                  <a:cubicBezTo>
                    <a:pt x="459" y="1815"/>
                    <a:pt x="678" y="1917"/>
                    <a:pt x="773" y="1986"/>
                  </a:cubicBezTo>
                  <a:cubicBezTo>
                    <a:pt x="914" y="2091"/>
                    <a:pt x="1157" y="2343"/>
                    <a:pt x="1304" y="2428"/>
                  </a:cubicBezTo>
                  <a:cubicBezTo>
                    <a:pt x="1487" y="2536"/>
                    <a:pt x="1897" y="2657"/>
                    <a:pt x="2097" y="2736"/>
                  </a:cubicBezTo>
                  <a:cubicBezTo>
                    <a:pt x="2283" y="2808"/>
                    <a:pt x="2663" y="2939"/>
                    <a:pt x="2844" y="3024"/>
                  </a:cubicBezTo>
                  <a:cubicBezTo>
                    <a:pt x="2952" y="3077"/>
                    <a:pt x="3194" y="3217"/>
                    <a:pt x="3345" y="3309"/>
                  </a:cubicBezTo>
                  <a:cubicBezTo>
                    <a:pt x="3332" y="3260"/>
                    <a:pt x="3315" y="3211"/>
                    <a:pt x="3299" y="3162"/>
                  </a:cubicBezTo>
                  <a:cubicBezTo>
                    <a:pt x="3237" y="2995"/>
                    <a:pt x="3060" y="2674"/>
                    <a:pt x="2932" y="2546"/>
                  </a:cubicBezTo>
                  <a:cubicBezTo>
                    <a:pt x="2847" y="2457"/>
                    <a:pt x="2631" y="2340"/>
                    <a:pt x="2519" y="2294"/>
                  </a:cubicBezTo>
                  <a:cubicBezTo>
                    <a:pt x="2424" y="2258"/>
                    <a:pt x="2215" y="2254"/>
                    <a:pt x="2123" y="2215"/>
                  </a:cubicBezTo>
                  <a:cubicBezTo>
                    <a:pt x="2028" y="2176"/>
                    <a:pt x="1940" y="2120"/>
                    <a:pt x="1861" y="2051"/>
                  </a:cubicBezTo>
                  <a:cubicBezTo>
                    <a:pt x="1812" y="1999"/>
                    <a:pt x="1759" y="1851"/>
                    <a:pt x="1727" y="1796"/>
                  </a:cubicBezTo>
                  <a:cubicBezTo>
                    <a:pt x="1691" y="1740"/>
                    <a:pt x="1599" y="1642"/>
                    <a:pt x="1573" y="1580"/>
                  </a:cubicBezTo>
                  <a:cubicBezTo>
                    <a:pt x="1543" y="1514"/>
                    <a:pt x="1523" y="1439"/>
                    <a:pt x="1514" y="1367"/>
                  </a:cubicBezTo>
                  <a:cubicBezTo>
                    <a:pt x="1514" y="1301"/>
                    <a:pt x="1523" y="1239"/>
                    <a:pt x="1550" y="1180"/>
                  </a:cubicBezTo>
                  <a:cubicBezTo>
                    <a:pt x="1579" y="1127"/>
                    <a:pt x="1694" y="1072"/>
                    <a:pt x="1730" y="1026"/>
                  </a:cubicBezTo>
                  <a:cubicBezTo>
                    <a:pt x="1782" y="960"/>
                    <a:pt x="1881" y="810"/>
                    <a:pt x="1884" y="725"/>
                  </a:cubicBezTo>
                  <a:cubicBezTo>
                    <a:pt x="1890" y="607"/>
                    <a:pt x="1786" y="381"/>
                    <a:pt x="1713" y="289"/>
                  </a:cubicBezTo>
                  <a:cubicBezTo>
                    <a:pt x="1671" y="233"/>
                    <a:pt x="1550" y="161"/>
                    <a:pt x="1487" y="128"/>
                  </a:cubicBezTo>
                  <a:cubicBezTo>
                    <a:pt x="1402" y="86"/>
                    <a:pt x="1225" y="4"/>
                    <a:pt x="1130" y="1"/>
                  </a:cubicBezTo>
                  <a:cubicBezTo>
                    <a:pt x="1127" y="0"/>
                    <a:pt x="1123" y="0"/>
                    <a:pt x="111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4"/>
            <p:cNvSpPr/>
            <p:nvPr/>
          </p:nvSpPr>
          <p:spPr>
            <a:xfrm>
              <a:off x="1768722" y="2521962"/>
              <a:ext cx="542692" cy="380765"/>
            </a:xfrm>
            <a:custGeom>
              <a:avLst/>
              <a:gdLst/>
              <a:ahLst/>
              <a:cxnLst/>
              <a:rect l="l" t="t" r="r" b="b"/>
              <a:pathLst>
                <a:path w="18919" h="13274" extrusionOk="0">
                  <a:moveTo>
                    <a:pt x="4613" y="0"/>
                  </a:moveTo>
                  <a:cubicBezTo>
                    <a:pt x="4495" y="72"/>
                    <a:pt x="4305" y="203"/>
                    <a:pt x="4227" y="292"/>
                  </a:cubicBezTo>
                  <a:cubicBezTo>
                    <a:pt x="4132" y="413"/>
                    <a:pt x="4053" y="547"/>
                    <a:pt x="3994" y="688"/>
                  </a:cubicBezTo>
                  <a:cubicBezTo>
                    <a:pt x="3942" y="823"/>
                    <a:pt x="3896" y="1111"/>
                    <a:pt x="3869" y="1255"/>
                  </a:cubicBezTo>
                  <a:cubicBezTo>
                    <a:pt x="3837" y="1448"/>
                    <a:pt x="3807" y="1845"/>
                    <a:pt x="3768" y="2038"/>
                  </a:cubicBezTo>
                  <a:cubicBezTo>
                    <a:pt x="3738" y="2176"/>
                    <a:pt x="3640" y="2438"/>
                    <a:pt x="3614" y="2575"/>
                  </a:cubicBezTo>
                  <a:cubicBezTo>
                    <a:pt x="3598" y="2660"/>
                    <a:pt x="3598" y="2827"/>
                    <a:pt x="3575" y="2909"/>
                  </a:cubicBezTo>
                  <a:cubicBezTo>
                    <a:pt x="3535" y="3008"/>
                    <a:pt x="3493" y="3103"/>
                    <a:pt x="3444" y="3194"/>
                  </a:cubicBezTo>
                  <a:cubicBezTo>
                    <a:pt x="3391" y="3296"/>
                    <a:pt x="3296" y="3502"/>
                    <a:pt x="3218" y="3584"/>
                  </a:cubicBezTo>
                  <a:cubicBezTo>
                    <a:pt x="3116" y="3686"/>
                    <a:pt x="2861" y="3830"/>
                    <a:pt x="2729" y="3879"/>
                  </a:cubicBezTo>
                  <a:cubicBezTo>
                    <a:pt x="2559" y="3931"/>
                    <a:pt x="2382" y="3964"/>
                    <a:pt x="2205" y="3977"/>
                  </a:cubicBezTo>
                  <a:cubicBezTo>
                    <a:pt x="2189" y="3977"/>
                    <a:pt x="2173" y="3978"/>
                    <a:pt x="2157" y="3978"/>
                  </a:cubicBezTo>
                  <a:cubicBezTo>
                    <a:pt x="1947" y="3978"/>
                    <a:pt x="1737" y="3958"/>
                    <a:pt x="1534" y="3922"/>
                  </a:cubicBezTo>
                  <a:cubicBezTo>
                    <a:pt x="1409" y="3892"/>
                    <a:pt x="1164" y="3810"/>
                    <a:pt x="1062" y="3738"/>
                  </a:cubicBezTo>
                  <a:cubicBezTo>
                    <a:pt x="967" y="3663"/>
                    <a:pt x="885" y="3574"/>
                    <a:pt x="820" y="3473"/>
                  </a:cubicBezTo>
                  <a:cubicBezTo>
                    <a:pt x="751" y="3558"/>
                    <a:pt x="689" y="3646"/>
                    <a:pt x="630" y="3738"/>
                  </a:cubicBezTo>
                  <a:cubicBezTo>
                    <a:pt x="554" y="3886"/>
                    <a:pt x="472" y="4203"/>
                    <a:pt x="417" y="4361"/>
                  </a:cubicBezTo>
                  <a:cubicBezTo>
                    <a:pt x="354" y="4537"/>
                    <a:pt x="194" y="4881"/>
                    <a:pt x="161" y="5065"/>
                  </a:cubicBezTo>
                  <a:cubicBezTo>
                    <a:pt x="138" y="5206"/>
                    <a:pt x="184" y="5494"/>
                    <a:pt x="161" y="5635"/>
                  </a:cubicBezTo>
                  <a:cubicBezTo>
                    <a:pt x="148" y="5736"/>
                    <a:pt x="53" y="5923"/>
                    <a:pt x="37" y="6025"/>
                  </a:cubicBezTo>
                  <a:cubicBezTo>
                    <a:pt x="14" y="6156"/>
                    <a:pt x="1" y="6421"/>
                    <a:pt x="37" y="6546"/>
                  </a:cubicBezTo>
                  <a:cubicBezTo>
                    <a:pt x="76" y="6686"/>
                    <a:pt x="286" y="6912"/>
                    <a:pt x="351" y="7047"/>
                  </a:cubicBezTo>
                  <a:cubicBezTo>
                    <a:pt x="410" y="7171"/>
                    <a:pt x="479" y="7443"/>
                    <a:pt x="528" y="7574"/>
                  </a:cubicBezTo>
                  <a:cubicBezTo>
                    <a:pt x="587" y="7738"/>
                    <a:pt x="764" y="8049"/>
                    <a:pt x="784" y="8220"/>
                  </a:cubicBezTo>
                  <a:cubicBezTo>
                    <a:pt x="790" y="8347"/>
                    <a:pt x="777" y="8472"/>
                    <a:pt x="744" y="8596"/>
                  </a:cubicBezTo>
                  <a:cubicBezTo>
                    <a:pt x="846" y="8606"/>
                    <a:pt x="1042" y="8619"/>
                    <a:pt x="1141" y="8629"/>
                  </a:cubicBezTo>
                  <a:cubicBezTo>
                    <a:pt x="1255" y="8642"/>
                    <a:pt x="1488" y="8659"/>
                    <a:pt x="1606" y="8688"/>
                  </a:cubicBezTo>
                  <a:lnTo>
                    <a:pt x="1619" y="8685"/>
                  </a:lnTo>
                  <a:cubicBezTo>
                    <a:pt x="1743" y="8724"/>
                    <a:pt x="1861" y="8776"/>
                    <a:pt x="1976" y="8839"/>
                  </a:cubicBezTo>
                  <a:cubicBezTo>
                    <a:pt x="2107" y="8917"/>
                    <a:pt x="2330" y="9140"/>
                    <a:pt x="2467" y="9212"/>
                  </a:cubicBezTo>
                  <a:cubicBezTo>
                    <a:pt x="2631" y="9294"/>
                    <a:pt x="2805" y="9350"/>
                    <a:pt x="2985" y="9383"/>
                  </a:cubicBezTo>
                  <a:cubicBezTo>
                    <a:pt x="3017" y="9386"/>
                    <a:pt x="3055" y="9387"/>
                    <a:pt x="3096" y="9387"/>
                  </a:cubicBezTo>
                  <a:cubicBezTo>
                    <a:pt x="3294" y="9387"/>
                    <a:pt x="3576" y="9352"/>
                    <a:pt x="3725" y="9314"/>
                  </a:cubicBezTo>
                  <a:cubicBezTo>
                    <a:pt x="3873" y="9278"/>
                    <a:pt x="4164" y="9176"/>
                    <a:pt x="4279" y="9078"/>
                  </a:cubicBezTo>
                  <a:cubicBezTo>
                    <a:pt x="4344" y="9016"/>
                    <a:pt x="4410" y="8845"/>
                    <a:pt x="4456" y="8770"/>
                  </a:cubicBezTo>
                  <a:cubicBezTo>
                    <a:pt x="4508" y="8685"/>
                    <a:pt x="4600" y="8511"/>
                    <a:pt x="4669" y="8439"/>
                  </a:cubicBezTo>
                  <a:cubicBezTo>
                    <a:pt x="4747" y="8357"/>
                    <a:pt x="4928" y="8216"/>
                    <a:pt x="5036" y="8184"/>
                  </a:cubicBezTo>
                  <a:cubicBezTo>
                    <a:pt x="5080" y="8175"/>
                    <a:pt x="5126" y="8171"/>
                    <a:pt x="5172" y="8171"/>
                  </a:cubicBezTo>
                  <a:cubicBezTo>
                    <a:pt x="5218" y="8171"/>
                    <a:pt x="5263" y="8175"/>
                    <a:pt x="5308" y="8184"/>
                  </a:cubicBezTo>
                  <a:cubicBezTo>
                    <a:pt x="5363" y="8197"/>
                    <a:pt x="5494" y="8236"/>
                    <a:pt x="5527" y="8285"/>
                  </a:cubicBezTo>
                  <a:cubicBezTo>
                    <a:pt x="5573" y="8357"/>
                    <a:pt x="5514" y="8544"/>
                    <a:pt x="5527" y="8626"/>
                  </a:cubicBezTo>
                  <a:cubicBezTo>
                    <a:pt x="5547" y="8734"/>
                    <a:pt x="5612" y="8957"/>
                    <a:pt x="5681" y="9042"/>
                  </a:cubicBezTo>
                  <a:cubicBezTo>
                    <a:pt x="5740" y="9117"/>
                    <a:pt x="5917" y="9219"/>
                    <a:pt x="6005" y="9255"/>
                  </a:cubicBezTo>
                  <a:cubicBezTo>
                    <a:pt x="6133" y="9301"/>
                    <a:pt x="6267" y="9330"/>
                    <a:pt x="6405" y="9340"/>
                  </a:cubicBezTo>
                  <a:cubicBezTo>
                    <a:pt x="6412" y="9340"/>
                    <a:pt x="6420" y="9340"/>
                    <a:pt x="6427" y="9340"/>
                  </a:cubicBezTo>
                  <a:cubicBezTo>
                    <a:pt x="6590" y="9340"/>
                    <a:pt x="6877" y="9277"/>
                    <a:pt x="7024" y="9255"/>
                  </a:cubicBezTo>
                  <a:cubicBezTo>
                    <a:pt x="7116" y="9242"/>
                    <a:pt x="7322" y="9258"/>
                    <a:pt x="7391" y="9196"/>
                  </a:cubicBezTo>
                  <a:cubicBezTo>
                    <a:pt x="7427" y="9163"/>
                    <a:pt x="7404" y="9042"/>
                    <a:pt x="7437" y="9009"/>
                  </a:cubicBezTo>
                  <a:cubicBezTo>
                    <a:pt x="7470" y="8973"/>
                    <a:pt x="7571" y="8950"/>
                    <a:pt x="7620" y="8950"/>
                  </a:cubicBezTo>
                  <a:cubicBezTo>
                    <a:pt x="7689" y="8950"/>
                    <a:pt x="7820" y="9019"/>
                    <a:pt x="7879" y="9055"/>
                  </a:cubicBezTo>
                  <a:cubicBezTo>
                    <a:pt x="7935" y="9091"/>
                    <a:pt x="8030" y="9196"/>
                    <a:pt x="8082" y="9238"/>
                  </a:cubicBezTo>
                  <a:cubicBezTo>
                    <a:pt x="8128" y="9274"/>
                    <a:pt x="8236" y="9320"/>
                    <a:pt x="8276" y="9366"/>
                  </a:cubicBezTo>
                  <a:cubicBezTo>
                    <a:pt x="8328" y="9428"/>
                    <a:pt x="8387" y="9589"/>
                    <a:pt x="8416" y="9668"/>
                  </a:cubicBezTo>
                  <a:cubicBezTo>
                    <a:pt x="8439" y="9733"/>
                    <a:pt x="8475" y="9864"/>
                    <a:pt x="8492" y="9930"/>
                  </a:cubicBezTo>
                  <a:cubicBezTo>
                    <a:pt x="8502" y="9982"/>
                    <a:pt x="8518" y="10084"/>
                    <a:pt x="8531" y="10139"/>
                  </a:cubicBezTo>
                  <a:cubicBezTo>
                    <a:pt x="8547" y="10195"/>
                    <a:pt x="8587" y="10303"/>
                    <a:pt x="8597" y="10359"/>
                  </a:cubicBezTo>
                  <a:cubicBezTo>
                    <a:pt x="8610" y="10447"/>
                    <a:pt x="8580" y="10631"/>
                    <a:pt x="8597" y="10719"/>
                  </a:cubicBezTo>
                  <a:cubicBezTo>
                    <a:pt x="8606" y="10775"/>
                    <a:pt x="8659" y="10880"/>
                    <a:pt x="8672" y="10935"/>
                  </a:cubicBezTo>
                  <a:cubicBezTo>
                    <a:pt x="8698" y="11060"/>
                    <a:pt x="8715" y="11188"/>
                    <a:pt x="8724" y="11319"/>
                  </a:cubicBezTo>
                  <a:cubicBezTo>
                    <a:pt x="8731" y="11433"/>
                    <a:pt x="8731" y="11551"/>
                    <a:pt x="8724" y="11666"/>
                  </a:cubicBezTo>
                  <a:cubicBezTo>
                    <a:pt x="8721" y="11705"/>
                    <a:pt x="8701" y="11787"/>
                    <a:pt x="8688" y="11846"/>
                  </a:cubicBezTo>
                  <a:cubicBezTo>
                    <a:pt x="8741" y="11830"/>
                    <a:pt x="8796" y="11823"/>
                    <a:pt x="8852" y="11823"/>
                  </a:cubicBezTo>
                  <a:cubicBezTo>
                    <a:pt x="8927" y="11833"/>
                    <a:pt x="9062" y="11912"/>
                    <a:pt x="9124" y="11954"/>
                  </a:cubicBezTo>
                  <a:cubicBezTo>
                    <a:pt x="9206" y="12013"/>
                    <a:pt x="9340" y="12170"/>
                    <a:pt x="9419" y="12236"/>
                  </a:cubicBezTo>
                  <a:cubicBezTo>
                    <a:pt x="9478" y="12285"/>
                    <a:pt x="9592" y="12393"/>
                    <a:pt x="9665" y="12416"/>
                  </a:cubicBezTo>
                  <a:cubicBezTo>
                    <a:pt x="9692" y="12424"/>
                    <a:pt x="9729" y="12427"/>
                    <a:pt x="9770" y="12427"/>
                  </a:cubicBezTo>
                  <a:cubicBezTo>
                    <a:pt x="9858" y="12427"/>
                    <a:pt x="9962" y="12414"/>
                    <a:pt x="10022" y="12409"/>
                  </a:cubicBezTo>
                  <a:cubicBezTo>
                    <a:pt x="10130" y="12406"/>
                    <a:pt x="10241" y="12393"/>
                    <a:pt x="10349" y="12377"/>
                  </a:cubicBezTo>
                  <a:cubicBezTo>
                    <a:pt x="10474" y="12347"/>
                    <a:pt x="10710" y="12252"/>
                    <a:pt x="10831" y="12206"/>
                  </a:cubicBezTo>
                  <a:cubicBezTo>
                    <a:pt x="10945" y="12164"/>
                    <a:pt x="11162" y="12059"/>
                    <a:pt x="11280" y="12026"/>
                  </a:cubicBezTo>
                  <a:cubicBezTo>
                    <a:pt x="11456" y="11974"/>
                    <a:pt x="11637" y="11934"/>
                    <a:pt x="11817" y="11912"/>
                  </a:cubicBezTo>
                  <a:cubicBezTo>
                    <a:pt x="11886" y="11904"/>
                    <a:pt x="11977" y="11902"/>
                    <a:pt x="12077" y="11902"/>
                  </a:cubicBezTo>
                  <a:cubicBezTo>
                    <a:pt x="12289" y="11902"/>
                    <a:pt x="12538" y="11914"/>
                    <a:pt x="12685" y="11918"/>
                  </a:cubicBezTo>
                  <a:cubicBezTo>
                    <a:pt x="12809" y="11921"/>
                    <a:pt x="13065" y="11925"/>
                    <a:pt x="13189" y="11944"/>
                  </a:cubicBezTo>
                  <a:cubicBezTo>
                    <a:pt x="13343" y="11970"/>
                    <a:pt x="13641" y="12062"/>
                    <a:pt x="13789" y="12105"/>
                  </a:cubicBezTo>
                  <a:cubicBezTo>
                    <a:pt x="13985" y="12160"/>
                    <a:pt x="14372" y="12265"/>
                    <a:pt x="14562" y="12337"/>
                  </a:cubicBezTo>
                  <a:cubicBezTo>
                    <a:pt x="14686" y="12383"/>
                    <a:pt x="14919" y="12524"/>
                    <a:pt x="15050" y="12557"/>
                  </a:cubicBezTo>
                  <a:cubicBezTo>
                    <a:pt x="15165" y="12586"/>
                    <a:pt x="15410" y="12583"/>
                    <a:pt x="15532" y="12586"/>
                  </a:cubicBezTo>
                  <a:cubicBezTo>
                    <a:pt x="15549" y="12587"/>
                    <a:pt x="15570" y="12587"/>
                    <a:pt x="15592" y="12587"/>
                  </a:cubicBezTo>
                  <a:cubicBezTo>
                    <a:pt x="15680" y="12587"/>
                    <a:pt x="15797" y="12584"/>
                    <a:pt x="15894" y="12584"/>
                  </a:cubicBezTo>
                  <a:cubicBezTo>
                    <a:pt x="15937" y="12584"/>
                    <a:pt x="15976" y="12585"/>
                    <a:pt x="16007" y="12586"/>
                  </a:cubicBezTo>
                  <a:cubicBezTo>
                    <a:pt x="16144" y="12593"/>
                    <a:pt x="16282" y="12609"/>
                    <a:pt x="16416" y="12635"/>
                  </a:cubicBezTo>
                  <a:cubicBezTo>
                    <a:pt x="16528" y="12668"/>
                    <a:pt x="16734" y="12780"/>
                    <a:pt x="16842" y="12825"/>
                  </a:cubicBezTo>
                  <a:cubicBezTo>
                    <a:pt x="16957" y="12875"/>
                    <a:pt x="17189" y="12960"/>
                    <a:pt x="17301" y="13015"/>
                  </a:cubicBezTo>
                  <a:cubicBezTo>
                    <a:pt x="17396" y="13068"/>
                    <a:pt x="17563" y="13215"/>
                    <a:pt x="17664" y="13248"/>
                  </a:cubicBezTo>
                  <a:cubicBezTo>
                    <a:pt x="17737" y="13264"/>
                    <a:pt x="17809" y="13273"/>
                    <a:pt x="17884" y="13273"/>
                  </a:cubicBezTo>
                  <a:cubicBezTo>
                    <a:pt x="17903" y="13273"/>
                    <a:pt x="17923" y="13272"/>
                    <a:pt x="17943" y="13271"/>
                  </a:cubicBezTo>
                  <a:cubicBezTo>
                    <a:pt x="18057" y="13271"/>
                    <a:pt x="18287" y="13222"/>
                    <a:pt x="18401" y="13215"/>
                  </a:cubicBezTo>
                  <a:cubicBezTo>
                    <a:pt x="18409" y="13215"/>
                    <a:pt x="18418" y="13214"/>
                    <a:pt x="18428" y="13214"/>
                  </a:cubicBezTo>
                  <a:cubicBezTo>
                    <a:pt x="18489" y="13214"/>
                    <a:pt x="18577" y="13226"/>
                    <a:pt x="18650" y="13226"/>
                  </a:cubicBezTo>
                  <a:cubicBezTo>
                    <a:pt x="18686" y="13226"/>
                    <a:pt x="18718" y="13223"/>
                    <a:pt x="18742" y="13215"/>
                  </a:cubicBezTo>
                  <a:cubicBezTo>
                    <a:pt x="18801" y="13192"/>
                    <a:pt x="18857" y="13153"/>
                    <a:pt x="18899" y="13101"/>
                  </a:cubicBezTo>
                  <a:cubicBezTo>
                    <a:pt x="18909" y="13084"/>
                    <a:pt x="18916" y="13065"/>
                    <a:pt x="18919" y="13045"/>
                  </a:cubicBezTo>
                  <a:lnTo>
                    <a:pt x="18919" y="13045"/>
                  </a:lnTo>
                  <a:cubicBezTo>
                    <a:pt x="18901" y="13052"/>
                    <a:pt x="18882" y="13055"/>
                    <a:pt x="18863" y="13055"/>
                  </a:cubicBezTo>
                  <a:cubicBezTo>
                    <a:pt x="18844" y="13055"/>
                    <a:pt x="18826" y="13052"/>
                    <a:pt x="18808" y="13045"/>
                  </a:cubicBezTo>
                  <a:cubicBezTo>
                    <a:pt x="18729" y="12999"/>
                    <a:pt x="18699" y="12786"/>
                    <a:pt x="18650" y="12704"/>
                  </a:cubicBezTo>
                  <a:cubicBezTo>
                    <a:pt x="18604" y="12629"/>
                    <a:pt x="18552" y="12560"/>
                    <a:pt x="18490" y="12495"/>
                  </a:cubicBezTo>
                  <a:cubicBezTo>
                    <a:pt x="18418" y="12432"/>
                    <a:pt x="18339" y="12377"/>
                    <a:pt x="18254" y="12331"/>
                  </a:cubicBezTo>
                  <a:cubicBezTo>
                    <a:pt x="18175" y="12292"/>
                    <a:pt x="18008" y="12246"/>
                    <a:pt x="17930" y="12213"/>
                  </a:cubicBezTo>
                  <a:cubicBezTo>
                    <a:pt x="17861" y="12183"/>
                    <a:pt x="17697" y="12151"/>
                    <a:pt x="17651" y="12088"/>
                  </a:cubicBezTo>
                  <a:cubicBezTo>
                    <a:pt x="17622" y="12046"/>
                    <a:pt x="17615" y="11928"/>
                    <a:pt x="17628" y="11879"/>
                  </a:cubicBezTo>
                  <a:cubicBezTo>
                    <a:pt x="17654" y="11794"/>
                    <a:pt x="17785" y="11663"/>
                    <a:pt x="17851" y="11600"/>
                  </a:cubicBezTo>
                  <a:cubicBezTo>
                    <a:pt x="17894" y="11564"/>
                    <a:pt x="17939" y="11528"/>
                    <a:pt x="17985" y="11499"/>
                  </a:cubicBezTo>
                  <a:cubicBezTo>
                    <a:pt x="18044" y="11459"/>
                    <a:pt x="18188" y="11417"/>
                    <a:pt x="18218" y="11358"/>
                  </a:cubicBezTo>
                  <a:cubicBezTo>
                    <a:pt x="18257" y="11279"/>
                    <a:pt x="18208" y="11096"/>
                    <a:pt x="18175" y="11017"/>
                  </a:cubicBezTo>
                  <a:cubicBezTo>
                    <a:pt x="18146" y="10952"/>
                    <a:pt x="18048" y="10844"/>
                    <a:pt x="17998" y="10791"/>
                  </a:cubicBezTo>
                  <a:cubicBezTo>
                    <a:pt x="17943" y="10726"/>
                    <a:pt x="17884" y="10670"/>
                    <a:pt x="17818" y="10621"/>
                  </a:cubicBezTo>
                  <a:cubicBezTo>
                    <a:pt x="17743" y="10581"/>
                    <a:pt x="17664" y="10552"/>
                    <a:pt x="17586" y="10536"/>
                  </a:cubicBezTo>
                  <a:cubicBezTo>
                    <a:pt x="17569" y="10533"/>
                    <a:pt x="17549" y="10532"/>
                    <a:pt x="17527" y="10532"/>
                  </a:cubicBezTo>
                  <a:cubicBezTo>
                    <a:pt x="17433" y="10532"/>
                    <a:pt x="17303" y="10554"/>
                    <a:pt x="17204" y="10554"/>
                  </a:cubicBezTo>
                  <a:cubicBezTo>
                    <a:pt x="17172" y="10554"/>
                    <a:pt x="17144" y="10552"/>
                    <a:pt x="17120" y="10545"/>
                  </a:cubicBezTo>
                  <a:cubicBezTo>
                    <a:pt x="17032" y="10523"/>
                    <a:pt x="16878" y="10418"/>
                    <a:pt x="16806" y="10359"/>
                  </a:cubicBezTo>
                  <a:cubicBezTo>
                    <a:pt x="16763" y="10323"/>
                    <a:pt x="16714" y="10211"/>
                    <a:pt x="16659" y="10195"/>
                  </a:cubicBezTo>
                  <a:cubicBezTo>
                    <a:pt x="16648" y="10192"/>
                    <a:pt x="16636" y="10190"/>
                    <a:pt x="16623" y="10190"/>
                  </a:cubicBezTo>
                  <a:cubicBezTo>
                    <a:pt x="16543" y="10190"/>
                    <a:pt x="16417" y="10244"/>
                    <a:pt x="16360" y="10280"/>
                  </a:cubicBezTo>
                  <a:cubicBezTo>
                    <a:pt x="16302" y="10313"/>
                    <a:pt x="16213" y="10418"/>
                    <a:pt x="16167" y="10467"/>
                  </a:cubicBezTo>
                  <a:cubicBezTo>
                    <a:pt x="16128" y="10509"/>
                    <a:pt x="16059" y="10601"/>
                    <a:pt x="16020" y="10644"/>
                  </a:cubicBezTo>
                  <a:cubicBezTo>
                    <a:pt x="15974" y="10693"/>
                    <a:pt x="15895" y="10808"/>
                    <a:pt x="15833" y="10834"/>
                  </a:cubicBezTo>
                  <a:cubicBezTo>
                    <a:pt x="15798" y="10850"/>
                    <a:pt x="15736" y="10861"/>
                    <a:pt x="15678" y="10861"/>
                  </a:cubicBezTo>
                  <a:cubicBezTo>
                    <a:pt x="15633" y="10861"/>
                    <a:pt x="15590" y="10855"/>
                    <a:pt x="15564" y="10840"/>
                  </a:cubicBezTo>
                  <a:cubicBezTo>
                    <a:pt x="15456" y="10785"/>
                    <a:pt x="15365" y="10532"/>
                    <a:pt x="15299" y="10428"/>
                  </a:cubicBezTo>
                  <a:cubicBezTo>
                    <a:pt x="15224" y="10306"/>
                    <a:pt x="15099" y="10051"/>
                    <a:pt x="15004" y="9946"/>
                  </a:cubicBezTo>
                  <a:cubicBezTo>
                    <a:pt x="14935" y="9867"/>
                    <a:pt x="14749" y="9766"/>
                    <a:pt x="14683" y="9690"/>
                  </a:cubicBezTo>
                  <a:cubicBezTo>
                    <a:pt x="14601" y="9595"/>
                    <a:pt x="14536" y="9487"/>
                    <a:pt x="14490" y="9373"/>
                  </a:cubicBezTo>
                  <a:cubicBezTo>
                    <a:pt x="14464" y="9294"/>
                    <a:pt x="14490" y="9120"/>
                    <a:pt x="14460" y="9045"/>
                  </a:cubicBezTo>
                  <a:cubicBezTo>
                    <a:pt x="14428" y="8970"/>
                    <a:pt x="14379" y="8901"/>
                    <a:pt x="14320" y="8845"/>
                  </a:cubicBezTo>
                  <a:cubicBezTo>
                    <a:pt x="14241" y="8796"/>
                    <a:pt x="14153" y="8763"/>
                    <a:pt x="14064" y="8750"/>
                  </a:cubicBezTo>
                  <a:cubicBezTo>
                    <a:pt x="14056" y="8749"/>
                    <a:pt x="14048" y="8749"/>
                    <a:pt x="14040" y="8749"/>
                  </a:cubicBezTo>
                  <a:cubicBezTo>
                    <a:pt x="13919" y="8749"/>
                    <a:pt x="13714" y="8829"/>
                    <a:pt x="13605" y="8829"/>
                  </a:cubicBezTo>
                  <a:cubicBezTo>
                    <a:pt x="13603" y="8829"/>
                    <a:pt x="13601" y="8829"/>
                    <a:pt x="13599" y="8829"/>
                  </a:cubicBezTo>
                  <a:cubicBezTo>
                    <a:pt x="13484" y="8826"/>
                    <a:pt x="13258" y="8763"/>
                    <a:pt x="13150" y="8727"/>
                  </a:cubicBezTo>
                  <a:cubicBezTo>
                    <a:pt x="13029" y="8688"/>
                    <a:pt x="12803" y="8557"/>
                    <a:pt x="12682" y="8518"/>
                  </a:cubicBezTo>
                  <a:cubicBezTo>
                    <a:pt x="12564" y="8482"/>
                    <a:pt x="12449" y="8455"/>
                    <a:pt x="12328" y="8439"/>
                  </a:cubicBezTo>
                  <a:cubicBezTo>
                    <a:pt x="12291" y="8435"/>
                    <a:pt x="12229" y="8427"/>
                    <a:pt x="12173" y="8427"/>
                  </a:cubicBezTo>
                  <a:cubicBezTo>
                    <a:pt x="12136" y="8427"/>
                    <a:pt x="12101" y="8430"/>
                    <a:pt x="12079" y="8442"/>
                  </a:cubicBezTo>
                  <a:cubicBezTo>
                    <a:pt x="12036" y="8465"/>
                    <a:pt x="12013" y="8593"/>
                    <a:pt x="11967" y="8603"/>
                  </a:cubicBezTo>
                  <a:cubicBezTo>
                    <a:pt x="11965" y="8603"/>
                    <a:pt x="11963" y="8603"/>
                    <a:pt x="11961" y="8603"/>
                  </a:cubicBezTo>
                  <a:cubicBezTo>
                    <a:pt x="11919" y="8603"/>
                    <a:pt x="11855" y="8542"/>
                    <a:pt x="11830" y="8511"/>
                  </a:cubicBezTo>
                  <a:cubicBezTo>
                    <a:pt x="11791" y="8462"/>
                    <a:pt x="11781" y="8328"/>
                    <a:pt x="11751" y="8275"/>
                  </a:cubicBezTo>
                  <a:cubicBezTo>
                    <a:pt x="11715" y="8210"/>
                    <a:pt x="11633" y="8075"/>
                    <a:pt x="11568" y="8043"/>
                  </a:cubicBezTo>
                  <a:cubicBezTo>
                    <a:pt x="11524" y="8027"/>
                    <a:pt x="11479" y="8019"/>
                    <a:pt x="11435" y="8019"/>
                  </a:cubicBezTo>
                  <a:cubicBezTo>
                    <a:pt x="11415" y="8019"/>
                    <a:pt x="11397" y="8020"/>
                    <a:pt x="11378" y="8023"/>
                  </a:cubicBezTo>
                  <a:cubicBezTo>
                    <a:pt x="11276" y="8039"/>
                    <a:pt x="11103" y="8161"/>
                    <a:pt x="11001" y="8170"/>
                  </a:cubicBezTo>
                  <a:cubicBezTo>
                    <a:pt x="10988" y="8171"/>
                    <a:pt x="10974" y="8171"/>
                    <a:pt x="10960" y="8171"/>
                  </a:cubicBezTo>
                  <a:cubicBezTo>
                    <a:pt x="10826" y="8171"/>
                    <a:pt x="10690" y="8142"/>
                    <a:pt x="10565" y="8092"/>
                  </a:cubicBezTo>
                  <a:cubicBezTo>
                    <a:pt x="10477" y="8046"/>
                    <a:pt x="10333" y="7892"/>
                    <a:pt x="10271" y="7813"/>
                  </a:cubicBezTo>
                  <a:cubicBezTo>
                    <a:pt x="10199" y="7725"/>
                    <a:pt x="10097" y="7519"/>
                    <a:pt x="10038" y="7424"/>
                  </a:cubicBezTo>
                  <a:cubicBezTo>
                    <a:pt x="9995" y="7351"/>
                    <a:pt x="9930" y="7181"/>
                    <a:pt x="9858" y="7139"/>
                  </a:cubicBezTo>
                  <a:cubicBezTo>
                    <a:pt x="9824" y="7121"/>
                    <a:pt x="9768" y="7114"/>
                    <a:pt x="9710" y="7114"/>
                  </a:cubicBezTo>
                  <a:cubicBezTo>
                    <a:pt x="9649" y="7114"/>
                    <a:pt x="9587" y="7122"/>
                    <a:pt x="9550" y="7135"/>
                  </a:cubicBezTo>
                  <a:cubicBezTo>
                    <a:pt x="9484" y="7155"/>
                    <a:pt x="9396" y="7273"/>
                    <a:pt x="9334" y="7306"/>
                  </a:cubicBezTo>
                  <a:cubicBezTo>
                    <a:pt x="9255" y="7342"/>
                    <a:pt x="9167" y="7371"/>
                    <a:pt x="9081" y="7391"/>
                  </a:cubicBezTo>
                  <a:cubicBezTo>
                    <a:pt x="9023" y="7400"/>
                    <a:pt x="8939" y="7404"/>
                    <a:pt x="8850" y="7404"/>
                  </a:cubicBezTo>
                  <a:cubicBezTo>
                    <a:pt x="8730" y="7404"/>
                    <a:pt x="8604" y="7398"/>
                    <a:pt x="8525" y="7394"/>
                  </a:cubicBezTo>
                  <a:cubicBezTo>
                    <a:pt x="8513" y="7395"/>
                    <a:pt x="8502" y="7395"/>
                    <a:pt x="8491" y="7395"/>
                  </a:cubicBezTo>
                  <a:cubicBezTo>
                    <a:pt x="8437" y="7395"/>
                    <a:pt x="8383" y="7389"/>
                    <a:pt x="8331" y="7378"/>
                  </a:cubicBezTo>
                  <a:cubicBezTo>
                    <a:pt x="8279" y="7358"/>
                    <a:pt x="8210" y="7263"/>
                    <a:pt x="8158" y="7247"/>
                  </a:cubicBezTo>
                  <a:cubicBezTo>
                    <a:pt x="8154" y="7246"/>
                    <a:pt x="8151" y="7246"/>
                    <a:pt x="8147" y="7246"/>
                  </a:cubicBezTo>
                  <a:cubicBezTo>
                    <a:pt x="8119" y="7246"/>
                    <a:pt x="8075" y="7261"/>
                    <a:pt x="8048" y="7261"/>
                  </a:cubicBezTo>
                  <a:cubicBezTo>
                    <a:pt x="8043" y="7261"/>
                    <a:pt x="8040" y="7260"/>
                    <a:pt x="8036" y="7260"/>
                  </a:cubicBezTo>
                  <a:cubicBezTo>
                    <a:pt x="7977" y="7247"/>
                    <a:pt x="7863" y="7188"/>
                    <a:pt x="7827" y="7139"/>
                  </a:cubicBezTo>
                  <a:cubicBezTo>
                    <a:pt x="7794" y="7093"/>
                    <a:pt x="7820" y="6958"/>
                    <a:pt x="7787" y="6912"/>
                  </a:cubicBezTo>
                  <a:cubicBezTo>
                    <a:pt x="7758" y="6876"/>
                    <a:pt x="7656" y="6863"/>
                    <a:pt x="7624" y="6834"/>
                  </a:cubicBezTo>
                  <a:cubicBezTo>
                    <a:pt x="7588" y="6804"/>
                    <a:pt x="7516" y="6729"/>
                    <a:pt x="7516" y="6686"/>
                  </a:cubicBezTo>
                  <a:cubicBezTo>
                    <a:pt x="7512" y="6641"/>
                    <a:pt x="7568" y="6559"/>
                    <a:pt x="7604" y="6532"/>
                  </a:cubicBezTo>
                  <a:cubicBezTo>
                    <a:pt x="7648" y="6512"/>
                    <a:pt x="7695" y="6501"/>
                    <a:pt x="7744" y="6501"/>
                  </a:cubicBezTo>
                  <a:cubicBezTo>
                    <a:pt x="7764" y="6501"/>
                    <a:pt x="7784" y="6502"/>
                    <a:pt x="7804" y="6506"/>
                  </a:cubicBezTo>
                  <a:cubicBezTo>
                    <a:pt x="7837" y="6516"/>
                    <a:pt x="7869" y="6585"/>
                    <a:pt x="7899" y="6601"/>
                  </a:cubicBezTo>
                  <a:cubicBezTo>
                    <a:pt x="7984" y="6634"/>
                    <a:pt x="8076" y="6647"/>
                    <a:pt x="8167" y="6647"/>
                  </a:cubicBezTo>
                  <a:cubicBezTo>
                    <a:pt x="8279" y="6637"/>
                    <a:pt x="8390" y="6611"/>
                    <a:pt x="8495" y="6565"/>
                  </a:cubicBezTo>
                  <a:cubicBezTo>
                    <a:pt x="8557" y="6536"/>
                    <a:pt x="8659" y="6437"/>
                    <a:pt x="8711" y="6392"/>
                  </a:cubicBezTo>
                  <a:cubicBezTo>
                    <a:pt x="8773" y="6333"/>
                    <a:pt x="8855" y="6159"/>
                    <a:pt x="8937" y="6146"/>
                  </a:cubicBezTo>
                  <a:cubicBezTo>
                    <a:pt x="8941" y="6145"/>
                    <a:pt x="8945" y="6145"/>
                    <a:pt x="8949" y="6145"/>
                  </a:cubicBezTo>
                  <a:cubicBezTo>
                    <a:pt x="9022" y="6145"/>
                    <a:pt x="9137" y="6250"/>
                    <a:pt x="9193" y="6293"/>
                  </a:cubicBezTo>
                  <a:cubicBezTo>
                    <a:pt x="9301" y="6382"/>
                    <a:pt x="9406" y="6480"/>
                    <a:pt x="9504" y="6582"/>
                  </a:cubicBezTo>
                  <a:cubicBezTo>
                    <a:pt x="9543" y="6624"/>
                    <a:pt x="9612" y="6736"/>
                    <a:pt x="9668" y="6762"/>
                  </a:cubicBezTo>
                  <a:cubicBezTo>
                    <a:pt x="9766" y="6817"/>
                    <a:pt x="10002" y="6817"/>
                    <a:pt x="10117" y="6824"/>
                  </a:cubicBezTo>
                  <a:cubicBezTo>
                    <a:pt x="10226" y="6835"/>
                    <a:pt x="10338" y="6840"/>
                    <a:pt x="10448" y="6840"/>
                  </a:cubicBezTo>
                  <a:cubicBezTo>
                    <a:pt x="10499" y="6840"/>
                    <a:pt x="10551" y="6839"/>
                    <a:pt x="10601" y="6837"/>
                  </a:cubicBezTo>
                  <a:cubicBezTo>
                    <a:pt x="10742" y="6821"/>
                    <a:pt x="11017" y="6762"/>
                    <a:pt x="11142" y="6700"/>
                  </a:cubicBezTo>
                  <a:cubicBezTo>
                    <a:pt x="11329" y="6611"/>
                    <a:pt x="11660" y="6352"/>
                    <a:pt x="11804" y="6202"/>
                  </a:cubicBezTo>
                  <a:cubicBezTo>
                    <a:pt x="11853" y="6152"/>
                    <a:pt x="11902" y="6018"/>
                    <a:pt x="11958" y="5982"/>
                  </a:cubicBezTo>
                  <a:cubicBezTo>
                    <a:pt x="12026" y="5936"/>
                    <a:pt x="12197" y="5923"/>
                    <a:pt x="12282" y="5913"/>
                  </a:cubicBezTo>
                  <a:cubicBezTo>
                    <a:pt x="12302" y="5911"/>
                    <a:pt x="12327" y="5910"/>
                    <a:pt x="12354" y="5910"/>
                  </a:cubicBezTo>
                  <a:cubicBezTo>
                    <a:pt x="12389" y="5910"/>
                    <a:pt x="12428" y="5911"/>
                    <a:pt x="12466" y="5911"/>
                  </a:cubicBezTo>
                  <a:cubicBezTo>
                    <a:pt x="12524" y="5911"/>
                    <a:pt x="12580" y="5909"/>
                    <a:pt x="12616" y="5897"/>
                  </a:cubicBezTo>
                  <a:cubicBezTo>
                    <a:pt x="12669" y="5877"/>
                    <a:pt x="12757" y="5799"/>
                    <a:pt x="12796" y="5759"/>
                  </a:cubicBezTo>
                  <a:cubicBezTo>
                    <a:pt x="12829" y="5730"/>
                    <a:pt x="12888" y="5658"/>
                    <a:pt x="12921" y="5628"/>
                  </a:cubicBezTo>
                  <a:cubicBezTo>
                    <a:pt x="12986" y="5569"/>
                    <a:pt x="13114" y="5415"/>
                    <a:pt x="13203" y="5415"/>
                  </a:cubicBezTo>
                  <a:cubicBezTo>
                    <a:pt x="13203" y="5415"/>
                    <a:pt x="13204" y="5415"/>
                    <a:pt x="13205" y="5415"/>
                  </a:cubicBezTo>
                  <a:cubicBezTo>
                    <a:pt x="13277" y="5415"/>
                    <a:pt x="13370" y="5563"/>
                    <a:pt x="13442" y="5573"/>
                  </a:cubicBezTo>
                  <a:cubicBezTo>
                    <a:pt x="13449" y="5574"/>
                    <a:pt x="13456" y="5574"/>
                    <a:pt x="13464" y="5574"/>
                  </a:cubicBezTo>
                  <a:cubicBezTo>
                    <a:pt x="13554" y="5574"/>
                    <a:pt x="13703" y="5510"/>
                    <a:pt x="13769" y="5465"/>
                  </a:cubicBezTo>
                  <a:cubicBezTo>
                    <a:pt x="13815" y="5425"/>
                    <a:pt x="13858" y="5379"/>
                    <a:pt x="13887" y="5327"/>
                  </a:cubicBezTo>
                  <a:lnTo>
                    <a:pt x="13887" y="5327"/>
                  </a:lnTo>
                  <a:cubicBezTo>
                    <a:pt x="13838" y="5331"/>
                    <a:pt x="13788" y="5332"/>
                    <a:pt x="13739" y="5332"/>
                  </a:cubicBezTo>
                  <a:cubicBezTo>
                    <a:pt x="13656" y="5332"/>
                    <a:pt x="13573" y="5327"/>
                    <a:pt x="13491" y="5317"/>
                  </a:cubicBezTo>
                  <a:cubicBezTo>
                    <a:pt x="13340" y="5288"/>
                    <a:pt x="13068" y="5124"/>
                    <a:pt x="12921" y="5078"/>
                  </a:cubicBezTo>
                  <a:cubicBezTo>
                    <a:pt x="12744" y="5026"/>
                    <a:pt x="12377" y="4986"/>
                    <a:pt x="12200" y="4934"/>
                  </a:cubicBezTo>
                  <a:cubicBezTo>
                    <a:pt x="11997" y="4875"/>
                    <a:pt x="11624" y="4695"/>
                    <a:pt x="11424" y="4629"/>
                  </a:cubicBezTo>
                  <a:cubicBezTo>
                    <a:pt x="11299" y="4587"/>
                    <a:pt x="11037" y="4537"/>
                    <a:pt x="10916" y="4492"/>
                  </a:cubicBezTo>
                  <a:cubicBezTo>
                    <a:pt x="10808" y="4452"/>
                    <a:pt x="10611" y="4338"/>
                    <a:pt x="10506" y="4298"/>
                  </a:cubicBezTo>
                  <a:cubicBezTo>
                    <a:pt x="10346" y="4239"/>
                    <a:pt x="10185" y="4193"/>
                    <a:pt x="10022" y="4161"/>
                  </a:cubicBezTo>
                  <a:cubicBezTo>
                    <a:pt x="9971" y="4159"/>
                    <a:pt x="9921" y="4158"/>
                    <a:pt x="9871" y="4158"/>
                  </a:cubicBezTo>
                  <a:cubicBezTo>
                    <a:pt x="9822" y="4158"/>
                    <a:pt x="9773" y="4159"/>
                    <a:pt x="9724" y="4161"/>
                  </a:cubicBezTo>
                  <a:cubicBezTo>
                    <a:pt x="9603" y="4161"/>
                    <a:pt x="9405" y="4174"/>
                    <a:pt x="9233" y="4174"/>
                  </a:cubicBezTo>
                  <a:cubicBezTo>
                    <a:pt x="9147" y="4174"/>
                    <a:pt x="9068" y="4171"/>
                    <a:pt x="9009" y="4161"/>
                  </a:cubicBezTo>
                  <a:cubicBezTo>
                    <a:pt x="8905" y="4144"/>
                    <a:pt x="8711" y="4049"/>
                    <a:pt x="8610" y="4026"/>
                  </a:cubicBezTo>
                  <a:cubicBezTo>
                    <a:pt x="8534" y="4007"/>
                    <a:pt x="8374" y="4003"/>
                    <a:pt x="8302" y="3974"/>
                  </a:cubicBezTo>
                  <a:cubicBezTo>
                    <a:pt x="8207" y="3941"/>
                    <a:pt x="8004" y="3849"/>
                    <a:pt x="7955" y="3761"/>
                  </a:cubicBezTo>
                  <a:cubicBezTo>
                    <a:pt x="7909" y="3679"/>
                    <a:pt x="7961" y="3479"/>
                    <a:pt x="7955" y="3388"/>
                  </a:cubicBezTo>
                  <a:cubicBezTo>
                    <a:pt x="7945" y="3263"/>
                    <a:pt x="7955" y="2958"/>
                    <a:pt x="7955" y="2834"/>
                  </a:cubicBezTo>
                  <a:cubicBezTo>
                    <a:pt x="7955" y="2834"/>
                    <a:pt x="7843" y="2703"/>
                    <a:pt x="7801" y="2664"/>
                  </a:cubicBezTo>
                  <a:cubicBezTo>
                    <a:pt x="7719" y="2592"/>
                    <a:pt x="7512" y="2497"/>
                    <a:pt x="7434" y="2418"/>
                  </a:cubicBezTo>
                  <a:cubicBezTo>
                    <a:pt x="7342" y="2323"/>
                    <a:pt x="7217" y="2081"/>
                    <a:pt x="7145" y="1969"/>
                  </a:cubicBezTo>
                  <a:cubicBezTo>
                    <a:pt x="7070" y="1845"/>
                    <a:pt x="6936" y="1592"/>
                    <a:pt x="6847" y="1478"/>
                  </a:cubicBezTo>
                  <a:cubicBezTo>
                    <a:pt x="6736" y="1330"/>
                    <a:pt x="6484" y="1055"/>
                    <a:pt x="6340" y="940"/>
                  </a:cubicBezTo>
                  <a:cubicBezTo>
                    <a:pt x="6166" y="806"/>
                    <a:pt x="5760" y="639"/>
                    <a:pt x="5583" y="515"/>
                  </a:cubicBezTo>
                  <a:cubicBezTo>
                    <a:pt x="5524" y="475"/>
                    <a:pt x="5419" y="370"/>
                    <a:pt x="5360" y="328"/>
                  </a:cubicBezTo>
                  <a:cubicBezTo>
                    <a:pt x="5242" y="256"/>
                    <a:pt x="5121" y="194"/>
                    <a:pt x="4993" y="141"/>
                  </a:cubicBezTo>
                  <a:cubicBezTo>
                    <a:pt x="4885" y="99"/>
                    <a:pt x="4715" y="59"/>
                    <a:pt x="461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4"/>
            <p:cNvSpPr/>
            <p:nvPr/>
          </p:nvSpPr>
          <p:spPr>
            <a:xfrm>
              <a:off x="2309147" y="2553687"/>
              <a:ext cx="54157" cy="36717"/>
            </a:xfrm>
            <a:custGeom>
              <a:avLst/>
              <a:gdLst/>
              <a:ahLst/>
              <a:cxnLst/>
              <a:rect l="l" t="t" r="r" b="b"/>
              <a:pathLst>
                <a:path w="1888" h="1280" extrusionOk="0">
                  <a:moveTo>
                    <a:pt x="1290" y="0"/>
                  </a:moveTo>
                  <a:cubicBezTo>
                    <a:pt x="1224" y="0"/>
                    <a:pt x="1126" y="38"/>
                    <a:pt x="1085" y="74"/>
                  </a:cubicBezTo>
                  <a:cubicBezTo>
                    <a:pt x="1022" y="129"/>
                    <a:pt x="1003" y="316"/>
                    <a:pt x="950" y="378"/>
                  </a:cubicBezTo>
                  <a:cubicBezTo>
                    <a:pt x="885" y="457"/>
                    <a:pt x="711" y="558"/>
                    <a:pt x="619" y="601"/>
                  </a:cubicBezTo>
                  <a:cubicBezTo>
                    <a:pt x="538" y="637"/>
                    <a:pt x="357" y="640"/>
                    <a:pt x="279" y="676"/>
                  </a:cubicBezTo>
                  <a:cubicBezTo>
                    <a:pt x="210" y="706"/>
                    <a:pt x="82" y="788"/>
                    <a:pt x="40" y="847"/>
                  </a:cubicBezTo>
                  <a:cubicBezTo>
                    <a:pt x="23" y="870"/>
                    <a:pt x="0" y="932"/>
                    <a:pt x="13" y="958"/>
                  </a:cubicBezTo>
                  <a:cubicBezTo>
                    <a:pt x="43" y="1017"/>
                    <a:pt x="207" y="1030"/>
                    <a:pt x="259" y="1070"/>
                  </a:cubicBezTo>
                  <a:cubicBezTo>
                    <a:pt x="312" y="1106"/>
                    <a:pt x="380" y="1230"/>
                    <a:pt x="439" y="1256"/>
                  </a:cubicBezTo>
                  <a:cubicBezTo>
                    <a:pt x="480" y="1272"/>
                    <a:pt x="542" y="1279"/>
                    <a:pt x="609" y="1279"/>
                  </a:cubicBezTo>
                  <a:cubicBezTo>
                    <a:pt x="703" y="1279"/>
                    <a:pt x="806" y="1266"/>
                    <a:pt x="865" y="1246"/>
                  </a:cubicBezTo>
                  <a:cubicBezTo>
                    <a:pt x="947" y="1207"/>
                    <a:pt x="1019" y="1158"/>
                    <a:pt x="1085" y="1092"/>
                  </a:cubicBezTo>
                  <a:cubicBezTo>
                    <a:pt x="1147" y="1033"/>
                    <a:pt x="1209" y="857"/>
                    <a:pt x="1291" y="830"/>
                  </a:cubicBezTo>
                  <a:cubicBezTo>
                    <a:pt x="1297" y="828"/>
                    <a:pt x="1304" y="827"/>
                    <a:pt x="1312" y="827"/>
                  </a:cubicBezTo>
                  <a:cubicBezTo>
                    <a:pt x="1382" y="827"/>
                    <a:pt x="1498" y="916"/>
                    <a:pt x="1563" y="916"/>
                  </a:cubicBezTo>
                  <a:cubicBezTo>
                    <a:pt x="1635" y="916"/>
                    <a:pt x="1792" y="883"/>
                    <a:pt x="1835" y="821"/>
                  </a:cubicBezTo>
                  <a:cubicBezTo>
                    <a:pt x="1887" y="742"/>
                    <a:pt x="1851" y="526"/>
                    <a:pt x="1802" y="441"/>
                  </a:cubicBezTo>
                  <a:cubicBezTo>
                    <a:pt x="1753" y="355"/>
                    <a:pt x="1556" y="277"/>
                    <a:pt x="1488" y="211"/>
                  </a:cubicBezTo>
                  <a:cubicBezTo>
                    <a:pt x="1438" y="165"/>
                    <a:pt x="1383" y="24"/>
                    <a:pt x="1324" y="5"/>
                  </a:cubicBezTo>
                  <a:cubicBezTo>
                    <a:pt x="1314" y="2"/>
                    <a:pt x="1302" y="0"/>
                    <a:pt x="1290"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4"/>
            <p:cNvSpPr/>
            <p:nvPr/>
          </p:nvSpPr>
          <p:spPr>
            <a:xfrm>
              <a:off x="2392965" y="2559281"/>
              <a:ext cx="67295" cy="61013"/>
            </a:xfrm>
            <a:custGeom>
              <a:avLst/>
              <a:gdLst/>
              <a:ahLst/>
              <a:cxnLst/>
              <a:rect l="l" t="t" r="r" b="b"/>
              <a:pathLst>
                <a:path w="2346" h="2127" extrusionOk="0">
                  <a:moveTo>
                    <a:pt x="125" y="0"/>
                  </a:moveTo>
                  <a:cubicBezTo>
                    <a:pt x="101" y="0"/>
                    <a:pt x="80" y="4"/>
                    <a:pt x="66" y="13"/>
                  </a:cubicBezTo>
                  <a:cubicBezTo>
                    <a:pt x="10" y="52"/>
                    <a:pt x="0" y="210"/>
                    <a:pt x="7" y="278"/>
                  </a:cubicBezTo>
                  <a:cubicBezTo>
                    <a:pt x="30" y="403"/>
                    <a:pt x="79" y="521"/>
                    <a:pt x="151" y="626"/>
                  </a:cubicBezTo>
                  <a:cubicBezTo>
                    <a:pt x="226" y="724"/>
                    <a:pt x="475" y="822"/>
                    <a:pt x="544" y="924"/>
                  </a:cubicBezTo>
                  <a:cubicBezTo>
                    <a:pt x="597" y="1002"/>
                    <a:pt x="626" y="1196"/>
                    <a:pt x="636" y="1291"/>
                  </a:cubicBezTo>
                  <a:cubicBezTo>
                    <a:pt x="646" y="1356"/>
                    <a:pt x="616" y="1494"/>
                    <a:pt x="629" y="1562"/>
                  </a:cubicBezTo>
                  <a:cubicBezTo>
                    <a:pt x="649" y="1657"/>
                    <a:pt x="711" y="1867"/>
                    <a:pt x="793" y="1920"/>
                  </a:cubicBezTo>
                  <a:cubicBezTo>
                    <a:pt x="814" y="1932"/>
                    <a:pt x="842" y="1937"/>
                    <a:pt x="874" y="1937"/>
                  </a:cubicBezTo>
                  <a:cubicBezTo>
                    <a:pt x="965" y="1937"/>
                    <a:pt x="1091" y="1898"/>
                    <a:pt x="1176" y="1898"/>
                  </a:cubicBezTo>
                  <a:cubicBezTo>
                    <a:pt x="1198" y="1898"/>
                    <a:pt x="1217" y="1900"/>
                    <a:pt x="1232" y="1906"/>
                  </a:cubicBezTo>
                  <a:cubicBezTo>
                    <a:pt x="1294" y="1933"/>
                    <a:pt x="1347" y="2087"/>
                    <a:pt x="1412" y="2110"/>
                  </a:cubicBezTo>
                  <a:cubicBezTo>
                    <a:pt x="1441" y="2121"/>
                    <a:pt x="1481" y="2126"/>
                    <a:pt x="1526" y="2126"/>
                  </a:cubicBezTo>
                  <a:cubicBezTo>
                    <a:pt x="1635" y="2126"/>
                    <a:pt x="1770" y="2097"/>
                    <a:pt x="1835" y="2057"/>
                  </a:cubicBezTo>
                  <a:cubicBezTo>
                    <a:pt x="1910" y="2015"/>
                    <a:pt x="1969" y="1841"/>
                    <a:pt x="2031" y="1779"/>
                  </a:cubicBezTo>
                  <a:cubicBezTo>
                    <a:pt x="2094" y="1713"/>
                    <a:pt x="2294" y="1651"/>
                    <a:pt x="2320" y="1566"/>
                  </a:cubicBezTo>
                  <a:cubicBezTo>
                    <a:pt x="2346" y="1494"/>
                    <a:pt x="2280" y="1336"/>
                    <a:pt x="2235" y="1277"/>
                  </a:cubicBezTo>
                  <a:cubicBezTo>
                    <a:pt x="2216" y="1249"/>
                    <a:pt x="2160" y="1208"/>
                    <a:pt x="2130" y="1208"/>
                  </a:cubicBezTo>
                  <a:cubicBezTo>
                    <a:pt x="2129" y="1208"/>
                    <a:pt x="2128" y="1209"/>
                    <a:pt x="2126" y="1209"/>
                  </a:cubicBezTo>
                  <a:cubicBezTo>
                    <a:pt x="2068" y="1215"/>
                    <a:pt x="2012" y="1366"/>
                    <a:pt x="1956" y="1372"/>
                  </a:cubicBezTo>
                  <a:cubicBezTo>
                    <a:pt x="1951" y="1373"/>
                    <a:pt x="1946" y="1373"/>
                    <a:pt x="1940" y="1373"/>
                  </a:cubicBezTo>
                  <a:cubicBezTo>
                    <a:pt x="1812" y="1373"/>
                    <a:pt x="1614" y="1193"/>
                    <a:pt x="1514" y="1127"/>
                  </a:cubicBezTo>
                  <a:cubicBezTo>
                    <a:pt x="1366" y="1028"/>
                    <a:pt x="1078" y="825"/>
                    <a:pt x="950" y="701"/>
                  </a:cubicBezTo>
                  <a:cubicBezTo>
                    <a:pt x="862" y="612"/>
                    <a:pt x="731" y="400"/>
                    <a:pt x="646" y="311"/>
                  </a:cubicBezTo>
                  <a:cubicBezTo>
                    <a:pt x="580" y="239"/>
                    <a:pt x="443" y="95"/>
                    <a:pt x="357" y="56"/>
                  </a:cubicBezTo>
                  <a:cubicBezTo>
                    <a:pt x="306" y="33"/>
                    <a:pt x="199" y="0"/>
                    <a:pt x="12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4"/>
            <p:cNvSpPr/>
            <p:nvPr/>
          </p:nvSpPr>
          <p:spPr>
            <a:xfrm>
              <a:off x="1995477" y="2380918"/>
              <a:ext cx="299041" cy="294050"/>
            </a:xfrm>
            <a:custGeom>
              <a:avLst/>
              <a:gdLst/>
              <a:ahLst/>
              <a:cxnLst/>
              <a:rect l="l" t="t" r="r" b="b"/>
              <a:pathLst>
                <a:path w="10425" h="10251" extrusionOk="0">
                  <a:moveTo>
                    <a:pt x="5471" y="0"/>
                  </a:moveTo>
                  <a:cubicBezTo>
                    <a:pt x="5396" y="53"/>
                    <a:pt x="5284" y="134"/>
                    <a:pt x="5235" y="167"/>
                  </a:cubicBezTo>
                  <a:cubicBezTo>
                    <a:pt x="5140" y="229"/>
                    <a:pt x="4954" y="374"/>
                    <a:pt x="4845" y="406"/>
                  </a:cubicBezTo>
                  <a:cubicBezTo>
                    <a:pt x="4832" y="410"/>
                    <a:pt x="4814" y="411"/>
                    <a:pt x="4795" y="411"/>
                  </a:cubicBezTo>
                  <a:cubicBezTo>
                    <a:pt x="4743" y="411"/>
                    <a:pt x="4676" y="402"/>
                    <a:pt x="4624" y="402"/>
                  </a:cubicBezTo>
                  <a:cubicBezTo>
                    <a:pt x="4605" y="402"/>
                    <a:pt x="4587" y="403"/>
                    <a:pt x="4574" y="406"/>
                  </a:cubicBezTo>
                  <a:cubicBezTo>
                    <a:pt x="4439" y="442"/>
                    <a:pt x="4318" y="505"/>
                    <a:pt x="4207" y="583"/>
                  </a:cubicBezTo>
                  <a:cubicBezTo>
                    <a:pt x="4131" y="646"/>
                    <a:pt x="4030" y="816"/>
                    <a:pt x="3977" y="898"/>
                  </a:cubicBezTo>
                  <a:cubicBezTo>
                    <a:pt x="3905" y="1012"/>
                    <a:pt x="3755" y="1238"/>
                    <a:pt x="3722" y="1366"/>
                  </a:cubicBezTo>
                  <a:cubicBezTo>
                    <a:pt x="3696" y="1471"/>
                    <a:pt x="3682" y="1700"/>
                    <a:pt x="3722" y="1799"/>
                  </a:cubicBezTo>
                  <a:cubicBezTo>
                    <a:pt x="3755" y="1854"/>
                    <a:pt x="3797" y="1900"/>
                    <a:pt x="3850" y="1936"/>
                  </a:cubicBezTo>
                  <a:cubicBezTo>
                    <a:pt x="3879" y="1959"/>
                    <a:pt x="3958" y="1969"/>
                    <a:pt x="3984" y="1995"/>
                  </a:cubicBezTo>
                  <a:cubicBezTo>
                    <a:pt x="4089" y="2093"/>
                    <a:pt x="4233" y="2362"/>
                    <a:pt x="4239" y="2506"/>
                  </a:cubicBezTo>
                  <a:cubicBezTo>
                    <a:pt x="4236" y="2568"/>
                    <a:pt x="4213" y="2627"/>
                    <a:pt x="4171" y="2677"/>
                  </a:cubicBezTo>
                  <a:cubicBezTo>
                    <a:pt x="4072" y="2772"/>
                    <a:pt x="3781" y="2824"/>
                    <a:pt x="3646" y="2847"/>
                  </a:cubicBezTo>
                  <a:cubicBezTo>
                    <a:pt x="3625" y="2850"/>
                    <a:pt x="3599" y="2851"/>
                    <a:pt x="3572" y="2851"/>
                  </a:cubicBezTo>
                  <a:cubicBezTo>
                    <a:pt x="3454" y="2851"/>
                    <a:pt x="3293" y="2828"/>
                    <a:pt x="3162" y="2828"/>
                  </a:cubicBezTo>
                  <a:cubicBezTo>
                    <a:pt x="3102" y="2828"/>
                    <a:pt x="3048" y="2833"/>
                    <a:pt x="3008" y="2847"/>
                  </a:cubicBezTo>
                  <a:cubicBezTo>
                    <a:pt x="2837" y="2903"/>
                    <a:pt x="2559" y="3148"/>
                    <a:pt x="2438" y="3279"/>
                  </a:cubicBezTo>
                  <a:cubicBezTo>
                    <a:pt x="2264" y="3482"/>
                    <a:pt x="2113" y="3705"/>
                    <a:pt x="1995" y="3944"/>
                  </a:cubicBezTo>
                  <a:cubicBezTo>
                    <a:pt x="1917" y="4121"/>
                    <a:pt x="1855" y="4511"/>
                    <a:pt x="1809" y="4701"/>
                  </a:cubicBezTo>
                  <a:cubicBezTo>
                    <a:pt x="1779" y="4816"/>
                    <a:pt x="1740" y="5055"/>
                    <a:pt x="1697" y="5166"/>
                  </a:cubicBezTo>
                  <a:cubicBezTo>
                    <a:pt x="1655" y="5281"/>
                    <a:pt x="1599" y="5389"/>
                    <a:pt x="1527" y="5491"/>
                  </a:cubicBezTo>
                  <a:cubicBezTo>
                    <a:pt x="1442" y="5589"/>
                    <a:pt x="1226" y="5733"/>
                    <a:pt x="1117" y="5805"/>
                  </a:cubicBezTo>
                  <a:cubicBezTo>
                    <a:pt x="1019" y="5871"/>
                    <a:pt x="796" y="5969"/>
                    <a:pt x="708" y="6051"/>
                  </a:cubicBezTo>
                  <a:cubicBezTo>
                    <a:pt x="590" y="6162"/>
                    <a:pt x="407" y="6437"/>
                    <a:pt x="325" y="6578"/>
                  </a:cubicBezTo>
                  <a:cubicBezTo>
                    <a:pt x="217" y="6778"/>
                    <a:pt x="125" y="6991"/>
                    <a:pt x="53" y="7207"/>
                  </a:cubicBezTo>
                  <a:cubicBezTo>
                    <a:pt x="13" y="7355"/>
                    <a:pt x="46" y="7600"/>
                    <a:pt x="46" y="7751"/>
                  </a:cubicBezTo>
                  <a:cubicBezTo>
                    <a:pt x="46" y="7875"/>
                    <a:pt x="36" y="8183"/>
                    <a:pt x="46" y="8305"/>
                  </a:cubicBezTo>
                  <a:cubicBezTo>
                    <a:pt x="53" y="8400"/>
                    <a:pt x="0" y="8596"/>
                    <a:pt x="46" y="8678"/>
                  </a:cubicBezTo>
                  <a:cubicBezTo>
                    <a:pt x="95" y="8770"/>
                    <a:pt x="298" y="8858"/>
                    <a:pt x="393" y="8894"/>
                  </a:cubicBezTo>
                  <a:cubicBezTo>
                    <a:pt x="466" y="8920"/>
                    <a:pt x="626" y="8924"/>
                    <a:pt x="701" y="8943"/>
                  </a:cubicBezTo>
                  <a:cubicBezTo>
                    <a:pt x="803" y="8970"/>
                    <a:pt x="996" y="9061"/>
                    <a:pt x="1101" y="9078"/>
                  </a:cubicBezTo>
                  <a:cubicBezTo>
                    <a:pt x="1159" y="9088"/>
                    <a:pt x="1238" y="9091"/>
                    <a:pt x="1323" y="9091"/>
                  </a:cubicBezTo>
                  <a:cubicBezTo>
                    <a:pt x="1495" y="9091"/>
                    <a:pt x="1695" y="9078"/>
                    <a:pt x="1815" y="9078"/>
                  </a:cubicBezTo>
                  <a:cubicBezTo>
                    <a:pt x="1864" y="9076"/>
                    <a:pt x="1914" y="9075"/>
                    <a:pt x="1963" y="9075"/>
                  </a:cubicBezTo>
                  <a:cubicBezTo>
                    <a:pt x="2013" y="9075"/>
                    <a:pt x="2063" y="9076"/>
                    <a:pt x="2113" y="9078"/>
                  </a:cubicBezTo>
                  <a:cubicBezTo>
                    <a:pt x="2277" y="9110"/>
                    <a:pt x="2438" y="9156"/>
                    <a:pt x="2595" y="9215"/>
                  </a:cubicBezTo>
                  <a:cubicBezTo>
                    <a:pt x="2703" y="9255"/>
                    <a:pt x="2900" y="9369"/>
                    <a:pt x="3004" y="9412"/>
                  </a:cubicBezTo>
                  <a:cubicBezTo>
                    <a:pt x="3129" y="9458"/>
                    <a:pt x="3391" y="9507"/>
                    <a:pt x="3515" y="9546"/>
                  </a:cubicBezTo>
                  <a:cubicBezTo>
                    <a:pt x="3715" y="9612"/>
                    <a:pt x="4092" y="9795"/>
                    <a:pt x="4289" y="9854"/>
                  </a:cubicBezTo>
                  <a:cubicBezTo>
                    <a:pt x="4469" y="9903"/>
                    <a:pt x="4836" y="9943"/>
                    <a:pt x="5013" y="9998"/>
                  </a:cubicBezTo>
                  <a:cubicBezTo>
                    <a:pt x="5160" y="10041"/>
                    <a:pt x="5432" y="10205"/>
                    <a:pt x="5583" y="10234"/>
                  </a:cubicBezTo>
                  <a:cubicBezTo>
                    <a:pt x="5672" y="10245"/>
                    <a:pt x="5763" y="10250"/>
                    <a:pt x="5854" y="10250"/>
                  </a:cubicBezTo>
                  <a:cubicBezTo>
                    <a:pt x="5896" y="10250"/>
                    <a:pt x="5937" y="10249"/>
                    <a:pt x="5979" y="10247"/>
                  </a:cubicBezTo>
                  <a:cubicBezTo>
                    <a:pt x="5992" y="10228"/>
                    <a:pt x="6002" y="10208"/>
                    <a:pt x="6008" y="10188"/>
                  </a:cubicBezTo>
                  <a:cubicBezTo>
                    <a:pt x="6038" y="10103"/>
                    <a:pt x="5992" y="9907"/>
                    <a:pt x="6015" y="9815"/>
                  </a:cubicBezTo>
                  <a:cubicBezTo>
                    <a:pt x="6035" y="9736"/>
                    <a:pt x="6107" y="9579"/>
                    <a:pt x="6166" y="9520"/>
                  </a:cubicBezTo>
                  <a:cubicBezTo>
                    <a:pt x="6218" y="9474"/>
                    <a:pt x="6359" y="9432"/>
                    <a:pt x="6421" y="9399"/>
                  </a:cubicBezTo>
                  <a:cubicBezTo>
                    <a:pt x="6477" y="9369"/>
                    <a:pt x="6601" y="9330"/>
                    <a:pt x="6637" y="9278"/>
                  </a:cubicBezTo>
                  <a:cubicBezTo>
                    <a:pt x="6660" y="9245"/>
                    <a:pt x="6683" y="9156"/>
                    <a:pt x="6667" y="9120"/>
                  </a:cubicBezTo>
                  <a:cubicBezTo>
                    <a:pt x="6644" y="9074"/>
                    <a:pt x="6539" y="9035"/>
                    <a:pt x="6490" y="9029"/>
                  </a:cubicBezTo>
                  <a:cubicBezTo>
                    <a:pt x="6424" y="9029"/>
                    <a:pt x="6359" y="9042"/>
                    <a:pt x="6297" y="9071"/>
                  </a:cubicBezTo>
                  <a:cubicBezTo>
                    <a:pt x="6264" y="9088"/>
                    <a:pt x="6218" y="9153"/>
                    <a:pt x="6189" y="9179"/>
                  </a:cubicBezTo>
                  <a:cubicBezTo>
                    <a:pt x="6126" y="9228"/>
                    <a:pt x="6058" y="9274"/>
                    <a:pt x="5985" y="9307"/>
                  </a:cubicBezTo>
                  <a:cubicBezTo>
                    <a:pt x="5902" y="9338"/>
                    <a:pt x="5744" y="9378"/>
                    <a:pt x="5630" y="9378"/>
                  </a:cubicBezTo>
                  <a:cubicBezTo>
                    <a:pt x="5601" y="9378"/>
                    <a:pt x="5574" y="9375"/>
                    <a:pt x="5553" y="9369"/>
                  </a:cubicBezTo>
                  <a:cubicBezTo>
                    <a:pt x="5478" y="9343"/>
                    <a:pt x="5415" y="9294"/>
                    <a:pt x="5366" y="9228"/>
                  </a:cubicBezTo>
                  <a:cubicBezTo>
                    <a:pt x="5340" y="9169"/>
                    <a:pt x="5330" y="9101"/>
                    <a:pt x="5340" y="9035"/>
                  </a:cubicBezTo>
                  <a:cubicBezTo>
                    <a:pt x="5356" y="8973"/>
                    <a:pt x="5455" y="8875"/>
                    <a:pt x="5504" y="8832"/>
                  </a:cubicBezTo>
                  <a:cubicBezTo>
                    <a:pt x="5537" y="8799"/>
                    <a:pt x="5625" y="8763"/>
                    <a:pt x="5655" y="8730"/>
                  </a:cubicBezTo>
                  <a:cubicBezTo>
                    <a:pt x="5678" y="8704"/>
                    <a:pt x="5697" y="8645"/>
                    <a:pt x="5717" y="8616"/>
                  </a:cubicBezTo>
                  <a:cubicBezTo>
                    <a:pt x="5740" y="8586"/>
                    <a:pt x="5802" y="8540"/>
                    <a:pt x="5815" y="8504"/>
                  </a:cubicBezTo>
                  <a:cubicBezTo>
                    <a:pt x="5828" y="8462"/>
                    <a:pt x="5809" y="8367"/>
                    <a:pt x="5799" y="8321"/>
                  </a:cubicBezTo>
                  <a:cubicBezTo>
                    <a:pt x="5779" y="8236"/>
                    <a:pt x="5746" y="8154"/>
                    <a:pt x="5704" y="8075"/>
                  </a:cubicBezTo>
                  <a:cubicBezTo>
                    <a:pt x="5671" y="8026"/>
                    <a:pt x="5569" y="7964"/>
                    <a:pt x="5527" y="7921"/>
                  </a:cubicBezTo>
                  <a:cubicBezTo>
                    <a:pt x="5471" y="7853"/>
                    <a:pt x="5419" y="7780"/>
                    <a:pt x="5376" y="7708"/>
                  </a:cubicBezTo>
                  <a:cubicBezTo>
                    <a:pt x="5350" y="7659"/>
                    <a:pt x="5337" y="7541"/>
                    <a:pt x="5294" y="7512"/>
                  </a:cubicBezTo>
                  <a:cubicBezTo>
                    <a:pt x="5278" y="7505"/>
                    <a:pt x="5261" y="7502"/>
                    <a:pt x="5246" y="7502"/>
                  </a:cubicBezTo>
                  <a:cubicBezTo>
                    <a:pt x="5230" y="7502"/>
                    <a:pt x="5214" y="7505"/>
                    <a:pt x="5199" y="7512"/>
                  </a:cubicBezTo>
                  <a:cubicBezTo>
                    <a:pt x="5176" y="7525"/>
                    <a:pt x="5160" y="7587"/>
                    <a:pt x="5137" y="7600"/>
                  </a:cubicBezTo>
                  <a:cubicBezTo>
                    <a:pt x="5091" y="7620"/>
                    <a:pt x="5040" y="7631"/>
                    <a:pt x="4988" y="7631"/>
                  </a:cubicBezTo>
                  <a:cubicBezTo>
                    <a:pt x="4964" y="7631"/>
                    <a:pt x="4939" y="7629"/>
                    <a:pt x="4914" y="7623"/>
                  </a:cubicBezTo>
                  <a:cubicBezTo>
                    <a:pt x="4872" y="7604"/>
                    <a:pt x="4816" y="7518"/>
                    <a:pt x="4803" y="7476"/>
                  </a:cubicBezTo>
                  <a:cubicBezTo>
                    <a:pt x="4767" y="7371"/>
                    <a:pt x="4826" y="7145"/>
                    <a:pt x="4803" y="7037"/>
                  </a:cubicBezTo>
                  <a:cubicBezTo>
                    <a:pt x="4767" y="6903"/>
                    <a:pt x="4708" y="6771"/>
                    <a:pt x="4636" y="6650"/>
                  </a:cubicBezTo>
                  <a:cubicBezTo>
                    <a:pt x="4600" y="6601"/>
                    <a:pt x="4521" y="6503"/>
                    <a:pt x="4462" y="6477"/>
                  </a:cubicBezTo>
                  <a:cubicBezTo>
                    <a:pt x="4426" y="6462"/>
                    <a:pt x="4361" y="6449"/>
                    <a:pt x="4305" y="6449"/>
                  </a:cubicBezTo>
                  <a:cubicBezTo>
                    <a:pt x="4270" y="6449"/>
                    <a:pt x="4238" y="6454"/>
                    <a:pt x="4216" y="6467"/>
                  </a:cubicBezTo>
                  <a:cubicBezTo>
                    <a:pt x="4161" y="6496"/>
                    <a:pt x="4141" y="6660"/>
                    <a:pt x="4082" y="6683"/>
                  </a:cubicBezTo>
                  <a:cubicBezTo>
                    <a:pt x="4064" y="6691"/>
                    <a:pt x="4040" y="6695"/>
                    <a:pt x="4013" y="6695"/>
                  </a:cubicBezTo>
                  <a:cubicBezTo>
                    <a:pt x="3922" y="6695"/>
                    <a:pt x="3795" y="6653"/>
                    <a:pt x="3745" y="6608"/>
                  </a:cubicBezTo>
                  <a:cubicBezTo>
                    <a:pt x="3673" y="6539"/>
                    <a:pt x="3650" y="6316"/>
                    <a:pt x="3624" y="6215"/>
                  </a:cubicBezTo>
                  <a:cubicBezTo>
                    <a:pt x="3597" y="6110"/>
                    <a:pt x="3551" y="5897"/>
                    <a:pt x="3535" y="5792"/>
                  </a:cubicBezTo>
                  <a:cubicBezTo>
                    <a:pt x="3515" y="5661"/>
                    <a:pt x="3463" y="5402"/>
                    <a:pt x="3476" y="5274"/>
                  </a:cubicBezTo>
                  <a:cubicBezTo>
                    <a:pt x="3486" y="5209"/>
                    <a:pt x="3525" y="5075"/>
                    <a:pt x="3568" y="5022"/>
                  </a:cubicBezTo>
                  <a:cubicBezTo>
                    <a:pt x="3624" y="4957"/>
                    <a:pt x="3787" y="4875"/>
                    <a:pt x="3869" y="4845"/>
                  </a:cubicBezTo>
                  <a:cubicBezTo>
                    <a:pt x="3984" y="4809"/>
                    <a:pt x="4105" y="4783"/>
                    <a:pt x="4226" y="4767"/>
                  </a:cubicBezTo>
                  <a:cubicBezTo>
                    <a:pt x="4315" y="4754"/>
                    <a:pt x="4495" y="4750"/>
                    <a:pt x="4583" y="4731"/>
                  </a:cubicBezTo>
                  <a:cubicBezTo>
                    <a:pt x="4701" y="4698"/>
                    <a:pt x="4813" y="4652"/>
                    <a:pt x="4918" y="4590"/>
                  </a:cubicBezTo>
                  <a:cubicBezTo>
                    <a:pt x="4970" y="4550"/>
                    <a:pt x="5081" y="4462"/>
                    <a:pt x="5094" y="4396"/>
                  </a:cubicBezTo>
                  <a:cubicBezTo>
                    <a:pt x="5104" y="4351"/>
                    <a:pt x="5029" y="4265"/>
                    <a:pt x="5032" y="4220"/>
                  </a:cubicBezTo>
                  <a:cubicBezTo>
                    <a:pt x="5039" y="4164"/>
                    <a:pt x="5114" y="4066"/>
                    <a:pt x="5153" y="4023"/>
                  </a:cubicBezTo>
                  <a:cubicBezTo>
                    <a:pt x="5229" y="3938"/>
                    <a:pt x="5402" y="3784"/>
                    <a:pt x="5507" y="3735"/>
                  </a:cubicBezTo>
                  <a:cubicBezTo>
                    <a:pt x="5553" y="3713"/>
                    <a:pt x="5655" y="3685"/>
                    <a:pt x="5720" y="3685"/>
                  </a:cubicBezTo>
                  <a:cubicBezTo>
                    <a:pt x="5734" y="3685"/>
                    <a:pt x="5746" y="3686"/>
                    <a:pt x="5756" y="3689"/>
                  </a:cubicBezTo>
                  <a:cubicBezTo>
                    <a:pt x="5815" y="3702"/>
                    <a:pt x="5904" y="3794"/>
                    <a:pt x="5943" y="3836"/>
                  </a:cubicBezTo>
                  <a:cubicBezTo>
                    <a:pt x="5995" y="3892"/>
                    <a:pt x="6071" y="4023"/>
                    <a:pt x="6116" y="4082"/>
                  </a:cubicBezTo>
                  <a:cubicBezTo>
                    <a:pt x="6153" y="4125"/>
                    <a:pt x="6218" y="4216"/>
                    <a:pt x="6267" y="4239"/>
                  </a:cubicBezTo>
                  <a:cubicBezTo>
                    <a:pt x="6301" y="4256"/>
                    <a:pt x="6361" y="4261"/>
                    <a:pt x="6421" y="4261"/>
                  </a:cubicBezTo>
                  <a:cubicBezTo>
                    <a:pt x="6475" y="4261"/>
                    <a:pt x="6529" y="4257"/>
                    <a:pt x="6565" y="4256"/>
                  </a:cubicBezTo>
                  <a:cubicBezTo>
                    <a:pt x="6683" y="4249"/>
                    <a:pt x="6916" y="4187"/>
                    <a:pt x="7037" y="4180"/>
                  </a:cubicBezTo>
                  <a:cubicBezTo>
                    <a:pt x="7074" y="4177"/>
                    <a:pt x="7131" y="4173"/>
                    <a:pt x="7187" y="4173"/>
                  </a:cubicBezTo>
                  <a:cubicBezTo>
                    <a:pt x="7249" y="4173"/>
                    <a:pt x="7312" y="4178"/>
                    <a:pt x="7351" y="4193"/>
                  </a:cubicBezTo>
                  <a:cubicBezTo>
                    <a:pt x="7410" y="4216"/>
                    <a:pt x="7505" y="4315"/>
                    <a:pt x="7548" y="4357"/>
                  </a:cubicBezTo>
                  <a:cubicBezTo>
                    <a:pt x="7587" y="4400"/>
                    <a:pt x="7640" y="4508"/>
                    <a:pt x="7679" y="4550"/>
                  </a:cubicBezTo>
                  <a:cubicBezTo>
                    <a:pt x="7735" y="4619"/>
                    <a:pt x="7872" y="4731"/>
                    <a:pt x="7935" y="4796"/>
                  </a:cubicBezTo>
                  <a:cubicBezTo>
                    <a:pt x="7984" y="4852"/>
                    <a:pt x="8069" y="4976"/>
                    <a:pt x="8121" y="5032"/>
                  </a:cubicBezTo>
                  <a:cubicBezTo>
                    <a:pt x="8164" y="5078"/>
                    <a:pt x="8252" y="5163"/>
                    <a:pt x="8298" y="5206"/>
                  </a:cubicBezTo>
                  <a:cubicBezTo>
                    <a:pt x="8324" y="5229"/>
                    <a:pt x="8387" y="5265"/>
                    <a:pt x="8400" y="5294"/>
                  </a:cubicBezTo>
                  <a:cubicBezTo>
                    <a:pt x="8426" y="5340"/>
                    <a:pt x="8429" y="5451"/>
                    <a:pt x="8426" y="5504"/>
                  </a:cubicBezTo>
                  <a:cubicBezTo>
                    <a:pt x="8426" y="5550"/>
                    <a:pt x="8416" y="5648"/>
                    <a:pt x="8387" y="5681"/>
                  </a:cubicBezTo>
                  <a:cubicBezTo>
                    <a:pt x="8364" y="5704"/>
                    <a:pt x="8285" y="5694"/>
                    <a:pt x="8265" y="5720"/>
                  </a:cubicBezTo>
                  <a:cubicBezTo>
                    <a:pt x="8243" y="5759"/>
                    <a:pt x="8265" y="5861"/>
                    <a:pt x="8285" y="5903"/>
                  </a:cubicBezTo>
                  <a:cubicBezTo>
                    <a:pt x="8308" y="5959"/>
                    <a:pt x="8400" y="6044"/>
                    <a:pt x="8436" y="6093"/>
                  </a:cubicBezTo>
                  <a:cubicBezTo>
                    <a:pt x="8492" y="6165"/>
                    <a:pt x="8619" y="6296"/>
                    <a:pt x="8645" y="6382"/>
                  </a:cubicBezTo>
                  <a:cubicBezTo>
                    <a:pt x="8688" y="6516"/>
                    <a:pt x="8711" y="6830"/>
                    <a:pt x="8629" y="6945"/>
                  </a:cubicBezTo>
                  <a:cubicBezTo>
                    <a:pt x="8606" y="6981"/>
                    <a:pt x="8518" y="6994"/>
                    <a:pt x="8478" y="7007"/>
                  </a:cubicBezTo>
                  <a:cubicBezTo>
                    <a:pt x="8406" y="7034"/>
                    <a:pt x="8246" y="7056"/>
                    <a:pt x="8180" y="7099"/>
                  </a:cubicBezTo>
                  <a:cubicBezTo>
                    <a:pt x="8128" y="7138"/>
                    <a:pt x="8062" y="7260"/>
                    <a:pt x="8017" y="7315"/>
                  </a:cubicBezTo>
                  <a:cubicBezTo>
                    <a:pt x="7974" y="7374"/>
                    <a:pt x="7902" y="7502"/>
                    <a:pt x="7846" y="7551"/>
                  </a:cubicBezTo>
                  <a:cubicBezTo>
                    <a:pt x="7777" y="7610"/>
                    <a:pt x="7695" y="7659"/>
                    <a:pt x="7610" y="7692"/>
                  </a:cubicBezTo>
                  <a:cubicBezTo>
                    <a:pt x="7577" y="7700"/>
                    <a:pt x="7513" y="7715"/>
                    <a:pt x="7462" y="7715"/>
                  </a:cubicBezTo>
                  <a:cubicBezTo>
                    <a:pt x="7432" y="7715"/>
                    <a:pt x="7406" y="7710"/>
                    <a:pt x="7394" y="7695"/>
                  </a:cubicBezTo>
                  <a:cubicBezTo>
                    <a:pt x="7368" y="7666"/>
                    <a:pt x="7414" y="7581"/>
                    <a:pt x="7427" y="7545"/>
                  </a:cubicBezTo>
                  <a:cubicBezTo>
                    <a:pt x="7437" y="7518"/>
                    <a:pt x="7479" y="7469"/>
                    <a:pt x="7486" y="7440"/>
                  </a:cubicBezTo>
                  <a:cubicBezTo>
                    <a:pt x="7505" y="7355"/>
                    <a:pt x="7509" y="7266"/>
                    <a:pt x="7499" y="7181"/>
                  </a:cubicBezTo>
                  <a:cubicBezTo>
                    <a:pt x="7489" y="7115"/>
                    <a:pt x="7466" y="7053"/>
                    <a:pt x="7430" y="6998"/>
                  </a:cubicBezTo>
                  <a:cubicBezTo>
                    <a:pt x="7404" y="6965"/>
                    <a:pt x="7371" y="6942"/>
                    <a:pt x="7332" y="6925"/>
                  </a:cubicBezTo>
                  <a:cubicBezTo>
                    <a:pt x="7321" y="6924"/>
                    <a:pt x="7310" y="6923"/>
                    <a:pt x="7299" y="6923"/>
                  </a:cubicBezTo>
                  <a:cubicBezTo>
                    <a:pt x="7267" y="6923"/>
                    <a:pt x="7233" y="6930"/>
                    <a:pt x="7201" y="6945"/>
                  </a:cubicBezTo>
                  <a:cubicBezTo>
                    <a:pt x="7165" y="6968"/>
                    <a:pt x="7125" y="7056"/>
                    <a:pt x="7099" y="7093"/>
                  </a:cubicBezTo>
                  <a:cubicBezTo>
                    <a:pt x="7076" y="7119"/>
                    <a:pt x="7030" y="7174"/>
                    <a:pt x="7011" y="7197"/>
                  </a:cubicBezTo>
                  <a:cubicBezTo>
                    <a:pt x="6988" y="7224"/>
                    <a:pt x="6949" y="7273"/>
                    <a:pt x="6926" y="7296"/>
                  </a:cubicBezTo>
                  <a:cubicBezTo>
                    <a:pt x="6880" y="7335"/>
                    <a:pt x="6778" y="7414"/>
                    <a:pt x="6739" y="7459"/>
                  </a:cubicBezTo>
                  <a:cubicBezTo>
                    <a:pt x="6703" y="7499"/>
                    <a:pt x="6624" y="7571"/>
                    <a:pt x="6611" y="7620"/>
                  </a:cubicBezTo>
                  <a:cubicBezTo>
                    <a:pt x="6588" y="7692"/>
                    <a:pt x="6591" y="7846"/>
                    <a:pt x="6628" y="7908"/>
                  </a:cubicBezTo>
                  <a:cubicBezTo>
                    <a:pt x="6677" y="7993"/>
                    <a:pt x="6873" y="8079"/>
                    <a:pt x="6962" y="8115"/>
                  </a:cubicBezTo>
                  <a:cubicBezTo>
                    <a:pt x="7089" y="8160"/>
                    <a:pt x="7217" y="8190"/>
                    <a:pt x="7351" y="8206"/>
                  </a:cubicBezTo>
                  <a:cubicBezTo>
                    <a:pt x="7360" y="8207"/>
                    <a:pt x="7368" y="8207"/>
                    <a:pt x="7377" y="8207"/>
                  </a:cubicBezTo>
                  <a:cubicBezTo>
                    <a:pt x="7515" y="8207"/>
                    <a:pt x="7759" y="8162"/>
                    <a:pt x="7872" y="8141"/>
                  </a:cubicBezTo>
                  <a:cubicBezTo>
                    <a:pt x="7997" y="8118"/>
                    <a:pt x="8252" y="8069"/>
                    <a:pt x="8364" y="8010"/>
                  </a:cubicBezTo>
                  <a:cubicBezTo>
                    <a:pt x="8521" y="7915"/>
                    <a:pt x="8665" y="7797"/>
                    <a:pt x="8786" y="7659"/>
                  </a:cubicBezTo>
                  <a:cubicBezTo>
                    <a:pt x="8852" y="7581"/>
                    <a:pt x="8908" y="7371"/>
                    <a:pt x="8980" y="7299"/>
                  </a:cubicBezTo>
                  <a:cubicBezTo>
                    <a:pt x="9058" y="7240"/>
                    <a:pt x="9147" y="7197"/>
                    <a:pt x="9242" y="7178"/>
                  </a:cubicBezTo>
                  <a:cubicBezTo>
                    <a:pt x="9250" y="7176"/>
                    <a:pt x="9260" y="7176"/>
                    <a:pt x="9270" y="7176"/>
                  </a:cubicBezTo>
                  <a:cubicBezTo>
                    <a:pt x="9345" y="7176"/>
                    <a:pt x="9462" y="7211"/>
                    <a:pt x="9532" y="7211"/>
                  </a:cubicBezTo>
                  <a:cubicBezTo>
                    <a:pt x="9537" y="7211"/>
                    <a:pt x="9542" y="7211"/>
                    <a:pt x="9546" y="7210"/>
                  </a:cubicBezTo>
                  <a:cubicBezTo>
                    <a:pt x="9710" y="7188"/>
                    <a:pt x="9871" y="7142"/>
                    <a:pt x="10021" y="7079"/>
                  </a:cubicBezTo>
                  <a:cubicBezTo>
                    <a:pt x="10107" y="7040"/>
                    <a:pt x="10277" y="6945"/>
                    <a:pt x="10329" y="6866"/>
                  </a:cubicBezTo>
                  <a:cubicBezTo>
                    <a:pt x="10398" y="6758"/>
                    <a:pt x="10424" y="6493"/>
                    <a:pt x="10418" y="6369"/>
                  </a:cubicBezTo>
                  <a:cubicBezTo>
                    <a:pt x="10411" y="6241"/>
                    <a:pt x="10329" y="5989"/>
                    <a:pt x="10277" y="5871"/>
                  </a:cubicBezTo>
                  <a:cubicBezTo>
                    <a:pt x="10224" y="5769"/>
                    <a:pt x="10074" y="5595"/>
                    <a:pt x="10008" y="5504"/>
                  </a:cubicBezTo>
                  <a:cubicBezTo>
                    <a:pt x="9913" y="5369"/>
                    <a:pt x="9638" y="4983"/>
                    <a:pt x="9638" y="4970"/>
                  </a:cubicBezTo>
                  <a:cubicBezTo>
                    <a:pt x="9638" y="4957"/>
                    <a:pt x="9573" y="4541"/>
                    <a:pt x="9543" y="4400"/>
                  </a:cubicBezTo>
                  <a:cubicBezTo>
                    <a:pt x="9514" y="4275"/>
                    <a:pt x="9478" y="4013"/>
                    <a:pt x="9405" y="3908"/>
                  </a:cubicBezTo>
                  <a:cubicBezTo>
                    <a:pt x="9356" y="3836"/>
                    <a:pt x="9202" y="3738"/>
                    <a:pt x="9124" y="3695"/>
                  </a:cubicBezTo>
                  <a:cubicBezTo>
                    <a:pt x="9071" y="3666"/>
                    <a:pt x="8940" y="3653"/>
                    <a:pt x="8894" y="3610"/>
                  </a:cubicBezTo>
                  <a:cubicBezTo>
                    <a:pt x="8839" y="3564"/>
                    <a:pt x="8783" y="3427"/>
                    <a:pt x="8754" y="3351"/>
                  </a:cubicBezTo>
                  <a:cubicBezTo>
                    <a:pt x="8727" y="3279"/>
                    <a:pt x="8701" y="3129"/>
                    <a:pt x="8678" y="3047"/>
                  </a:cubicBezTo>
                  <a:cubicBezTo>
                    <a:pt x="8655" y="2965"/>
                    <a:pt x="8639" y="2791"/>
                    <a:pt x="8596" y="2719"/>
                  </a:cubicBezTo>
                  <a:cubicBezTo>
                    <a:pt x="8557" y="2670"/>
                    <a:pt x="8508" y="2627"/>
                    <a:pt x="8452" y="2595"/>
                  </a:cubicBezTo>
                  <a:cubicBezTo>
                    <a:pt x="8387" y="2555"/>
                    <a:pt x="8236" y="2516"/>
                    <a:pt x="8170" y="2477"/>
                  </a:cubicBezTo>
                  <a:cubicBezTo>
                    <a:pt x="8085" y="2421"/>
                    <a:pt x="8007" y="2359"/>
                    <a:pt x="7935" y="2290"/>
                  </a:cubicBezTo>
                  <a:cubicBezTo>
                    <a:pt x="7863" y="2215"/>
                    <a:pt x="7764" y="2035"/>
                    <a:pt x="7712" y="1946"/>
                  </a:cubicBezTo>
                  <a:cubicBezTo>
                    <a:pt x="7640" y="1822"/>
                    <a:pt x="7525" y="1556"/>
                    <a:pt x="7443" y="1438"/>
                  </a:cubicBezTo>
                  <a:cubicBezTo>
                    <a:pt x="7355" y="1327"/>
                    <a:pt x="7260" y="1219"/>
                    <a:pt x="7158" y="1121"/>
                  </a:cubicBezTo>
                  <a:cubicBezTo>
                    <a:pt x="7076" y="1042"/>
                    <a:pt x="6899" y="894"/>
                    <a:pt x="6808" y="826"/>
                  </a:cubicBezTo>
                  <a:cubicBezTo>
                    <a:pt x="6742" y="773"/>
                    <a:pt x="6605" y="678"/>
                    <a:pt x="6533" y="632"/>
                  </a:cubicBezTo>
                  <a:cubicBezTo>
                    <a:pt x="6457" y="583"/>
                    <a:pt x="6238" y="465"/>
                    <a:pt x="6225" y="462"/>
                  </a:cubicBezTo>
                  <a:cubicBezTo>
                    <a:pt x="6215" y="456"/>
                    <a:pt x="5913" y="344"/>
                    <a:pt x="5815" y="292"/>
                  </a:cubicBezTo>
                  <a:cubicBezTo>
                    <a:pt x="5736" y="249"/>
                    <a:pt x="5664" y="200"/>
                    <a:pt x="5596" y="148"/>
                  </a:cubicBezTo>
                  <a:cubicBezTo>
                    <a:pt x="5550" y="98"/>
                    <a:pt x="5507" y="49"/>
                    <a:pt x="5471"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p:cNvSpPr/>
            <p:nvPr/>
          </p:nvSpPr>
          <p:spPr>
            <a:xfrm>
              <a:off x="1894362" y="3062100"/>
              <a:ext cx="353256" cy="207249"/>
            </a:xfrm>
            <a:custGeom>
              <a:avLst/>
              <a:gdLst/>
              <a:ahLst/>
              <a:cxnLst/>
              <a:rect l="l" t="t" r="r" b="b"/>
              <a:pathLst>
                <a:path w="12315" h="7225" extrusionOk="0">
                  <a:moveTo>
                    <a:pt x="2245" y="0"/>
                  </a:moveTo>
                  <a:cubicBezTo>
                    <a:pt x="2245" y="72"/>
                    <a:pt x="2245" y="141"/>
                    <a:pt x="2241" y="184"/>
                  </a:cubicBezTo>
                  <a:cubicBezTo>
                    <a:pt x="2235" y="282"/>
                    <a:pt x="2225" y="380"/>
                    <a:pt x="2208" y="479"/>
                  </a:cubicBezTo>
                  <a:cubicBezTo>
                    <a:pt x="2186" y="606"/>
                    <a:pt x="2097" y="852"/>
                    <a:pt x="2061" y="976"/>
                  </a:cubicBezTo>
                  <a:cubicBezTo>
                    <a:pt x="2018" y="1137"/>
                    <a:pt x="1933" y="1465"/>
                    <a:pt x="1897" y="1628"/>
                  </a:cubicBezTo>
                  <a:cubicBezTo>
                    <a:pt x="1868" y="1759"/>
                    <a:pt x="1819" y="2025"/>
                    <a:pt x="1789" y="2156"/>
                  </a:cubicBezTo>
                  <a:cubicBezTo>
                    <a:pt x="1756" y="2300"/>
                    <a:pt x="1717" y="2605"/>
                    <a:pt x="1642" y="2732"/>
                  </a:cubicBezTo>
                  <a:cubicBezTo>
                    <a:pt x="1616" y="2778"/>
                    <a:pt x="1576" y="2818"/>
                    <a:pt x="1530" y="2844"/>
                  </a:cubicBezTo>
                  <a:cubicBezTo>
                    <a:pt x="1516" y="2849"/>
                    <a:pt x="1499" y="2852"/>
                    <a:pt x="1479" y="2852"/>
                  </a:cubicBezTo>
                  <a:cubicBezTo>
                    <a:pt x="1419" y="2852"/>
                    <a:pt x="1340" y="2833"/>
                    <a:pt x="1278" y="2833"/>
                  </a:cubicBezTo>
                  <a:cubicBezTo>
                    <a:pt x="1254" y="2833"/>
                    <a:pt x="1232" y="2836"/>
                    <a:pt x="1216" y="2844"/>
                  </a:cubicBezTo>
                  <a:cubicBezTo>
                    <a:pt x="1127" y="2890"/>
                    <a:pt x="1042" y="3093"/>
                    <a:pt x="980" y="3175"/>
                  </a:cubicBezTo>
                  <a:cubicBezTo>
                    <a:pt x="895" y="3286"/>
                    <a:pt x="711" y="3496"/>
                    <a:pt x="629" y="3610"/>
                  </a:cubicBezTo>
                  <a:cubicBezTo>
                    <a:pt x="489" y="3817"/>
                    <a:pt x="358" y="4030"/>
                    <a:pt x="240" y="4249"/>
                  </a:cubicBezTo>
                  <a:cubicBezTo>
                    <a:pt x="171" y="4380"/>
                    <a:pt x="40" y="4652"/>
                    <a:pt x="10" y="4799"/>
                  </a:cubicBezTo>
                  <a:cubicBezTo>
                    <a:pt x="1" y="4868"/>
                    <a:pt x="1" y="4940"/>
                    <a:pt x="4" y="5009"/>
                  </a:cubicBezTo>
                  <a:cubicBezTo>
                    <a:pt x="79" y="5022"/>
                    <a:pt x="151" y="5052"/>
                    <a:pt x="220" y="5091"/>
                  </a:cubicBezTo>
                  <a:cubicBezTo>
                    <a:pt x="295" y="5140"/>
                    <a:pt x="371" y="5320"/>
                    <a:pt x="436" y="5386"/>
                  </a:cubicBezTo>
                  <a:cubicBezTo>
                    <a:pt x="498" y="5448"/>
                    <a:pt x="571" y="5500"/>
                    <a:pt x="649" y="5543"/>
                  </a:cubicBezTo>
                  <a:cubicBezTo>
                    <a:pt x="761" y="5592"/>
                    <a:pt x="1003" y="5612"/>
                    <a:pt x="1121" y="5641"/>
                  </a:cubicBezTo>
                  <a:cubicBezTo>
                    <a:pt x="1255" y="5677"/>
                    <a:pt x="1507" y="5779"/>
                    <a:pt x="1648" y="5805"/>
                  </a:cubicBezTo>
                  <a:lnTo>
                    <a:pt x="1652" y="5805"/>
                  </a:lnTo>
                  <a:cubicBezTo>
                    <a:pt x="1790" y="5826"/>
                    <a:pt x="1931" y="5838"/>
                    <a:pt x="2069" y="5838"/>
                  </a:cubicBezTo>
                  <a:cubicBezTo>
                    <a:pt x="2085" y="5838"/>
                    <a:pt x="2101" y="5838"/>
                    <a:pt x="2117" y="5838"/>
                  </a:cubicBezTo>
                  <a:cubicBezTo>
                    <a:pt x="2317" y="5831"/>
                    <a:pt x="2706" y="5749"/>
                    <a:pt x="2900" y="5710"/>
                  </a:cubicBezTo>
                  <a:cubicBezTo>
                    <a:pt x="3073" y="5674"/>
                    <a:pt x="3414" y="5540"/>
                    <a:pt x="3591" y="5540"/>
                  </a:cubicBezTo>
                  <a:cubicBezTo>
                    <a:pt x="3823" y="5540"/>
                    <a:pt x="4279" y="5674"/>
                    <a:pt x="4498" y="5743"/>
                  </a:cubicBezTo>
                  <a:cubicBezTo>
                    <a:pt x="4829" y="5848"/>
                    <a:pt x="5455" y="6156"/>
                    <a:pt x="5779" y="6277"/>
                  </a:cubicBezTo>
                  <a:cubicBezTo>
                    <a:pt x="6054" y="6378"/>
                    <a:pt x="6598" y="6582"/>
                    <a:pt x="6893" y="6637"/>
                  </a:cubicBezTo>
                  <a:cubicBezTo>
                    <a:pt x="7125" y="6684"/>
                    <a:pt x="7551" y="6729"/>
                    <a:pt x="7865" y="6729"/>
                  </a:cubicBezTo>
                  <a:cubicBezTo>
                    <a:pt x="7947" y="6729"/>
                    <a:pt x="8021" y="6726"/>
                    <a:pt x="8082" y="6719"/>
                  </a:cubicBezTo>
                  <a:cubicBezTo>
                    <a:pt x="8236" y="6699"/>
                    <a:pt x="8518" y="6552"/>
                    <a:pt x="8672" y="6536"/>
                  </a:cubicBezTo>
                  <a:cubicBezTo>
                    <a:pt x="8689" y="6535"/>
                    <a:pt x="8705" y="6535"/>
                    <a:pt x="8722" y="6535"/>
                  </a:cubicBezTo>
                  <a:cubicBezTo>
                    <a:pt x="8843" y="6535"/>
                    <a:pt x="8963" y="6546"/>
                    <a:pt x="9081" y="6572"/>
                  </a:cubicBezTo>
                  <a:cubicBezTo>
                    <a:pt x="9252" y="6604"/>
                    <a:pt x="9419" y="6657"/>
                    <a:pt x="9579" y="6719"/>
                  </a:cubicBezTo>
                  <a:cubicBezTo>
                    <a:pt x="9789" y="6804"/>
                    <a:pt x="10159" y="7089"/>
                    <a:pt x="10375" y="7158"/>
                  </a:cubicBezTo>
                  <a:cubicBezTo>
                    <a:pt x="10480" y="7194"/>
                    <a:pt x="10706" y="7210"/>
                    <a:pt x="10818" y="7217"/>
                  </a:cubicBezTo>
                  <a:cubicBezTo>
                    <a:pt x="10895" y="7222"/>
                    <a:pt x="10971" y="7224"/>
                    <a:pt x="11049" y="7224"/>
                  </a:cubicBezTo>
                  <a:cubicBezTo>
                    <a:pt x="11126" y="7224"/>
                    <a:pt x="11204" y="7222"/>
                    <a:pt x="11283" y="7217"/>
                  </a:cubicBezTo>
                  <a:cubicBezTo>
                    <a:pt x="11312" y="7214"/>
                    <a:pt x="11358" y="7204"/>
                    <a:pt x="11410" y="7191"/>
                  </a:cubicBezTo>
                  <a:cubicBezTo>
                    <a:pt x="11338" y="7145"/>
                    <a:pt x="11270" y="7096"/>
                    <a:pt x="11204" y="7040"/>
                  </a:cubicBezTo>
                  <a:cubicBezTo>
                    <a:pt x="11148" y="6984"/>
                    <a:pt x="11001" y="6876"/>
                    <a:pt x="11008" y="6798"/>
                  </a:cubicBezTo>
                  <a:cubicBezTo>
                    <a:pt x="11014" y="6706"/>
                    <a:pt x="11201" y="6604"/>
                    <a:pt x="11273" y="6552"/>
                  </a:cubicBezTo>
                  <a:cubicBezTo>
                    <a:pt x="11319" y="6519"/>
                    <a:pt x="11424" y="6480"/>
                    <a:pt x="11460" y="6444"/>
                  </a:cubicBezTo>
                  <a:cubicBezTo>
                    <a:pt x="11515" y="6388"/>
                    <a:pt x="11610" y="6254"/>
                    <a:pt x="11623" y="6179"/>
                  </a:cubicBezTo>
                  <a:cubicBezTo>
                    <a:pt x="11640" y="6090"/>
                    <a:pt x="11604" y="5907"/>
                    <a:pt x="11561" y="5825"/>
                  </a:cubicBezTo>
                  <a:cubicBezTo>
                    <a:pt x="11519" y="5740"/>
                    <a:pt x="11365" y="5612"/>
                    <a:pt x="11289" y="5546"/>
                  </a:cubicBezTo>
                  <a:cubicBezTo>
                    <a:pt x="11165" y="5442"/>
                    <a:pt x="10906" y="5222"/>
                    <a:pt x="10752" y="5166"/>
                  </a:cubicBezTo>
                  <a:cubicBezTo>
                    <a:pt x="10704" y="5152"/>
                    <a:pt x="10620" y="5149"/>
                    <a:pt x="10545" y="5149"/>
                  </a:cubicBezTo>
                  <a:cubicBezTo>
                    <a:pt x="10503" y="5149"/>
                    <a:pt x="10463" y="5150"/>
                    <a:pt x="10434" y="5150"/>
                  </a:cubicBezTo>
                  <a:cubicBezTo>
                    <a:pt x="10321" y="5150"/>
                    <a:pt x="10106" y="5182"/>
                    <a:pt x="9966" y="5182"/>
                  </a:cubicBezTo>
                  <a:cubicBezTo>
                    <a:pt x="9944" y="5182"/>
                    <a:pt x="9924" y="5181"/>
                    <a:pt x="9907" y="5179"/>
                  </a:cubicBezTo>
                  <a:cubicBezTo>
                    <a:pt x="9815" y="5170"/>
                    <a:pt x="9632" y="5140"/>
                    <a:pt x="9550" y="5094"/>
                  </a:cubicBezTo>
                  <a:cubicBezTo>
                    <a:pt x="9471" y="5042"/>
                    <a:pt x="9402" y="4973"/>
                    <a:pt x="9350" y="4894"/>
                  </a:cubicBezTo>
                  <a:cubicBezTo>
                    <a:pt x="9311" y="4816"/>
                    <a:pt x="9288" y="4731"/>
                    <a:pt x="9284" y="4642"/>
                  </a:cubicBezTo>
                  <a:cubicBezTo>
                    <a:pt x="9281" y="4482"/>
                    <a:pt x="9379" y="4338"/>
                    <a:pt x="9530" y="4279"/>
                  </a:cubicBezTo>
                  <a:cubicBezTo>
                    <a:pt x="9628" y="4226"/>
                    <a:pt x="9851" y="4174"/>
                    <a:pt x="9959" y="4148"/>
                  </a:cubicBezTo>
                  <a:cubicBezTo>
                    <a:pt x="10113" y="4115"/>
                    <a:pt x="10267" y="4089"/>
                    <a:pt x="10424" y="4072"/>
                  </a:cubicBezTo>
                  <a:cubicBezTo>
                    <a:pt x="10439" y="4071"/>
                    <a:pt x="10455" y="4071"/>
                    <a:pt x="10473" y="4071"/>
                  </a:cubicBezTo>
                  <a:cubicBezTo>
                    <a:pt x="10606" y="4071"/>
                    <a:pt x="10804" y="4100"/>
                    <a:pt x="10965" y="4100"/>
                  </a:cubicBezTo>
                  <a:cubicBezTo>
                    <a:pt x="11034" y="4100"/>
                    <a:pt x="11097" y="4094"/>
                    <a:pt x="11145" y="4079"/>
                  </a:cubicBezTo>
                  <a:cubicBezTo>
                    <a:pt x="11204" y="4059"/>
                    <a:pt x="11293" y="3971"/>
                    <a:pt x="11342" y="3931"/>
                  </a:cubicBezTo>
                  <a:cubicBezTo>
                    <a:pt x="11430" y="3866"/>
                    <a:pt x="11587" y="3705"/>
                    <a:pt x="11689" y="3673"/>
                  </a:cubicBezTo>
                  <a:cubicBezTo>
                    <a:pt x="11709" y="3666"/>
                    <a:pt x="11734" y="3663"/>
                    <a:pt x="11762" y="3663"/>
                  </a:cubicBezTo>
                  <a:cubicBezTo>
                    <a:pt x="11833" y="3663"/>
                    <a:pt x="11923" y="3679"/>
                    <a:pt x="11993" y="3679"/>
                  </a:cubicBezTo>
                  <a:cubicBezTo>
                    <a:pt x="12015" y="3679"/>
                    <a:pt x="12036" y="3677"/>
                    <a:pt x="12053" y="3673"/>
                  </a:cubicBezTo>
                  <a:cubicBezTo>
                    <a:pt x="12121" y="3653"/>
                    <a:pt x="12229" y="3571"/>
                    <a:pt x="12315" y="3519"/>
                  </a:cubicBezTo>
                  <a:cubicBezTo>
                    <a:pt x="12243" y="3410"/>
                    <a:pt x="12177" y="3296"/>
                    <a:pt x="12118" y="3178"/>
                  </a:cubicBezTo>
                  <a:cubicBezTo>
                    <a:pt x="12056" y="3030"/>
                    <a:pt x="11997" y="2765"/>
                    <a:pt x="11915" y="2628"/>
                  </a:cubicBezTo>
                  <a:cubicBezTo>
                    <a:pt x="11869" y="2549"/>
                    <a:pt x="11722" y="2388"/>
                    <a:pt x="11686" y="2306"/>
                  </a:cubicBezTo>
                  <a:cubicBezTo>
                    <a:pt x="11663" y="2247"/>
                    <a:pt x="11692" y="2120"/>
                    <a:pt x="11686" y="2061"/>
                  </a:cubicBezTo>
                  <a:cubicBezTo>
                    <a:pt x="11669" y="1966"/>
                    <a:pt x="11646" y="1877"/>
                    <a:pt x="11620" y="1786"/>
                  </a:cubicBezTo>
                  <a:cubicBezTo>
                    <a:pt x="11492" y="1786"/>
                    <a:pt x="11338" y="1766"/>
                    <a:pt x="11240" y="1756"/>
                  </a:cubicBezTo>
                  <a:cubicBezTo>
                    <a:pt x="11142" y="1746"/>
                    <a:pt x="10945" y="1714"/>
                    <a:pt x="10854" y="1700"/>
                  </a:cubicBezTo>
                  <a:cubicBezTo>
                    <a:pt x="10765" y="1684"/>
                    <a:pt x="10585" y="1632"/>
                    <a:pt x="10493" y="1625"/>
                  </a:cubicBezTo>
                  <a:cubicBezTo>
                    <a:pt x="10481" y="1624"/>
                    <a:pt x="10468" y="1624"/>
                    <a:pt x="10453" y="1624"/>
                  </a:cubicBezTo>
                  <a:cubicBezTo>
                    <a:pt x="10353" y="1624"/>
                    <a:pt x="10204" y="1645"/>
                    <a:pt x="10096" y="1645"/>
                  </a:cubicBezTo>
                  <a:cubicBezTo>
                    <a:pt x="10072" y="1645"/>
                    <a:pt x="10050" y="1644"/>
                    <a:pt x="10031" y="1641"/>
                  </a:cubicBezTo>
                  <a:cubicBezTo>
                    <a:pt x="9920" y="1619"/>
                    <a:pt x="9809" y="1579"/>
                    <a:pt x="9704" y="1530"/>
                  </a:cubicBezTo>
                  <a:cubicBezTo>
                    <a:pt x="9648" y="1497"/>
                    <a:pt x="9553" y="1399"/>
                    <a:pt x="9494" y="1370"/>
                  </a:cubicBezTo>
                  <a:cubicBezTo>
                    <a:pt x="9370" y="1314"/>
                    <a:pt x="9239" y="1271"/>
                    <a:pt x="9104" y="1248"/>
                  </a:cubicBezTo>
                  <a:cubicBezTo>
                    <a:pt x="9053" y="1244"/>
                    <a:pt x="9001" y="1242"/>
                    <a:pt x="8949" y="1242"/>
                  </a:cubicBezTo>
                  <a:cubicBezTo>
                    <a:pt x="8851" y="1242"/>
                    <a:pt x="8752" y="1250"/>
                    <a:pt x="8655" y="1265"/>
                  </a:cubicBezTo>
                  <a:cubicBezTo>
                    <a:pt x="8538" y="1284"/>
                    <a:pt x="8420" y="1317"/>
                    <a:pt x="8311" y="1366"/>
                  </a:cubicBezTo>
                  <a:cubicBezTo>
                    <a:pt x="8226" y="1412"/>
                    <a:pt x="8085" y="1550"/>
                    <a:pt x="8017" y="1615"/>
                  </a:cubicBezTo>
                  <a:cubicBezTo>
                    <a:pt x="7977" y="1651"/>
                    <a:pt x="7879" y="1720"/>
                    <a:pt x="7872" y="1776"/>
                  </a:cubicBezTo>
                  <a:cubicBezTo>
                    <a:pt x="7866" y="1835"/>
                    <a:pt x="7958" y="1930"/>
                    <a:pt x="7994" y="1985"/>
                  </a:cubicBezTo>
                  <a:cubicBezTo>
                    <a:pt x="8030" y="2038"/>
                    <a:pt x="8099" y="2152"/>
                    <a:pt x="8151" y="2189"/>
                  </a:cubicBezTo>
                  <a:cubicBezTo>
                    <a:pt x="8230" y="2244"/>
                    <a:pt x="8443" y="2251"/>
                    <a:pt x="8521" y="2310"/>
                  </a:cubicBezTo>
                  <a:cubicBezTo>
                    <a:pt x="8560" y="2339"/>
                    <a:pt x="8593" y="2438"/>
                    <a:pt x="8629" y="2474"/>
                  </a:cubicBezTo>
                  <a:cubicBezTo>
                    <a:pt x="8675" y="2516"/>
                    <a:pt x="8800" y="2578"/>
                    <a:pt x="8849" y="2608"/>
                  </a:cubicBezTo>
                  <a:cubicBezTo>
                    <a:pt x="8898" y="2641"/>
                    <a:pt x="9013" y="2690"/>
                    <a:pt x="9042" y="2739"/>
                  </a:cubicBezTo>
                  <a:cubicBezTo>
                    <a:pt x="9071" y="2788"/>
                    <a:pt x="9071" y="2916"/>
                    <a:pt x="9058" y="2971"/>
                  </a:cubicBezTo>
                  <a:cubicBezTo>
                    <a:pt x="9035" y="3050"/>
                    <a:pt x="8993" y="3122"/>
                    <a:pt x="8940" y="3181"/>
                  </a:cubicBezTo>
                  <a:cubicBezTo>
                    <a:pt x="8878" y="3237"/>
                    <a:pt x="8714" y="3289"/>
                    <a:pt x="8639" y="3322"/>
                  </a:cubicBezTo>
                  <a:cubicBezTo>
                    <a:pt x="8501" y="3388"/>
                    <a:pt x="8239" y="3561"/>
                    <a:pt x="8089" y="3568"/>
                  </a:cubicBezTo>
                  <a:cubicBezTo>
                    <a:pt x="8083" y="3568"/>
                    <a:pt x="8076" y="3568"/>
                    <a:pt x="8070" y="3568"/>
                  </a:cubicBezTo>
                  <a:cubicBezTo>
                    <a:pt x="7925" y="3568"/>
                    <a:pt x="7667" y="3466"/>
                    <a:pt x="7551" y="3397"/>
                  </a:cubicBezTo>
                  <a:cubicBezTo>
                    <a:pt x="7388" y="3302"/>
                    <a:pt x="7122" y="3024"/>
                    <a:pt x="7001" y="2883"/>
                  </a:cubicBezTo>
                  <a:cubicBezTo>
                    <a:pt x="6844" y="2703"/>
                    <a:pt x="6608" y="2284"/>
                    <a:pt x="6451" y="2103"/>
                  </a:cubicBezTo>
                  <a:cubicBezTo>
                    <a:pt x="6261" y="1900"/>
                    <a:pt x="6054" y="1714"/>
                    <a:pt x="5838" y="1543"/>
                  </a:cubicBezTo>
                  <a:cubicBezTo>
                    <a:pt x="5678" y="1422"/>
                    <a:pt x="5321" y="1225"/>
                    <a:pt x="5144" y="1130"/>
                  </a:cubicBezTo>
                  <a:cubicBezTo>
                    <a:pt x="5009" y="1055"/>
                    <a:pt x="4731" y="914"/>
                    <a:pt x="4590" y="845"/>
                  </a:cubicBezTo>
                  <a:cubicBezTo>
                    <a:pt x="4374" y="741"/>
                    <a:pt x="3945" y="518"/>
                    <a:pt x="3722" y="433"/>
                  </a:cubicBezTo>
                  <a:cubicBezTo>
                    <a:pt x="3414" y="315"/>
                    <a:pt x="2778" y="144"/>
                    <a:pt x="2464" y="59"/>
                  </a:cubicBezTo>
                  <a:cubicBezTo>
                    <a:pt x="2402" y="43"/>
                    <a:pt x="2326" y="23"/>
                    <a:pt x="224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a:off x="2128059" y="3856388"/>
              <a:ext cx="20711" cy="17584"/>
            </a:xfrm>
            <a:custGeom>
              <a:avLst/>
              <a:gdLst/>
              <a:ahLst/>
              <a:cxnLst/>
              <a:rect l="l" t="t" r="r" b="b"/>
              <a:pathLst>
                <a:path w="722" h="613" extrusionOk="0">
                  <a:moveTo>
                    <a:pt x="416" y="0"/>
                  </a:moveTo>
                  <a:cubicBezTo>
                    <a:pt x="396" y="0"/>
                    <a:pt x="375" y="2"/>
                    <a:pt x="354" y="5"/>
                  </a:cubicBezTo>
                  <a:cubicBezTo>
                    <a:pt x="318" y="18"/>
                    <a:pt x="276" y="87"/>
                    <a:pt x="246" y="113"/>
                  </a:cubicBezTo>
                  <a:cubicBezTo>
                    <a:pt x="207" y="146"/>
                    <a:pt x="112" y="185"/>
                    <a:pt x="76" y="234"/>
                  </a:cubicBezTo>
                  <a:cubicBezTo>
                    <a:pt x="43" y="283"/>
                    <a:pt x="1" y="408"/>
                    <a:pt x="17" y="463"/>
                  </a:cubicBezTo>
                  <a:cubicBezTo>
                    <a:pt x="50" y="522"/>
                    <a:pt x="102" y="568"/>
                    <a:pt x="168" y="591"/>
                  </a:cubicBezTo>
                  <a:cubicBezTo>
                    <a:pt x="172" y="592"/>
                    <a:pt x="176" y="593"/>
                    <a:pt x="181" y="593"/>
                  </a:cubicBezTo>
                  <a:cubicBezTo>
                    <a:pt x="242" y="593"/>
                    <a:pt x="342" y="522"/>
                    <a:pt x="400" y="522"/>
                  </a:cubicBezTo>
                  <a:cubicBezTo>
                    <a:pt x="401" y="522"/>
                    <a:pt x="402" y="522"/>
                    <a:pt x="404" y="522"/>
                  </a:cubicBezTo>
                  <a:cubicBezTo>
                    <a:pt x="461" y="525"/>
                    <a:pt x="563" y="612"/>
                    <a:pt x="624" y="612"/>
                  </a:cubicBezTo>
                  <a:cubicBezTo>
                    <a:pt x="632" y="612"/>
                    <a:pt x="640" y="611"/>
                    <a:pt x="646" y="608"/>
                  </a:cubicBezTo>
                  <a:cubicBezTo>
                    <a:pt x="689" y="591"/>
                    <a:pt x="698" y="486"/>
                    <a:pt x="708" y="444"/>
                  </a:cubicBezTo>
                  <a:cubicBezTo>
                    <a:pt x="718" y="368"/>
                    <a:pt x="721" y="293"/>
                    <a:pt x="715" y="218"/>
                  </a:cubicBezTo>
                  <a:cubicBezTo>
                    <a:pt x="712" y="182"/>
                    <a:pt x="698" y="100"/>
                    <a:pt x="672" y="74"/>
                  </a:cubicBezTo>
                  <a:cubicBezTo>
                    <a:pt x="639" y="38"/>
                    <a:pt x="538" y="18"/>
                    <a:pt x="489" y="8"/>
                  </a:cubicBezTo>
                  <a:cubicBezTo>
                    <a:pt x="465" y="3"/>
                    <a:pt x="441" y="0"/>
                    <a:pt x="41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4"/>
            <p:cNvSpPr/>
            <p:nvPr/>
          </p:nvSpPr>
          <p:spPr>
            <a:xfrm>
              <a:off x="1957412" y="3887224"/>
              <a:ext cx="8204" cy="11732"/>
            </a:xfrm>
            <a:custGeom>
              <a:avLst/>
              <a:gdLst/>
              <a:ahLst/>
              <a:cxnLst/>
              <a:rect l="l" t="t" r="r" b="b"/>
              <a:pathLst>
                <a:path w="286" h="409" extrusionOk="0">
                  <a:moveTo>
                    <a:pt x="135" y="1"/>
                  </a:moveTo>
                  <a:cubicBezTo>
                    <a:pt x="99" y="1"/>
                    <a:pt x="40" y="70"/>
                    <a:pt x="24" y="106"/>
                  </a:cubicBezTo>
                  <a:cubicBezTo>
                    <a:pt x="7" y="152"/>
                    <a:pt x="1" y="201"/>
                    <a:pt x="4" y="253"/>
                  </a:cubicBezTo>
                  <a:cubicBezTo>
                    <a:pt x="10" y="289"/>
                    <a:pt x="20" y="371"/>
                    <a:pt x="50" y="394"/>
                  </a:cubicBezTo>
                  <a:cubicBezTo>
                    <a:pt x="71" y="404"/>
                    <a:pt x="93" y="409"/>
                    <a:pt x="115" y="409"/>
                  </a:cubicBezTo>
                  <a:cubicBezTo>
                    <a:pt x="137" y="409"/>
                    <a:pt x="160" y="404"/>
                    <a:pt x="181" y="394"/>
                  </a:cubicBezTo>
                  <a:cubicBezTo>
                    <a:pt x="210" y="374"/>
                    <a:pt x="214" y="296"/>
                    <a:pt x="227" y="263"/>
                  </a:cubicBezTo>
                  <a:cubicBezTo>
                    <a:pt x="240" y="230"/>
                    <a:pt x="286" y="168"/>
                    <a:pt x="279" y="132"/>
                  </a:cubicBezTo>
                  <a:cubicBezTo>
                    <a:pt x="266" y="86"/>
                    <a:pt x="184" y="1"/>
                    <a:pt x="135"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4"/>
            <p:cNvSpPr/>
            <p:nvPr/>
          </p:nvSpPr>
          <p:spPr>
            <a:xfrm>
              <a:off x="1882716" y="3456806"/>
              <a:ext cx="350072" cy="431652"/>
            </a:xfrm>
            <a:custGeom>
              <a:avLst/>
              <a:gdLst/>
              <a:ahLst/>
              <a:cxnLst/>
              <a:rect l="l" t="t" r="r" b="b"/>
              <a:pathLst>
                <a:path w="12204" h="15048" extrusionOk="0">
                  <a:moveTo>
                    <a:pt x="3265" y="0"/>
                  </a:moveTo>
                  <a:cubicBezTo>
                    <a:pt x="3239" y="0"/>
                    <a:pt x="3216" y="3"/>
                    <a:pt x="3198" y="9"/>
                  </a:cubicBezTo>
                  <a:cubicBezTo>
                    <a:pt x="3132" y="35"/>
                    <a:pt x="3040" y="150"/>
                    <a:pt x="3004" y="215"/>
                  </a:cubicBezTo>
                  <a:cubicBezTo>
                    <a:pt x="2972" y="277"/>
                    <a:pt x="2962" y="428"/>
                    <a:pt x="2936" y="497"/>
                  </a:cubicBezTo>
                  <a:cubicBezTo>
                    <a:pt x="2916" y="559"/>
                    <a:pt x="2837" y="671"/>
                    <a:pt x="2824" y="736"/>
                  </a:cubicBezTo>
                  <a:cubicBezTo>
                    <a:pt x="2804" y="831"/>
                    <a:pt x="2818" y="1028"/>
                    <a:pt x="2834" y="1123"/>
                  </a:cubicBezTo>
                  <a:cubicBezTo>
                    <a:pt x="2850" y="1201"/>
                    <a:pt x="2965" y="1352"/>
                    <a:pt x="2936" y="1427"/>
                  </a:cubicBezTo>
                  <a:cubicBezTo>
                    <a:pt x="2919" y="1483"/>
                    <a:pt x="2782" y="1509"/>
                    <a:pt x="2746" y="1552"/>
                  </a:cubicBezTo>
                  <a:cubicBezTo>
                    <a:pt x="2713" y="1588"/>
                    <a:pt x="2713" y="1703"/>
                    <a:pt x="2670" y="1729"/>
                  </a:cubicBezTo>
                  <a:cubicBezTo>
                    <a:pt x="2648" y="1744"/>
                    <a:pt x="2611" y="1749"/>
                    <a:pt x="2571" y="1749"/>
                  </a:cubicBezTo>
                  <a:cubicBezTo>
                    <a:pt x="2518" y="1749"/>
                    <a:pt x="2460" y="1740"/>
                    <a:pt x="2424" y="1739"/>
                  </a:cubicBezTo>
                  <a:cubicBezTo>
                    <a:pt x="2339" y="1739"/>
                    <a:pt x="2257" y="1725"/>
                    <a:pt x="2176" y="1706"/>
                  </a:cubicBezTo>
                  <a:cubicBezTo>
                    <a:pt x="2064" y="1666"/>
                    <a:pt x="1864" y="1535"/>
                    <a:pt x="1773" y="1463"/>
                  </a:cubicBezTo>
                  <a:cubicBezTo>
                    <a:pt x="1694" y="1401"/>
                    <a:pt x="1576" y="1224"/>
                    <a:pt x="1484" y="1185"/>
                  </a:cubicBezTo>
                  <a:cubicBezTo>
                    <a:pt x="1428" y="1159"/>
                    <a:pt x="1323" y="1156"/>
                    <a:pt x="1232" y="1156"/>
                  </a:cubicBezTo>
                  <a:cubicBezTo>
                    <a:pt x="1206" y="1156"/>
                    <a:pt x="1181" y="1156"/>
                    <a:pt x="1159" y="1156"/>
                  </a:cubicBezTo>
                  <a:cubicBezTo>
                    <a:pt x="1142" y="1156"/>
                    <a:pt x="1127" y="1156"/>
                    <a:pt x="1114" y="1155"/>
                  </a:cubicBezTo>
                  <a:cubicBezTo>
                    <a:pt x="1052" y="1152"/>
                    <a:pt x="990" y="1151"/>
                    <a:pt x="927" y="1151"/>
                  </a:cubicBezTo>
                  <a:cubicBezTo>
                    <a:pt x="865" y="1151"/>
                    <a:pt x="803" y="1152"/>
                    <a:pt x="741" y="1155"/>
                  </a:cubicBezTo>
                  <a:cubicBezTo>
                    <a:pt x="655" y="1172"/>
                    <a:pt x="574" y="1195"/>
                    <a:pt x="495" y="1224"/>
                  </a:cubicBezTo>
                  <a:cubicBezTo>
                    <a:pt x="397" y="1264"/>
                    <a:pt x="180" y="1342"/>
                    <a:pt x="122" y="1427"/>
                  </a:cubicBezTo>
                  <a:cubicBezTo>
                    <a:pt x="43" y="1545"/>
                    <a:pt x="53" y="1843"/>
                    <a:pt x="43" y="1984"/>
                  </a:cubicBezTo>
                  <a:cubicBezTo>
                    <a:pt x="30" y="2145"/>
                    <a:pt x="0" y="2476"/>
                    <a:pt x="43" y="2630"/>
                  </a:cubicBezTo>
                  <a:cubicBezTo>
                    <a:pt x="43" y="2639"/>
                    <a:pt x="46" y="2646"/>
                    <a:pt x="49" y="2656"/>
                  </a:cubicBezTo>
                  <a:cubicBezTo>
                    <a:pt x="95" y="2793"/>
                    <a:pt x="259" y="3006"/>
                    <a:pt x="318" y="3128"/>
                  </a:cubicBezTo>
                  <a:cubicBezTo>
                    <a:pt x="393" y="3318"/>
                    <a:pt x="456" y="3511"/>
                    <a:pt x="505" y="3707"/>
                  </a:cubicBezTo>
                  <a:cubicBezTo>
                    <a:pt x="541" y="3874"/>
                    <a:pt x="544" y="4225"/>
                    <a:pt x="590" y="4392"/>
                  </a:cubicBezTo>
                  <a:cubicBezTo>
                    <a:pt x="629" y="4517"/>
                    <a:pt x="678" y="4638"/>
                    <a:pt x="741" y="4749"/>
                  </a:cubicBezTo>
                  <a:cubicBezTo>
                    <a:pt x="826" y="4880"/>
                    <a:pt x="921" y="5005"/>
                    <a:pt x="1026" y="5119"/>
                  </a:cubicBezTo>
                  <a:cubicBezTo>
                    <a:pt x="1091" y="5185"/>
                    <a:pt x="1255" y="5283"/>
                    <a:pt x="1307" y="5355"/>
                  </a:cubicBezTo>
                  <a:cubicBezTo>
                    <a:pt x="1379" y="5470"/>
                    <a:pt x="1435" y="5591"/>
                    <a:pt x="1471" y="5719"/>
                  </a:cubicBezTo>
                  <a:cubicBezTo>
                    <a:pt x="1507" y="5847"/>
                    <a:pt x="1494" y="6122"/>
                    <a:pt x="1524" y="6253"/>
                  </a:cubicBezTo>
                  <a:cubicBezTo>
                    <a:pt x="1550" y="6361"/>
                    <a:pt x="1664" y="6564"/>
                    <a:pt x="1684" y="6675"/>
                  </a:cubicBezTo>
                  <a:cubicBezTo>
                    <a:pt x="1707" y="6816"/>
                    <a:pt x="1655" y="7098"/>
                    <a:pt x="1678" y="7239"/>
                  </a:cubicBezTo>
                  <a:cubicBezTo>
                    <a:pt x="1691" y="7334"/>
                    <a:pt x="1773" y="7514"/>
                    <a:pt x="1802" y="7606"/>
                  </a:cubicBezTo>
                  <a:cubicBezTo>
                    <a:pt x="1845" y="7733"/>
                    <a:pt x="1940" y="7989"/>
                    <a:pt x="1959" y="8123"/>
                  </a:cubicBezTo>
                  <a:cubicBezTo>
                    <a:pt x="1976" y="8225"/>
                    <a:pt x="1959" y="8431"/>
                    <a:pt x="1959" y="8533"/>
                  </a:cubicBezTo>
                  <a:cubicBezTo>
                    <a:pt x="1959" y="8710"/>
                    <a:pt x="2018" y="9073"/>
                    <a:pt x="1959" y="9240"/>
                  </a:cubicBezTo>
                  <a:cubicBezTo>
                    <a:pt x="1913" y="9339"/>
                    <a:pt x="1845" y="9424"/>
                    <a:pt x="1763" y="9489"/>
                  </a:cubicBezTo>
                  <a:cubicBezTo>
                    <a:pt x="1658" y="9561"/>
                    <a:pt x="1406" y="9614"/>
                    <a:pt x="1284" y="9653"/>
                  </a:cubicBezTo>
                  <a:cubicBezTo>
                    <a:pt x="1167" y="9696"/>
                    <a:pt x="911" y="9742"/>
                    <a:pt x="809" y="9814"/>
                  </a:cubicBezTo>
                  <a:cubicBezTo>
                    <a:pt x="767" y="9850"/>
                    <a:pt x="731" y="9889"/>
                    <a:pt x="701" y="9932"/>
                  </a:cubicBezTo>
                  <a:cubicBezTo>
                    <a:pt x="721" y="9961"/>
                    <a:pt x="737" y="9994"/>
                    <a:pt x="750" y="10027"/>
                  </a:cubicBezTo>
                  <a:cubicBezTo>
                    <a:pt x="770" y="10095"/>
                    <a:pt x="724" y="10243"/>
                    <a:pt x="750" y="10308"/>
                  </a:cubicBezTo>
                  <a:cubicBezTo>
                    <a:pt x="767" y="10357"/>
                    <a:pt x="842" y="10433"/>
                    <a:pt x="885" y="10469"/>
                  </a:cubicBezTo>
                  <a:cubicBezTo>
                    <a:pt x="931" y="10508"/>
                    <a:pt x="1026" y="10583"/>
                    <a:pt x="1081" y="10590"/>
                  </a:cubicBezTo>
                  <a:cubicBezTo>
                    <a:pt x="1084" y="10590"/>
                    <a:pt x="1086" y="10591"/>
                    <a:pt x="1089" y="10591"/>
                  </a:cubicBezTo>
                  <a:cubicBezTo>
                    <a:pt x="1139" y="10591"/>
                    <a:pt x="1228" y="10531"/>
                    <a:pt x="1278" y="10531"/>
                  </a:cubicBezTo>
                  <a:cubicBezTo>
                    <a:pt x="1317" y="10531"/>
                    <a:pt x="1406" y="10557"/>
                    <a:pt x="1429" y="10590"/>
                  </a:cubicBezTo>
                  <a:cubicBezTo>
                    <a:pt x="1465" y="10636"/>
                    <a:pt x="1455" y="10764"/>
                    <a:pt x="1438" y="10819"/>
                  </a:cubicBezTo>
                  <a:cubicBezTo>
                    <a:pt x="1415" y="10882"/>
                    <a:pt x="1298" y="10970"/>
                    <a:pt x="1275" y="11032"/>
                  </a:cubicBezTo>
                  <a:cubicBezTo>
                    <a:pt x="1245" y="11114"/>
                    <a:pt x="1258" y="11301"/>
                    <a:pt x="1258" y="11389"/>
                  </a:cubicBezTo>
                  <a:cubicBezTo>
                    <a:pt x="1258" y="11576"/>
                    <a:pt x="1314" y="11953"/>
                    <a:pt x="1284" y="12136"/>
                  </a:cubicBezTo>
                  <a:cubicBezTo>
                    <a:pt x="1268" y="12241"/>
                    <a:pt x="1173" y="12431"/>
                    <a:pt x="1140" y="12529"/>
                  </a:cubicBezTo>
                  <a:cubicBezTo>
                    <a:pt x="1094" y="12657"/>
                    <a:pt x="996" y="12909"/>
                    <a:pt x="960" y="13037"/>
                  </a:cubicBezTo>
                  <a:cubicBezTo>
                    <a:pt x="934" y="13142"/>
                    <a:pt x="882" y="13355"/>
                    <a:pt x="885" y="13463"/>
                  </a:cubicBezTo>
                  <a:cubicBezTo>
                    <a:pt x="888" y="13581"/>
                    <a:pt x="924" y="13820"/>
                    <a:pt x="990" y="13918"/>
                  </a:cubicBezTo>
                  <a:cubicBezTo>
                    <a:pt x="1062" y="14030"/>
                    <a:pt x="1301" y="14177"/>
                    <a:pt x="1419" y="14246"/>
                  </a:cubicBezTo>
                  <a:cubicBezTo>
                    <a:pt x="1497" y="14285"/>
                    <a:pt x="1576" y="14318"/>
                    <a:pt x="1658" y="14341"/>
                  </a:cubicBezTo>
                  <a:cubicBezTo>
                    <a:pt x="1753" y="14367"/>
                    <a:pt x="1959" y="14364"/>
                    <a:pt x="2054" y="14397"/>
                  </a:cubicBezTo>
                  <a:cubicBezTo>
                    <a:pt x="2136" y="14436"/>
                    <a:pt x="2208" y="14488"/>
                    <a:pt x="2277" y="14544"/>
                  </a:cubicBezTo>
                  <a:cubicBezTo>
                    <a:pt x="2329" y="14596"/>
                    <a:pt x="2415" y="14721"/>
                    <a:pt x="2467" y="14773"/>
                  </a:cubicBezTo>
                  <a:cubicBezTo>
                    <a:pt x="2499" y="14802"/>
                    <a:pt x="2564" y="14882"/>
                    <a:pt x="2606" y="14882"/>
                  </a:cubicBezTo>
                  <a:cubicBezTo>
                    <a:pt x="2608" y="14882"/>
                    <a:pt x="2610" y="14882"/>
                    <a:pt x="2611" y="14881"/>
                  </a:cubicBezTo>
                  <a:cubicBezTo>
                    <a:pt x="2654" y="14872"/>
                    <a:pt x="2677" y="14770"/>
                    <a:pt x="2706" y="14737"/>
                  </a:cubicBezTo>
                  <a:cubicBezTo>
                    <a:pt x="2742" y="14695"/>
                    <a:pt x="2860" y="14646"/>
                    <a:pt x="2877" y="14590"/>
                  </a:cubicBezTo>
                  <a:cubicBezTo>
                    <a:pt x="2909" y="14495"/>
                    <a:pt x="2814" y="14292"/>
                    <a:pt x="2785" y="14194"/>
                  </a:cubicBezTo>
                  <a:cubicBezTo>
                    <a:pt x="2762" y="14115"/>
                    <a:pt x="2713" y="13968"/>
                    <a:pt x="2677" y="13889"/>
                  </a:cubicBezTo>
                  <a:cubicBezTo>
                    <a:pt x="2641" y="13807"/>
                    <a:pt x="2542" y="13660"/>
                    <a:pt x="2519" y="13578"/>
                  </a:cubicBezTo>
                  <a:cubicBezTo>
                    <a:pt x="2474" y="13417"/>
                    <a:pt x="2467" y="13080"/>
                    <a:pt x="2474" y="12913"/>
                  </a:cubicBezTo>
                  <a:cubicBezTo>
                    <a:pt x="2480" y="12769"/>
                    <a:pt x="2503" y="12474"/>
                    <a:pt x="2552" y="12339"/>
                  </a:cubicBezTo>
                  <a:cubicBezTo>
                    <a:pt x="2578" y="12274"/>
                    <a:pt x="2657" y="12143"/>
                    <a:pt x="2713" y="12100"/>
                  </a:cubicBezTo>
                  <a:cubicBezTo>
                    <a:pt x="2768" y="12061"/>
                    <a:pt x="2919" y="12064"/>
                    <a:pt x="2972" y="12022"/>
                  </a:cubicBezTo>
                  <a:cubicBezTo>
                    <a:pt x="3021" y="11989"/>
                    <a:pt x="3103" y="11887"/>
                    <a:pt x="3109" y="11828"/>
                  </a:cubicBezTo>
                  <a:cubicBezTo>
                    <a:pt x="3119" y="11756"/>
                    <a:pt x="3011" y="11622"/>
                    <a:pt x="3008" y="11547"/>
                  </a:cubicBezTo>
                  <a:cubicBezTo>
                    <a:pt x="3004" y="11478"/>
                    <a:pt x="3024" y="11330"/>
                    <a:pt x="3070" y="11278"/>
                  </a:cubicBezTo>
                  <a:cubicBezTo>
                    <a:pt x="3103" y="11242"/>
                    <a:pt x="3211" y="11226"/>
                    <a:pt x="3250" y="11212"/>
                  </a:cubicBezTo>
                  <a:cubicBezTo>
                    <a:pt x="3293" y="11199"/>
                    <a:pt x="3381" y="11190"/>
                    <a:pt x="3414" y="11167"/>
                  </a:cubicBezTo>
                  <a:cubicBezTo>
                    <a:pt x="3479" y="11121"/>
                    <a:pt x="3584" y="10993"/>
                    <a:pt x="3597" y="10918"/>
                  </a:cubicBezTo>
                  <a:cubicBezTo>
                    <a:pt x="3604" y="10869"/>
                    <a:pt x="3551" y="10774"/>
                    <a:pt x="3535" y="10734"/>
                  </a:cubicBezTo>
                  <a:cubicBezTo>
                    <a:pt x="3515" y="10698"/>
                    <a:pt x="3450" y="10636"/>
                    <a:pt x="3437" y="10593"/>
                  </a:cubicBezTo>
                  <a:cubicBezTo>
                    <a:pt x="3414" y="10518"/>
                    <a:pt x="3404" y="10351"/>
                    <a:pt x="3430" y="10276"/>
                  </a:cubicBezTo>
                  <a:cubicBezTo>
                    <a:pt x="3453" y="10217"/>
                    <a:pt x="3551" y="10131"/>
                    <a:pt x="3601" y="10089"/>
                  </a:cubicBezTo>
                  <a:cubicBezTo>
                    <a:pt x="3679" y="10033"/>
                    <a:pt x="3761" y="9987"/>
                    <a:pt x="3846" y="9948"/>
                  </a:cubicBezTo>
                  <a:cubicBezTo>
                    <a:pt x="3915" y="9915"/>
                    <a:pt x="4072" y="9896"/>
                    <a:pt x="4125" y="9846"/>
                  </a:cubicBezTo>
                  <a:cubicBezTo>
                    <a:pt x="4157" y="9801"/>
                    <a:pt x="4180" y="9748"/>
                    <a:pt x="4187" y="9692"/>
                  </a:cubicBezTo>
                  <a:cubicBezTo>
                    <a:pt x="4200" y="9604"/>
                    <a:pt x="4154" y="9430"/>
                    <a:pt x="4157" y="9342"/>
                  </a:cubicBezTo>
                  <a:cubicBezTo>
                    <a:pt x="4167" y="9231"/>
                    <a:pt x="4184" y="8988"/>
                    <a:pt x="4249" y="8910"/>
                  </a:cubicBezTo>
                  <a:cubicBezTo>
                    <a:pt x="4318" y="8831"/>
                    <a:pt x="4537" y="8785"/>
                    <a:pt x="4642" y="8769"/>
                  </a:cubicBezTo>
                  <a:cubicBezTo>
                    <a:pt x="4695" y="8759"/>
                    <a:pt x="4765" y="8756"/>
                    <a:pt x="4842" y="8756"/>
                  </a:cubicBezTo>
                  <a:cubicBezTo>
                    <a:pt x="4996" y="8756"/>
                    <a:pt x="5174" y="8769"/>
                    <a:pt x="5281" y="8769"/>
                  </a:cubicBezTo>
                  <a:cubicBezTo>
                    <a:pt x="5392" y="8769"/>
                    <a:pt x="5580" y="8747"/>
                    <a:pt x="5743" y="8747"/>
                  </a:cubicBezTo>
                  <a:cubicBezTo>
                    <a:pt x="5835" y="8747"/>
                    <a:pt x="5920" y="8754"/>
                    <a:pt x="5979" y="8775"/>
                  </a:cubicBezTo>
                  <a:cubicBezTo>
                    <a:pt x="6044" y="8795"/>
                    <a:pt x="6152" y="8896"/>
                    <a:pt x="6205" y="8942"/>
                  </a:cubicBezTo>
                  <a:cubicBezTo>
                    <a:pt x="6287" y="9014"/>
                    <a:pt x="6454" y="9162"/>
                    <a:pt x="6510" y="9257"/>
                  </a:cubicBezTo>
                  <a:cubicBezTo>
                    <a:pt x="6555" y="9326"/>
                    <a:pt x="6572" y="9499"/>
                    <a:pt x="6618" y="9568"/>
                  </a:cubicBezTo>
                  <a:cubicBezTo>
                    <a:pt x="6690" y="9673"/>
                    <a:pt x="6922" y="9797"/>
                    <a:pt x="6994" y="9902"/>
                  </a:cubicBezTo>
                  <a:cubicBezTo>
                    <a:pt x="7030" y="9958"/>
                    <a:pt x="7096" y="10089"/>
                    <a:pt x="7089" y="10158"/>
                  </a:cubicBezTo>
                  <a:cubicBezTo>
                    <a:pt x="7086" y="10203"/>
                    <a:pt x="7007" y="10272"/>
                    <a:pt x="6994" y="10315"/>
                  </a:cubicBezTo>
                  <a:cubicBezTo>
                    <a:pt x="6975" y="10393"/>
                    <a:pt x="6968" y="10475"/>
                    <a:pt x="6971" y="10554"/>
                  </a:cubicBezTo>
                  <a:cubicBezTo>
                    <a:pt x="6971" y="10633"/>
                    <a:pt x="7011" y="10790"/>
                    <a:pt x="7021" y="10862"/>
                  </a:cubicBezTo>
                  <a:cubicBezTo>
                    <a:pt x="7034" y="10931"/>
                    <a:pt x="7007" y="11104"/>
                    <a:pt x="7066" y="11150"/>
                  </a:cubicBezTo>
                  <a:cubicBezTo>
                    <a:pt x="7078" y="11158"/>
                    <a:pt x="7098" y="11162"/>
                    <a:pt x="7120" y="11162"/>
                  </a:cubicBezTo>
                  <a:cubicBezTo>
                    <a:pt x="7162" y="11162"/>
                    <a:pt x="7211" y="11150"/>
                    <a:pt x="7230" y="11131"/>
                  </a:cubicBezTo>
                  <a:cubicBezTo>
                    <a:pt x="7260" y="11104"/>
                    <a:pt x="7227" y="11003"/>
                    <a:pt x="7253" y="10967"/>
                  </a:cubicBezTo>
                  <a:cubicBezTo>
                    <a:pt x="7302" y="10921"/>
                    <a:pt x="7368" y="10895"/>
                    <a:pt x="7433" y="10895"/>
                  </a:cubicBezTo>
                  <a:cubicBezTo>
                    <a:pt x="7515" y="10905"/>
                    <a:pt x="7636" y="11022"/>
                    <a:pt x="7679" y="11088"/>
                  </a:cubicBezTo>
                  <a:cubicBezTo>
                    <a:pt x="7708" y="11127"/>
                    <a:pt x="7708" y="11239"/>
                    <a:pt x="7738" y="11275"/>
                  </a:cubicBezTo>
                  <a:cubicBezTo>
                    <a:pt x="7764" y="11311"/>
                    <a:pt x="7869" y="11327"/>
                    <a:pt x="7895" y="11366"/>
                  </a:cubicBezTo>
                  <a:cubicBezTo>
                    <a:pt x="7925" y="11419"/>
                    <a:pt x="7941" y="11481"/>
                    <a:pt x="7938" y="11540"/>
                  </a:cubicBezTo>
                  <a:cubicBezTo>
                    <a:pt x="7928" y="11619"/>
                    <a:pt x="7794" y="11740"/>
                    <a:pt x="7794" y="11819"/>
                  </a:cubicBezTo>
                  <a:cubicBezTo>
                    <a:pt x="7794" y="11887"/>
                    <a:pt x="7869" y="12018"/>
                    <a:pt x="7908" y="12074"/>
                  </a:cubicBezTo>
                  <a:cubicBezTo>
                    <a:pt x="7993" y="12169"/>
                    <a:pt x="8092" y="12251"/>
                    <a:pt x="8203" y="12320"/>
                  </a:cubicBezTo>
                  <a:cubicBezTo>
                    <a:pt x="8285" y="12366"/>
                    <a:pt x="8478" y="12408"/>
                    <a:pt x="8560" y="12454"/>
                  </a:cubicBezTo>
                  <a:cubicBezTo>
                    <a:pt x="8675" y="12520"/>
                    <a:pt x="8907" y="12667"/>
                    <a:pt x="8980" y="12778"/>
                  </a:cubicBezTo>
                  <a:cubicBezTo>
                    <a:pt x="9035" y="12886"/>
                    <a:pt x="9065" y="13004"/>
                    <a:pt x="9065" y="13126"/>
                  </a:cubicBezTo>
                  <a:cubicBezTo>
                    <a:pt x="9061" y="13188"/>
                    <a:pt x="8980" y="13299"/>
                    <a:pt x="8980" y="13361"/>
                  </a:cubicBezTo>
                  <a:cubicBezTo>
                    <a:pt x="8989" y="13450"/>
                    <a:pt x="9022" y="13535"/>
                    <a:pt x="9071" y="13607"/>
                  </a:cubicBezTo>
                  <a:cubicBezTo>
                    <a:pt x="9137" y="13683"/>
                    <a:pt x="9219" y="13738"/>
                    <a:pt x="9310" y="13771"/>
                  </a:cubicBezTo>
                  <a:cubicBezTo>
                    <a:pt x="9324" y="13775"/>
                    <a:pt x="9340" y="13776"/>
                    <a:pt x="9358" y="13776"/>
                  </a:cubicBezTo>
                  <a:cubicBezTo>
                    <a:pt x="9436" y="13776"/>
                    <a:pt x="9547" y="13747"/>
                    <a:pt x="9609" y="13745"/>
                  </a:cubicBezTo>
                  <a:cubicBezTo>
                    <a:pt x="9667" y="13741"/>
                    <a:pt x="9762" y="13736"/>
                    <a:pt x="9849" y="13736"/>
                  </a:cubicBezTo>
                  <a:cubicBezTo>
                    <a:pt x="9908" y="13736"/>
                    <a:pt x="9963" y="13738"/>
                    <a:pt x="10002" y="13745"/>
                  </a:cubicBezTo>
                  <a:cubicBezTo>
                    <a:pt x="10093" y="13758"/>
                    <a:pt x="10290" y="13797"/>
                    <a:pt x="10352" y="13866"/>
                  </a:cubicBezTo>
                  <a:cubicBezTo>
                    <a:pt x="10408" y="13928"/>
                    <a:pt x="10424" y="14108"/>
                    <a:pt x="10437" y="14190"/>
                  </a:cubicBezTo>
                  <a:cubicBezTo>
                    <a:pt x="10450" y="14266"/>
                    <a:pt x="10447" y="14420"/>
                    <a:pt x="10460" y="14495"/>
                  </a:cubicBezTo>
                  <a:cubicBezTo>
                    <a:pt x="10477" y="14593"/>
                    <a:pt x="10493" y="14800"/>
                    <a:pt x="10562" y="14875"/>
                  </a:cubicBezTo>
                  <a:cubicBezTo>
                    <a:pt x="10631" y="14950"/>
                    <a:pt x="10847" y="15003"/>
                    <a:pt x="10948" y="15022"/>
                  </a:cubicBezTo>
                  <a:cubicBezTo>
                    <a:pt x="11057" y="15040"/>
                    <a:pt x="11168" y="15048"/>
                    <a:pt x="11279" y="15048"/>
                  </a:cubicBezTo>
                  <a:cubicBezTo>
                    <a:pt x="11379" y="15048"/>
                    <a:pt x="11478" y="15041"/>
                    <a:pt x="11577" y="15029"/>
                  </a:cubicBezTo>
                  <a:cubicBezTo>
                    <a:pt x="11718" y="14996"/>
                    <a:pt x="11853" y="14940"/>
                    <a:pt x="11980" y="14868"/>
                  </a:cubicBezTo>
                  <a:cubicBezTo>
                    <a:pt x="12036" y="14832"/>
                    <a:pt x="12151" y="14750"/>
                    <a:pt x="12170" y="14688"/>
                  </a:cubicBezTo>
                  <a:cubicBezTo>
                    <a:pt x="12203" y="14596"/>
                    <a:pt x="12151" y="14387"/>
                    <a:pt x="12105" y="14302"/>
                  </a:cubicBezTo>
                  <a:cubicBezTo>
                    <a:pt x="12046" y="14200"/>
                    <a:pt x="11856" y="14059"/>
                    <a:pt x="11758" y="13997"/>
                  </a:cubicBezTo>
                  <a:cubicBezTo>
                    <a:pt x="11695" y="13958"/>
                    <a:pt x="11545" y="13931"/>
                    <a:pt x="11492" y="13882"/>
                  </a:cubicBezTo>
                  <a:cubicBezTo>
                    <a:pt x="11433" y="13814"/>
                    <a:pt x="11394" y="13732"/>
                    <a:pt x="11371" y="13646"/>
                  </a:cubicBezTo>
                  <a:cubicBezTo>
                    <a:pt x="11355" y="13542"/>
                    <a:pt x="11446" y="13335"/>
                    <a:pt x="11430" y="13230"/>
                  </a:cubicBezTo>
                  <a:cubicBezTo>
                    <a:pt x="11414" y="13155"/>
                    <a:pt x="11341" y="13011"/>
                    <a:pt x="11282" y="12965"/>
                  </a:cubicBezTo>
                  <a:cubicBezTo>
                    <a:pt x="11227" y="12926"/>
                    <a:pt x="11083" y="12932"/>
                    <a:pt x="11020" y="12909"/>
                  </a:cubicBezTo>
                  <a:cubicBezTo>
                    <a:pt x="10916" y="12870"/>
                    <a:pt x="10745" y="12713"/>
                    <a:pt x="10663" y="12634"/>
                  </a:cubicBezTo>
                  <a:cubicBezTo>
                    <a:pt x="10575" y="12556"/>
                    <a:pt x="10496" y="12470"/>
                    <a:pt x="10424" y="12375"/>
                  </a:cubicBezTo>
                  <a:cubicBezTo>
                    <a:pt x="10369" y="12287"/>
                    <a:pt x="10296" y="12094"/>
                    <a:pt x="10257" y="12002"/>
                  </a:cubicBezTo>
                  <a:cubicBezTo>
                    <a:pt x="10218" y="11923"/>
                    <a:pt x="10149" y="11766"/>
                    <a:pt x="10110" y="11687"/>
                  </a:cubicBezTo>
                  <a:cubicBezTo>
                    <a:pt x="10080" y="11638"/>
                    <a:pt x="10021" y="11543"/>
                    <a:pt x="9995" y="11491"/>
                  </a:cubicBezTo>
                  <a:cubicBezTo>
                    <a:pt x="9962" y="11422"/>
                    <a:pt x="9861" y="11288"/>
                    <a:pt x="9880" y="11219"/>
                  </a:cubicBezTo>
                  <a:cubicBezTo>
                    <a:pt x="9900" y="11150"/>
                    <a:pt x="10047" y="11078"/>
                    <a:pt x="10113" y="11049"/>
                  </a:cubicBezTo>
                  <a:cubicBezTo>
                    <a:pt x="10156" y="11029"/>
                    <a:pt x="10270" y="11049"/>
                    <a:pt x="10296" y="11006"/>
                  </a:cubicBezTo>
                  <a:cubicBezTo>
                    <a:pt x="10319" y="10964"/>
                    <a:pt x="10254" y="10865"/>
                    <a:pt x="10234" y="10819"/>
                  </a:cubicBezTo>
                  <a:cubicBezTo>
                    <a:pt x="10201" y="10757"/>
                    <a:pt x="10165" y="10695"/>
                    <a:pt x="10126" y="10639"/>
                  </a:cubicBezTo>
                  <a:cubicBezTo>
                    <a:pt x="10077" y="10583"/>
                    <a:pt x="9946" y="10511"/>
                    <a:pt x="9903" y="10452"/>
                  </a:cubicBezTo>
                  <a:cubicBezTo>
                    <a:pt x="9877" y="10413"/>
                    <a:pt x="9831" y="10328"/>
                    <a:pt x="9835" y="10282"/>
                  </a:cubicBezTo>
                  <a:cubicBezTo>
                    <a:pt x="9844" y="10240"/>
                    <a:pt x="9867" y="10203"/>
                    <a:pt x="9897" y="10181"/>
                  </a:cubicBezTo>
                  <a:cubicBezTo>
                    <a:pt x="9929" y="10163"/>
                    <a:pt x="9978" y="10157"/>
                    <a:pt x="10031" y="10157"/>
                  </a:cubicBezTo>
                  <a:cubicBezTo>
                    <a:pt x="10125" y="10157"/>
                    <a:pt x="10234" y="10175"/>
                    <a:pt x="10296" y="10184"/>
                  </a:cubicBezTo>
                  <a:cubicBezTo>
                    <a:pt x="10362" y="10197"/>
                    <a:pt x="10483" y="10266"/>
                    <a:pt x="10552" y="10266"/>
                  </a:cubicBezTo>
                  <a:cubicBezTo>
                    <a:pt x="10601" y="10259"/>
                    <a:pt x="10650" y="10243"/>
                    <a:pt x="10696" y="10220"/>
                  </a:cubicBezTo>
                  <a:cubicBezTo>
                    <a:pt x="10729" y="10203"/>
                    <a:pt x="10807" y="10167"/>
                    <a:pt x="10811" y="10135"/>
                  </a:cubicBezTo>
                  <a:cubicBezTo>
                    <a:pt x="10817" y="10092"/>
                    <a:pt x="10726" y="10033"/>
                    <a:pt x="10709" y="9991"/>
                  </a:cubicBezTo>
                  <a:cubicBezTo>
                    <a:pt x="10686" y="9938"/>
                    <a:pt x="10663" y="9817"/>
                    <a:pt x="10676" y="9765"/>
                  </a:cubicBezTo>
                  <a:cubicBezTo>
                    <a:pt x="10686" y="9715"/>
                    <a:pt x="10765" y="9640"/>
                    <a:pt x="10811" y="9607"/>
                  </a:cubicBezTo>
                  <a:cubicBezTo>
                    <a:pt x="10857" y="9571"/>
                    <a:pt x="10975" y="9552"/>
                    <a:pt x="11014" y="9509"/>
                  </a:cubicBezTo>
                  <a:cubicBezTo>
                    <a:pt x="11053" y="9470"/>
                    <a:pt x="11079" y="9417"/>
                    <a:pt x="11089" y="9362"/>
                  </a:cubicBezTo>
                  <a:cubicBezTo>
                    <a:pt x="11086" y="9303"/>
                    <a:pt x="11014" y="9198"/>
                    <a:pt x="10971" y="9158"/>
                  </a:cubicBezTo>
                  <a:cubicBezTo>
                    <a:pt x="10919" y="9113"/>
                    <a:pt x="10768" y="9090"/>
                    <a:pt x="10716" y="9044"/>
                  </a:cubicBezTo>
                  <a:cubicBezTo>
                    <a:pt x="10654" y="8995"/>
                    <a:pt x="10568" y="8857"/>
                    <a:pt x="10529" y="8788"/>
                  </a:cubicBezTo>
                  <a:cubicBezTo>
                    <a:pt x="10450" y="8654"/>
                    <a:pt x="10346" y="8359"/>
                    <a:pt x="10290" y="8215"/>
                  </a:cubicBezTo>
                  <a:cubicBezTo>
                    <a:pt x="10159" y="7884"/>
                    <a:pt x="9874" y="7219"/>
                    <a:pt x="9785" y="6872"/>
                  </a:cubicBezTo>
                  <a:cubicBezTo>
                    <a:pt x="9743" y="6711"/>
                    <a:pt x="9707" y="6381"/>
                    <a:pt x="9690" y="6217"/>
                  </a:cubicBezTo>
                  <a:cubicBezTo>
                    <a:pt x="9667" y="6014"/>
                    <a:pt x="9618" y="5611"/>
                    <a:pt x="9631" y="5398"/>
                  </a:cubicBezTo>
                  <a:lnTo>
                    <a:pt x="9631" y="5398"/>
                  </a:lnTo>
                  <a:cubicBezTo>
                    <a:pt x="9572" y="5401"/>
                    <a:pt x="9464" y="5408"/>
                    <a:pt x="9422" y="5417"/>
                  </a:cubicBezTo>
                  <a:cubicBezTo>
                    <a:pt x="9307" y="5437"/>
                    <a:pt x="9088" y="5525"/>
                    <a:pt x="8976" y="5545"/>
                  </a:cubicBezTo>
                  <a:cubicBezTo>
                    <a:pt x="8816" y="5575"/>
                    <a:pt x="8655" y="5588"/>
                    <a:pt x="8491" y="5588"/>
                  </a:cubicBezTo>
                  <a:cubicBezTo>
                    <a:pt x="8377" y="5581"/>
                    <a:pt x="8262" y="5558"/>
                    <a:pt x="8154" y="5519"/>
                  </a:cubicBezTo>
                  <a:cubicBezTo>
                    <a:pt x="8066" y="5483"/>
                    <a:pt x="7928" y="5342"/>
                    <a:pt x="7846" y="5299"/>
                  </a:cubicBezTo>
                  <a:cubicBezTo>
                    <a:pt x="7735" y="5240"/>
                    <a:pt x="7499" y="5129"/>
                    <a:pt x="7374" y="5123"/>
                  </a:cubicBezTo>
                  <a:cubicBezTo>
                    <a:pt x="7372" y="5122"/>
                    <a:pt x="7369" y="5122"/>
                    <a:pt x="7366" y="5122"/>
                  </a:cubicBezTo>
                  <a:cubicBezTo>
                    <a:pt x="7251" y="5122"/>
                    <a:pt x="7044" y="5239"/>
                    <a:pt x="6919" y="5239"/>
                  </a:cubicBezTo>
                  <a:cubicBezTo>
                    <a:pt x="6910" y="5239"/>
                    <a:pt x="6901" y="5239"/>
                    <a:pt x="6893" y="5237"/>
                  </a:cubicBezTo>
                  <a:cubicBezTo>
                    <a:pt x="6791" y="5218"/>
                    <a:pt x="6614" y="5087"/>
                    <a:pt x="6549" y="5005"/>
                  </a:cubicBezTo>
                  <a:cubicBezTo>
                    <a:pt x="6490" y="4933"/>
                    <a:pt x="6411" y="4756"/>
                    <a:pt x="6411" y="4664"/>
                  </a:cubicBezTo>
                  <a:cubicBezTo>
                    <a:pt x="6411" y="4592"/>
                    <a:pt x="6510" y="4464"/>
                    <a:pt x="6519" y="4392"/>
                  </a:cubicBezTo>
                  <a:cubicBezTo>
                    <a:pt x="6526" y="4287"/>
                    <a:pt x="6516" y="4182"/>
                    <a:pt x="6493" y="4081"/>
                  </a:cubicBezTo>
                  <a:cubicBezTo>
                    <a:pt x="6470" y="3996"/>
                    <a:pt x="6434" y="3917"/>
                    <a:pt x="6388" y="3842"/>
                  </a:cubicBezTo>
                  <a:cubicBezTo>
                    <a:pt x="6333" y="3763"/>
                    <a:pt x="6179" y="3642"/>
                    <a:pt x="6100" y="3586"/>
                  </a:cubicBezTo>
                  <a:cubicBezTo>
                    <a:pt x="6028" y="3534"/>
                    <a:pt x="5864" y="3458"/>
                    <a:pt x="5795" y="3406"/>
                  </a:cubicBezTo>
                  <a:cubicBezTo>
                    <a:pt x="5681" y="3308"/>
                    <a:pt x="5576" y="3200"/>
                    <a:pt x="5481" y="3082"/>
                  </a:cubicBezTo>
                  <a:cubicBezTo>
                    <a:pt x="5402" y="2974"/>
                    <a:pt x="5255" y="2741"/>
                    <a:pt x="5222" y="2610"/>
                  </a:cubicBezTo>
                  <a:cubicBezTo>
                    <a:pt x="5180" y="2443"/>
                    <a:pt x="5222" y="2089"/>
                    <a:pt x="5222" y="1915"/>
                  </a:cubicBezTo>
                  <a:cubicBezTo>
                    <a:pt x="5222" y="1791"/>
                    <a:pt x="5235" y="1539"/>
                    <a:pt x="5222" y="1418"/>
                  </a:cubicBezTo>
                  <a:cubicBezTo>
                    <a:pt x="5206" y="1286"/>
                    <a:pt x="5176" y="1159"/>
                    <a:pt x="5130" y="1038"/>
                  </a:cubicBezTo>
                  <a:cubicBezTo>
                    <a:pt x="5058" y="897"/>
                    <a:pt x="4967" y="772"/>
                    <a:pt x="4852" y="661"/>
                  </a:cubicBezTo>
                  <a:cubicBezTo>
                    <a:pt x="4783" y="605"/>
                    <a:pt x="4616" y="533"/>
                    <a:pt x="4531" y="504"/>
                  </a:cubicBezTo>
                  <a:cubicBezTo>
                    <a:pt x="4452" y="477"/>
                    <a:pt x="4292" y="451"/>
                    <a:pt x="4213" y="428"/>
                  </a:cubicBezTo>
                  <a:cubicBezTo>
                    <a:pt x="4121" y="405"/>
                    <a:pt x="3938" y="359"/>
                    <a:pt x="3849" y="310"/>
                  </a:cubicBezTo>
                  <a:cubicBezTo>
                    <a:pt x="3761" y="261"/>
                    <a:pt x="3627" y="97"/>
                    <a:pt x="3532" y="55"/>
                  </a:cubicBezTo>
                  <a:cubicBezTo>
                    <a:pt x="3471" y="29"/>
                    <a:pt x="3352" y="0"/>
                    <a:pt x="326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a:off x="1719871" y="3205583"/>
              <a:ext cx="442523" cy="411630"/>
            </a:xfrm>
            <a:custGeom>
              <a:avLst/>
              <a:gdLst/>
              <a:ahLst/>
              <a:cxnLst/>
              <a:rect l="l" t="t" r="r" b="b"/>
              <a:pathLst>
                <a:path w="15427" h="14350" extrusionOk="0">
                  <a:moveTo>
                    <a:pt x="6035" y="0"/>
                  </a:moveTo>
                  <a:cubicBezTo>
                    <a:pt x="6014" y="0"/>
                    <a:pt x="5993" y="3"/>
                    <a:pt x="5972" y="10"/>
                  </a:cubicBezTo>
                  <a:cubicBezTo>
                    <a:pt x="5900" y="40"/>
                    <a:pt x="5844" y="210"/>
                    <a:pt x="5825" y="286"/>
                  </a:cubicBezTo>
                  <a:cubicBezTo>
                    <a:pt x="5808" y="354"/>
                    <a:pt x="5844" y="502"/>
                    <a:pt x="5825" y="571"/>
                  </a:cubicBezTo>
                  <a:cubicBezTo>
                    <a:pt x="5802" y="649"/>
                    <a:pt x="5720" y="806"/>
                    <a:pt x="5651" y="849"/>
                  </a:cubicBezTo>
                  <a:cubicBezTo>
                    <a:pt x="5602" y="876"/>
                    <a:pt x="5519" y="884"/>
                    <a:pt x="5435" y="884"/>
                  </a:cubicBezTo>
                  <a:cubicBezTo>
                    <a:pt x="5356" y="884"/>
                    <a:pt x="5276" y="877"/>
                    <a:pt x="5225" y="872"/>
                  </a:cubicBezTo>
                  <a:cubicBezTo>
                    <a:pt x="5130" y="859"/>
                    <a:pt x="4950" y="777"/>
                    <a:pt x="4855" y="764"/>
                  </a:cubicBezTo>
                  <a:cubicBezTo>
                    <a:pt x="4804" y="756"/>
                    <a:pt x="4732" y="753"/>
                    <a:pt x="4655" y="753"/>
                  </a:cubicBezTo>
                  <a:cubicBezTo>
                    <a:pt x="4536" y="753"/>
                    <a:pt x="4407" y="760"/>
                    <a:pt x="4328" y="764"/>
                  </a:cubicBezTo>
                  <a:cubicBezTo>
                    <a:pt x="4174" y="770"/>
                    <a:pt x="3862" y="826"/>
                    <a:pt x="3705" y="826"/>
                  </a:cubicBezTo>
                  <a:cubicBezTo>
                    <a:pt x="3463" y="813"/>
                    <a:pt x="3220" y="783"/>
                    <a:pt x="2985" y="734"/>
                  </a:cubicBezTo>
                  <a:cubicBezTo>
                    <a:pt x="2729" y="672"/>
                    <a:pt x="2480" y="590"/>
                    <a:pt x="2238" y="492"/>
                  </a:cubicBezTo>
                  <a:cubicBezTo>
                    <a:pt x="2143" y="449"/>
                    <a:pt x="1956" y="361"/>
                    <a:pt x="1877" y="295"/>
                  </a:cubicBezTo>
                  <a:cubicBezTo>
                    <a:pt x="1825" y="250"/>
                    <a:pt x="1750" y="128"/>
                    <a:pt x="1707" y="76"/>
                  </a:cubicBezTo>
                  <a:cubicBezTo>
                    <a:pt x="1697" y="89"/>
                    <a:pt x="1687" y="105"/>
                    <a:pt x="1681" y="115"/>
                  </a:cubicBezTo>
                  <a:cubicBezTo>
                    <a:pt x="1655" y="158"/>
                    <a:pt x="1628" y="259"/>
                    <a:pt x="1596" y="295"/>
                  </a:cubicBezTo>
                  <a:cubicBezTo>
                    <a:pt x="1546" y="351"/>
                    <a:pt x="1412" y="426"/>
                    <a:pt x="1347" y="459"/>
                  </a:cubicBezTo>
                  <a:cubicBezTo>
                    <a:pt x="1268" y="502"/>
                    <a:pt x="1094" y="544"/>
                    <a:pt x="1019" y="590"/>
                  </a:cubicBezTo>
                  <a:cubicBezTo>
                    <a:pt x="898" y="675"/>
                    <a:pt x="783" y="770"/>
                    <a:pt x="678" y="875"/>
                  </a:cubicBezTo>
                  <a:cubicBezTo>
                    <a:pt x="583" y="973"/>
                    <a:pt x="495" y="1075"/>
                    <a:pt x="413" y="1186"/>
                  </a:cubicBezTo>
                  <a:cubicBezTo>
                    <a:pt x="364" y="1255"/>
                    <a:pt x="266" y="1396"/>
                    <a:pt x="243" y="1481"/>
                  </a:cubicBezTo>
                  <a:cubicBezTo>
                    <a:pt x="220" y="1566"/>
                    <a:pt x="243" y="1750"/>
                    <a:pt x="243" y="1838"/>
                  </a:cubicBezTo>
                  <a:cubicBezTo>
                    <a:pt x="243" y="1937"/>
                    <a:pt x="256" y="2136"/>
                    <a:pt x="243" y="2235"/>
                  </a:cubicBezTo>
                  <a:cubicBezTo>
                    <a:pt x="229" y="2333"/>
                    <a:pt x="141" y="2516"/>
                    <a:pt x="118" y="2615"/>
                  </a:cubicBezTo>
                  <a:cubicBezTo>
                    <a:pt x="89" y="2742"/>
                    <a:pt x="66" y="3014"/>
                    <a:pt x="53" y="3142"/>
                  </a:cubicBezTo>
                  <a:cubicBezTo>
                    <a:pt x="36" y="3270"/>
                    <a:pt x="0" y="3525"/>
                    <a:pt x="7" y="3653"/>
                  </a:cubicBezTo>
                  <a:cubicBezTo>
                    <a:pt x="10" y="3765"/>
                    <a:pt x="23" y="4010"/>
                    <a:pt x="92" y="4099"/>
                  </a:cubicBezTo>
                  <a:cubicBezTo>
                    <a:pt x="128" y="4151"/>
                    <a:pt x="259" y="4194"/>
                    <a:pt x="318" y="4213"/>
                  </a:cubicBezTo>
                  <a:cubicBezTo>
                    <a:pt x="374" y="4233"/>
                    <a:pt x="501" y="4233"/>
                    <a:pt x="557" y="4256"/>
                  </a:cubicBezTo>
                  <a:cubicBezTo>
                    <a:pt x="649" y="4295"/>
                    <a:pt x="803" y="4446"/>
                    <a:pt x="895" y="4492"/>
                  </a:cubicBezTo>
                  <a:cubicBezTo>
                    <a:pt x="980" y="4534"/>
                    <a:pt x="1068" y="4561"/>
                    <a:pt x="1163" y="4577"/>
                  </a:cubicBezTo>
                  <a:cubicBezTo>
                    <a:pt x="1167" y="4577"/>
                    <a:pt x="1171" y="4577"/>
                    <a:pt x="1175" y="4577"/>
                  </a:cubicBezTo>
                  <a:cubicBezTo>
                    <a:pt x="1250" y="4577"/>
                    <a:pt x="1383" y="4525"/>
                    <a:pt x="1451" y="4525"/>
                  </a:cubicBezTo>
                  <a:cubicBezTo>
                    <a:pt x="1543" y="4541"/>
                    <a:pt x="1635" y="4564"/>
                    <a:pt x="1723" y="4600"/>
                  </a:cubicBezTo>
                  <a:cubicBezTo>
                    <a:pt x="1805" y="4633"/>
                    <a:pt x="1969" y="4705"/>
                    <a:pt x="2031" y="4770"/>
                  </a:cubicBezTo>
                  <a:cubicBezTo>
                    <a:pt x="2103" y="4849"/>
                    <a:pt x="2149" y="5072"/>
                    <a:pt x="2205" y="5160"/>
                  </a:cubicBezTo>
                  <a:cubicBezTo>
                    <a:pt x="2277" y="5258"/>
                    <a:pt x="2352" y="5353"/>
                    <a:pt x="2431" y="5445"/>
                  </a:cubicBezTo>
                  <a:cubicBezTo>
                    <a:pt x="2470" y="5491"/>
                    <a:pt x="2555" y="5573"/>
                    <a:pt x="2585" y="5622"/>
                  </a:cubicBezTo>
                  <a:cubicBezTo>
                    <a:pt x="2647" y="5730"/>
                    <a:pt x="2696" y="5845"/>
                    <a:pt x="2739" y="5963"/>
                  </a:cubicBezTo>
                  <a:cubicBezTo>
                    <a:pt x="2758" y="6018"/>
                    <a:pt x="2768" y="6136"/>
                    <a:pt x="2798" y="6189"/>
                  </a:cubicBezTo>
                  <a:cubicBezTo>
                    <a:pt x="2821" y="6225"/>
                    <a:pt x="2903" y="6271"/>
                    <a:pt x="2922" y="6310"/>
                  </a:cubicBezTo>
                  <a:cubicBezTo>
                    <a:pt x="2948" y="6362"/>
                    <a:pt x="2939" y="6487"/>
                    <a:pt x="2935" y="6546"/>
                  </a:cubicBezTo>
                  <a:cubicBezTo>
                    <a:pt x="2922" y="6628"/>
                    <a:pt x="2906" y="6706"/>
                    <a:pt x="2886" y="6788"/>
                  </a:cubicBezTo>
                  <a:cubicBezTo>
                    <a:pt x="2899" y="6870"/>
                    <a:pt x="2896" y="6952"/>
                    <a:pt x="2876" y="7031"/>
                  </a:cubicBezTo>
                  <a:cubicBezTo>
                    <a:pt x="2831" y="7172"/>
                    <a:pt x="2762" y="7303"/>
                    <a:pt x="2673" y="7420"/>
                  </a:cubicBezTo>
                  <a:cubicBezTo>
                    <a:pt x="2611" y="7496"/>
                    <a:pt x="2437" y="7594"/>
                    <a:pt x="2375" y="7666"/>
                  </a:cubicBezTo>
                  <a:cubicBezTo>
                    <a:pt x="2310" y="7748"/>
                    <a:pt x="2261" y="7837"/>
                    <a:pt x="2221" y="7932"/>
                  </a:cubicBezTo>
                  <a:cubicBezTo>
                    <a:pt x="2188" y="8033"/>
                    <a:pt x="2139" y="8253"/>
                    <a:pt x="2172" y="8357"/>
                  </a:cubicBezTo>
                  <a:cubicBezTo>
                    <a:pt x="2198" y="8452"/>
                    <a:pt x="2359" y="8587"/>
                    <a:pt x="2424" y="8662"/>
                  </a:cubicBezTo>
                  <a:cubicBezTo>
                    <a:pt x="2526" y="8773"/>
                    <a:pt x="2749" y="8980"/>
                    <a:pt x="2844" y="9094"/>
                  </a:cubicBezTo>
                  <a:cubicBezTo>
                    <a:pt x="2945" y="9225"/>
                    <a:pt x="3106" y="9517"/>
                    <a:pt x="3207" y="9648"/>
                  </a:cubicBezTo>
                  <a:cubicBezTo>
                    <a:pt x="3315" y="9789"/>
                    <a:pt x="3571" y="10035"/>
                    <a:pt x="3676" y="10176"/>
                  </a:cubicBezTo>
                  <a:cubicBezTo>
                    <a:pt x="3787" y="10326"/>
                    <a:pt x="3951" y="10667"/>
                    <a:pt x="4066" y="10814"/>
                  </a:cubicBezTo>
                  <a:cubicBezTo>
                    <a:pt x="4174" y="10952"/>
                    <a:pt x="4396" y="11234"/>
                    <a:pt x="4550" y="11316"/>
                  </a:cubicBezTo>
                  <a:cubicBezTo>
                    <a:pt x="4727" y="11411"/>
                    <a:pt x="5143" y="11456"/>
                    <a:pt x="5343" y="11460"/>
                  </a:cubicBezTo>
                  <a:cubicBezTo>
                    <a:pt x="5471" y="11453"/>
                    <a:pt x="5599" y="11440"/>
                    <a:pt x="5723" y="11414"/>
                  </a:cubicBezTo>
                  <a:cubicBezTo>
                    <a:pt x="5720" y="11407"/>
                    <a:pt x="5720" y="11401"/>
                    <a:pt x="5717" y="11391"/>
                  </a:cubicBezTo>
                  <a:cubicBezTo>
                    <a:pt x="5677" y="11237"/>
                    <a:pt x="5707" y="10906"/>
                    <a:pt x="5717" y="10746"/>
                  </a:cubicBezTo>
                  <a:cubicBezTo>
                    <a:pt x="5726" y="10605"/>
                    <a:pt x="5713" y="10307"/>
                    <a:pt x="5795" y="10189"/>
                  </a:cubicBezTo>
                  <a:cubicBezTo>
                    <a:pt x="5857" y="10100"/>
                    <a:pt x="6070" y="10025"/>
                    <a:pt x="6172" y="9986"/>
                  </a:cubicBezTo>
                  <a:cubicBezTo>
                    <a:pt x="6251" y="9956"/>
                    <a:pt x="6332" y="9933"/>
                    <a:pt x="6418" y="9917"/>
                  </a:cubicBezTo>
                  <a:cubicBezTo>
                    <a:pt x="6480" y="9912"/>
                    <a:pt x="6542" y="9909"/>
                    <a:pt x="6604" y="9909"/>
                  </a:cubicBezTo>
                  <a:cubicBezTo>
                    <a:pt x="6667" y="9909"/>
                    <a:pt x="6729" y="9912"/>
                    <a:pt x="6791" y="9917"/>
                  </a:cubicBezTo>
                  <a:cubicBezTo>
                    <a:pt x="6804" y="9917"/>
                    <a:pt x="6819" y="9917"/>
                    <a:pt x="6836" y="9917"/>
                  </a:cubicBezTo>
                  <a:cubicBezTo>
                    <a:pt x="6858" y="9917"/>
                    <a:pt x="6883" y="9917"/>
                    <a:pt x="6909" y="9917"/>
                  </a:cubicBezTo>
                  <a:cubicBezTo>
                    <a:pt x="6999" y="9917"/>
                    <a:pt x="7103" y="9920"/>
                    <a:pt x="7158" y="9946"/>
                  </a:cubicBezTo>
                  <a:cubicBezTo>
                    <a:pt x="7250" y="9986"/>
                    <a:pt x="7368" y="10162"/>
                    <a:pt x="7450" y="10225"/>
                  </a:cubicBezTo>
                  <a:cubicBezTo>
                    <a:pt x="7541" y="10293"/>
                    <a:pt x="7741" y="10424"/>
                    <a:pt x="7849" y="10467"/>
                  </a:cubicBezTo>
                  <a:cubicBezTo>
                    <a:pt x="7931" y="10487"/>
                    <a:pt x="8016" y="10500"/>
                    <a:pt x="8101" y="10500"/>
                  </a:cubicBezTo>
                  <a:cubicBezTo>
                    <a:pt x="8137" y="10502"/>
                    <a:pt x="8195" y="10510"/>
                    <a:pt x="8248" y="10510"/>
                  </a:cubicBezTo>
                  <a:cubicBezTo>
                    <a:pt x="8288" y="10510"/>
                    <a:pt x="8325" y="10505"/>
                    <a:pt x="8347" y="10490"/>
                  </a:cubicBezTo>
                  <a:cubicBezTo>
                    <a:pt x="8386" y="10464"/>
                    <a:pt x="8390" y="10349"/>
                    <a:pt x="8419" y="10313"/>
                  </a:cubicBezTo>
                  <a:cubicBezTo>
                    <a:pt x="8455" y="10271"/>
                    <a:pt x="8593" y="10244"/>
                    <a:pt x="8613" y="10189"/>
                  </a:cubicBezTo>
                  <a:cubicBezTo>
                    <a:pt x="8639" y="10113"/>
                    <a:pt x="8524" y="9963"/>
                    <a:pt x="8511" y="9884"/>
                  </a:cubicBezTo>
                  <a:cubicBezTo>
                    <a:pt x="8495" y="9789"/>
                    <a:pt x="8478" y="9592"/>
                    <a:pt x="8498" y="9497"/>
                  </a:cubicBezTo>
                  <a:cubicBezTo>
                    <a:pt x="8511" y="9432"/>
                    <a:pt x="8590" y="9320"/>
                    <a:pt x="8613" y="9258"/>
                  </a:cubicBezTo>
                  <a:cubicBezTo>
                    <a:pt x="8635" y="9189"/>
                    <a:pt x="8649" y="9039"/>
                    <a:pt x="8681" y="8977"/>
                  </a:cubicBezTo>
                  <a:cubicBezTo>
                    <a:pt x="8714" y="8914"/>
                    <a:pt x="8806" y="8796"/>
                    <a:pt x="8875" y="8770"/>
                  </a:cubicBezTo>
                  <a:cubicBezTo>
                    <a:pt x="8893" y="8764"/>
                    <a:pt x="8916" y="8762"/>
                    <a:pt x="8942" y="8762"/>
                  </a:cubicBezTo>
                  <a:cubicBezTo>
                    <a:pt x="9029" y="8762"/>
                    <a:pt x="9148" y="8791"/>
                    <a:pt x="9209" y="8816"/>
                  </a:cubicBezTo>
                  <a:cubicBezTo>
                    <a:pt x="9300" y="8855"/>
                    <a:pt x="9441" y="9026"/>
                    <a:pt x="9526" y="9072"/>
                  </a:cubicBezTo>
                  <a:cubicBezTo>
                    <a:pt x="9608" y="9117"/>
                    <a:pt x="9795" y="9167"/>
                    <a:pt x="9887" y="9189"/>
                  </a:cubicBezTo>
                  <a:cubicBezTo>
                    <a:pt x="9965" y="9212"/>
                    <a:pt x="10129" y="9239"/>
                    <a:pt x="10205" y="9265"/>
                  </a:cubicBezTo>
                  <a:cubicBezTo>
                    <a:pt x="10290" y="9294"/>
                    <a:pt x="10460" y="9366"/>
                    <a:pt x="10529" y="9422"/>
                  </a:cubicBezTo>
                  <a:cubicBezTo>
                    <a:pt x="10640" y="9533"/>
                    <a:pt x="10735" y="9658"/>
                    <a:pt x="10807" y="9799"/>
                  </a:cubicBezTo>
                  <a:cubicBezTo>
                    <a:pt x="10850" y="9920"/>
                    <a:pt x="10883" y="10048"/>
                    <a:pt x="10896" y="10179"/>
                  </a:cubicBezTo>
                  <a:cubicBezTo>
                    <a:pt x="10912" y="10300"/>
                    <a:pt x="10896" y="10552"/>
                    <a:pt x="10896" y="10677"/>
                  </a:cubicBezTo>
                  <a:cubicBezTo>
                    <a:pt x="10896" y="10850"/>
                    <a:pt x="10853" y="11204"/>
                    <a:pt x="10896" y="11371"/>
                  </a:cubicBezTo>
                  <a:cubicBezTo>
                    <a:pt x="10932" y="11502"/>
                    <a:pt x="11076" y="11735"/>
                    <a:pt x="11158" y="11843"/>
                  </a:cubicBezTo>
                  <a:cubicBezTo>
                    <a:pt x="11250" y="11961"/>
                    <a:pt x="11354" y="12069"/>
                    <a:pt x="11469" y="12167"/>
                  </a:cubicBezTo>
                  <a:cubicBezTo>
                    <a:pt x="11538" y="12220"/>
                    <a:pt x="11705" y="12295"/>
                    <a:pt x="11777" y="12347"/>
                  </a:cubicBezTo>
                  <a:cubicBezTo>
                    <a:pt x="11852" y="12403"/>
                    <a:pt x="12010" y="12524"/>
                    <a:pt x="12065" y="12603"/>
                  </a:cubicBezTo>
                  <a:cubicBezTo>
                    <a:pt x="12111" y="12675"/>
                    <a:pt x="12144" y="12757"/>
                    <a:pt x="12167" y="12842"/>
                  </a:cubicBezTo>
                  <a:cubicBezTo>
                    <a:pt x="12190" y="12944"/>
                    <a:pt x="12200" y="13048"/>
                    <a:pt x="12196" y="13153"/>
                  </a:cubicBezTo>
                  <a:cubicBezTo>
                    <a:pt x="12183" y="13225"/>
                    <a:pt x="12088" y="13353"/>
                    <a:pt x="12088" y="13425"/>
                  </a:cubicBezTo>
                  <a:cubicBezTo>
                    <a:pt x="12088" y="13517"/>
                    <a:pt x="12167" y="13694"/>
                    <a:pt x="12223" y="13766"/>
                  </a:cubicBezTo>
                  <a:cubicBezTo>
                    <a:pt x="12288" y="13845"/>
                    <a:pt x="12468" y="13979"/>
                    <a:pt x="12570" y="13998"/>
                  </a:cubicBezTo>
                  <a:cubicBezTo>
                    <a:pt x="12578" y="14000"/>
                    <a:pt x="12586" y="14000"/>
                    <a:pt x="12595" y="14000"/>
                  </a:cubicBezTo>
                  <a:cubicBezTo>
                    <a:pt x="12718" y="14000"/>
                    <a:pt x="12925" y="13884"/>
                    <a:pt x="13043" y="13884"/>
                  </a:cubicBezTo>
                  <a:cubicBezTo>
                    <a:pt x="13046" y="13884"/>
                    <a:pt x="13049" y="13884"/>
                    <a:pt x="13051" y="13884"/>
                  </a:cubicBezTo>
                  <a:cubicBezTo>
                    <a:pt x="13176" y="13890"/>
                    <a:pt x="13412" y="14002"/>
                    <a:pt x="13523" y="14061"/>
                  </a:cubicBezTo>
                  <a:cubicBezTo>
                    <a:pt x="13605" y="14103"/>
                    <a:pt x="13743" y="14244"/>
                    <a:pt x="13828" y="14280"/>
                  </a:cubicBezTo>
                  <a:cubicBezTo>
                    <a:pt x="13939" y="14320"/>
                    <a:pt x="14051" y="14342"/>
                    <a:pt x="14168" y="14349"/>
                  </a:cubicBezTo>
                  <a:cubicBezTo>
                    <a:pt x="14329" y="14349"/>
                    <a:pt x="14489" y="14336"/>
                    <a:pt x="14650" y="14306"/>
                  </a:cubicBezTo>
                  <a:cubicBezTo>
                    <a:pt x="14765" y="14287"/>
                    <a:pt x="14984" y="14198"/>
                    <a:pt x="15099" y="14179"/>
                  </a:cubicBezTo>
                  <a:cubicBezTo>
                    <a:pt x="15141" y="14169"/>
                    <a:pt x="15246" y="14162"/>
                    <a:pt x="15305" y="14159"/>
                  </a:cubicBezTo>
                  <a:lnTo>
                    <a:pt x="15305" y="14139"/>
                  </a:lnTo>
                  <a:cubicBezTo>
                    <a:pt x="15315" y="14041"/>
                    <a:pt x="15426" y="13854"/>
                    <a:pt x="15397" y="13763"/>
                  </a:cubicBezTo>
                  <a:cubicBezTo>
                    <a:pt x="15361" y="13655"/>
                    <a:pt x="15132" y="13543"/>
                    <a:pt x="15046" y="13465"/>
                  </a:cubicBezTo>
                  <a:cubicBezTo>
                    <a:pt x="14942" y="13363"/>
                    <a:pt x="14732" y="13160"/>
                    <a:pt x="14643" y="13055"/>
                  </a:cubicBezTo>
                  <a:cubicBezTo>
                    <a:pt x="14555" y="12947"/>
                    <a:pt x="14391" y="12714"/>
                    <a:pt x="14316" y="12606"/>
                  </a:cubicBezTo>
                  <a:cubicBezTo>
                    <a:pt x="14237" y="12498"/>
                    <a:pt x="14077" y="12292"/>
                    <a:pt x="14014" y="12174"/>
                  </a:cubicBezTo>
                  <a:cubicBezTo>
                    <a:pt x="13972" y="12098"/>
                    <a:pt x="13893" y="11938"/>
                    <a:pt x="13883" y="11853"/>
                  </a:cubicBezTo>
                  <a:cubicBezTo>
                    <a:pt x="13877" y="11751"/>
                    <a:pt x="13933" y="11548"/>
                    <a:pt x="13959" y="11450"/>
                  </a:cubicBezTo>
                  <a:cubicBezTo>
                    <a:pt x="13972" y="11394"/>
                    <a:pt x="14041" y="11296"/>
                    <a:pt x="14037" y="11234"/>
                  </a:cubicBezTo>
                  <a:cubicBezTo>
                    <a:pt x="14034" y="11171"/>
                    <a:pt x="13972" y="11060"/>
                    <a:pt x="13936" y="11014"/>
                  </a:cubicBezTo>
                  <a:cubicBezTo>
                    <a:pt x="13880" y="10945"/>
                    <a:pt x="13723" y="10860"/>
                    <a:pt x="13664" y="10798"/>
                  </a:cubicBezTo>
                  <a:cubicBezTo>
                    <a:pt x="13553" y="10664"/>
                    <a:pt x="13454" y="10523"/>
                    <a:pt x="13369" y="10372"/>
                  </a:cubicBezTo>
                  <a:cubicBezTo>
                    <a:pt x="13317" y="10271"/>
                    <a:pt x="13238" y="10051"/>
                    <a:pt x="13192" y="9946"/>
                  </a:cubicBezTo>
                  <a:cubicBezTo>
                    <a:pt x="13078" y="9684"/>
                    <a:pt x="12815" y="9176"/>
                    <a:pt x="12717" y="8908"/>
                  </a:cubicBezTo>
                  <a:cubicBezTo>
                    <a:pt x="12675" y="8796"/>
                    <a:pt x="12625" y="8557"/>
                    <a:pt x="12586" y="8446"/>
                  </a:cubicBezTo>
                  <a:cubicBezTo>
                    <a:pt x="12534" y="8302"/>
                    <a:pt x="12396" y="8027"/>
                    <a:pt x="12344" y="7882"/>
                  </a:cubicBezTo>
                  <a:cubicBezTo>
                    <a:pt x="12278" y="7722"/>
                    <a:pt x="12190" y="7381"/>
                    <a:pt x="12114" y="7224"/>
                  </a:cubicBezTo>
                  <a:cubicBezTo>
                    <a:pt x="12059" y="7109"/>
                    <a:pt x="11908" y="6903"/>
                    <a:pt x="11843" y="6795"/>
                  </a:cubicBezTo>
                  <a:cubicBezTo>
                    <a:pt x="11787" y="6710"/>
                    <a:pt x="11734" y="6618"/>
                    <a:pt x="11689" y="6526"/>
                  </a:cubicBezTo>
                  <a:cubicBezTo>
                    <a:pt x="11675" y="6549"/>
                    <a:pt x="11659" y="6569"/>
                    <a:pt x="11639" y="6592"/>
                  </a:cubicBezTo>
                  <a:cubicBezTo>
                    <a:pt x="11544" y="6687"/>
                    <a:pt x="11305" y="6837"/>
                    <a:pt x="11174" y="6873"/>
                  </a:cubicBezTo>
                  <a:cubicBezTo>
                    <a:pt x="11070" y="6904"/>
                    <a:pt x="10897" y="6924"/>
                    <a:pt x="10730" y="6924"/>
                  </a:cubicBezTo>
                  <a:cubicBezTo>
                    <a:pt x="10590" y="6924"/>
                    <a:pt x="10454" y="6909"/>
                    <a:pt x="10368" y="6873"/>
                  </a:cubicBezTo>
                  <a:cubicBezTo>
                    <a:pt x="10224" y="6814"/>
                    <a:pt x="10015" y="6562"/>
                    <a:pt x="9926" y="6431"/>
                  </a:cubicBezTo>
                  <a:cubicBezTo>
                    <a:pt x="9831" y="6287"/>
                    <a:pt x="9720" y="5959"/>
                    <a:pt x="9667" y="5796"/>
                  </a:cubicBezTo>
                  <a:cubicBezTo>
                    <a:pt x="9618" y="5645"/>
                    <a:pt x="9523" y="5334"/>
                    <a:pt x="9520" y="5173"/>
                  </a:cubicBezTo>
                  <a:cubicBezTo>
                    <a:pt x="9517" y="5072"/>
                    <a:pt x="9592" y="4878"/>
                    <a:pt x="9599" y="4777"/>
                  </a:cubicBezTo>
                  <a:cubicBezTo>
                    <a:pt x="9605" y="4685"/>
                    <a:pt x="9628" y="4489"/>
                    <a:pt x="9576" y="4413"/>
                  </a:cubicBezTo>
                  <a:cubicBezTo>
                    <a:pt x="9533" y="4354"/>
                    <a:pt x="9373" y="4318"/>
                    <a:pt x="9304" y="4292"/>
                  </a:cubicBezTo>
                  <a:cubicBezTo>
                    <a:pt x="9212" y="4253"/>
                    <a:pt x="9006" y="4220"/>
                    <a:pt x="8930" y="4154"/>
                  </a:cubicBezTo>
                  <a:cubicBezTo>
                    <a:pt x="8868" y="4102"/>
                    <a:pt x="8803" y="3955"/>
                    <a:pt x="8783" y="3869"/>
                  </a:cubicBezTo>
                  <a:cubicBezTo>
                    <a:pt x="8763" y="3787"/>
                    <a:pt x="8783" y="3611"/>
                    <a:pt x="8783" y="3532"/>
                  </a:cubicBezTo>
                  <a:cubicBezTo>
                    <a:pt x="8783" y="3450"/>
                    <a:pt x="8825" y="3270"/>
                    <a:pt x="8783" y="3214"/>
                  </a:cubicBezTo>
                  <a:cubicBezTo>
                    <a:pt x="8737" y="3155"/>
                    <a:pt x="8567" y="3165"/>
                    <a:pt x="8498" y="3132"/>
                  </a:cubicBezTo>
                  <a:cubicBezTo>
                    <a:pt x="8419" y="3100"/>
                    <a:pt x="8269" y="3018"/>
                    <a:pt x="8216" y="2952"/>
                  </a:cubicBezTo>
                  <a:cubicBezTo>
                    <a:pt x="8174" y="2900"/>
                    <a:pt x="8144" y="2765"/>
                    <a:pt x="8124" y="2703"/>
                  </a:cubicBezTo>
                  <a:cubicBezTo>
                    <a:pt x="8085" y="2589"/>
                    <a:pt x="8016" y="2356"/>
                    <a:pt x="7984" y="2238"/>
                  </a:cubicBezTo>
                  <a:cubicBezTo>
                    <a:pt x="7944" y="2113"/>
                    <a:pt x="7862" y="1865"/>
                    <a:pt x="7843" y="1737"/>
                  </a:cubicBezTo>
                  <a:cubicBezTo>
                    <a:pt x="7813" y="1560"/>
                    <a:pt x="7836" y="1200"/>
                    <a:pt x="7803" y="1026"/>
                  </a:cubicBezTo>
                  <a:cubicBezTo>
                    <a:pt x="7784" y="951"/>
                    <a:pt x="7761" y="875"/>
                    <a:pt x="7731" y="803"/>
                  </a:cubicBezTo>
                  <a:cubicBezTo>
                    <a:pt x="7594" y="774"/>
                    <a:pt x="7338" y="672"/>
                    <a:pt x="7207" y="639"/>
                  </a:cubicBezTo>
                  <a:cubicBezTo>
                    <a:pt x="7089" y="610"/>
                    <a:pt x="6844" y="590"/>
                    <a:pt x="6735" y="541"/>
                  </a:cubicBezTo>
                  <a:cubicBezTo>
                    <a:pt x="6657" y="498"/>
                    <a:pt x="6585" y="446"/>
                    <a:pt x="6519" y="384"/>
                  </a:cubicBezTo>
                  <a:cubicBezTo>
                    <a:pt x="6457" y="318"/>
                    <a:pt x="6378" y="138"/>
                    <a:pt x="6303" y="89"/>
                  </a:cubicBezTo>
                  <a:cubicBezTo>
                    <a:pt x="6237" y="50"/>
                    <a:pt x="6165" y="20"/>
                    <a:pt x="6090" y="7"/>
                  </a:cubicBezTo>
                  <a:cubicBezTo>
                    <a:pt x="6072" y="3"/>
                    <a:pt x="6054" y="0"/>
                    <a:pt x="603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4"/>
            <p:cNvSpPr/>
            <p:nvPr/>
          </p:nvSpPr>
          <p:spPr>
            <a:xfrm>
              <a:off x="1861661" y="1924224"/>
              <a:ext cx="199705" cy="281744"/>
            </a:xfrm>
            <a:custGeom>
              <a:avLst/>
              <a:gdLst/>
              <a:ahLst/>
              <a:cxnLst/>
              <a:rect l="l" t="t" r="r" b="b"/>
              <a:pathLst>
                <a:path w="6962" h="9822" extrusionOk="0">
                  <a:moveTo>
                    <a:pt x="5334" y="0"/>
                  </a:moveTo>
                  <a:cubicBezTo>
                    <a:pt x="5209" y="17"/>
                    <a:pt x="5085" y="49"/>
                    <a:pt x="4970" y="102"/>
                  </a:cubicBezTo>
                  <a:cubicBezTo>
                    <a:pt x="4790" y="190"/>
                    <a:pt x="4452" y="429"/>
                    <a:pt x="4315" y="580"/>
                  </a:cubicBezTo>
                  <a:cubicBezTo>
                    <a:pt x="4246" y="652"/>
                    <a:pt x="4154" y="829"/>
                    <a:pt x="4108" y="918"/>
                  </a:cubicBezTo>
                  <a:cubicBezTo>
                    <a:pt x="4043" y="1049"/>
                    <a:pt x="3974" y="1340"/>
                    <a:pt x="3892" y="1465"/>
                  </a:cubicBezTo>
                  <a:cubicBezTo>
                    <a:pt x="3817" y="1579"/>
                    <a:pt x="3611" y="1766"/>
                    <a:pt x="3496" y="1848"/>
                  </a:cubicBezTo>
                  <a:cubicBezTo>
                    <a:pt x="3352" y="1936"/>
                    <a:pt x="3201" y="2012"/>
                    <a:pt x="3044" y="2074"/>
                  </a:cubicBezTo>
                  <a:cubicBezTo>
                    <a:pt x="2962" y="2107"/>
                    <a:pt x="2785" y="2143"/>
                    <a:pt x="2703" y="2179"/>
                  </a:cubicBezTo>
                  <a:cubicBezTo>
                    <a:pt x="2585" y="2228"/>
                    <a:pt x="2369" y="2372"/>
                    <a:pt x="2261" y="2438"/>
                  </a:cubicBezTo>
                  <a:cubicBezTo>
                    <a:pt x="2166" y="2496"/>
                    <a:pt x="1963" y="2598"/>
                    <a:pt x="1887" y="2677"/>
                  </a:cubicBezTo>
                  <a:cubicBezTo>
                    <a:pt x="1773" y="2791"/>
                    <a:pt x="1645" y="3112"/>
                    <a:pt x="1547" y="3243"/>
                  </a:cubicBezTo>
                  <a:cubicBezTo>
                    <a:pt x="1462" y="3348"/>
                    <a:pt x="1370" y="3450"/>
                    <a:pt x="1275" y="3545"/>
                  </a:cubicBezTo>
                  <a:cubicBezTo>
                    <a:pt x="1104" y="3725"/>
                    <a:pt x="908" y="3915"/>
                    <a:pt x="810" y="4049"/>
                  </a:cubicBezTo>
                  <a:cubicBezTo>
                    <a:pt x="613" y="4311"/>
                    <a:pt x="295" y="4885"/>
                    <a:pt x="141" y="5170"/>
                  </a:cubicBezTo>
                  <a:cubicBezTo>
                    <a:pt x="102" y="5242"/>
                    <a:pt x="53" y="5350"/>
                    <a:pt x="1" y="5458"/>
                  </a:cubicBezTo>
                  <a:cubicBezTo>
                    <a:pt x="99" y="5471"/>
                    <a:pt x="200" y="5484"/>
                    <a:pt x="253" y="5487"/>
                  </a:cubicBezTo>
                  <a:cubicBezTo>
                    <a:pt x="359" y="5494"/>
                    <a:pt x="466" y="5497"/>
                    <a:pt x="572" y="5497"/>
                  </a:cubicBezTo>
                  <a:cubicBezTo>
                    <a:pt x="678" y="5497"/>
                    <a:pt x="783" y="5494"/>
                    <a:pt x="888" y="5487"/>
                  </a:cubicBezTo>
                  <a:cubicBezTo>
                    <a:pt x="975" y="5481"/>
                    <a:pt x="1137" y="5420"/>
                    <a:pt x="1236" y="5420"/>
                  </a:cubicBezTo>
                  <a:cubicBezTo>
                    <a:pt x="1245" y="5420"/>
                    <a:pt x="1254" y="5421"/>
                    <a:pt x="1262" y="5422"/>
                  </a:cubicBezTo>
                  <a:cubicBezTo>
                    <a:pt x="1324" y="5428"/>
                    <a:pt x="1448" y="5478"/>
                    <a:pt x="1488" y="5523"/>
                  </a:cubicBezTo>
                  <a:cubicBezTo>
                    <a:pt x="1550" y="5589"/>
                    <a:pt x="1589" y="5776"/>
                    <a:pt x="1602" y="5864"/>
                  </a:cubicBezTo>
                  <a:cubicBezTo>
                    <a:pt x="1619" y="5969"/>
                    <a:pt x="1579" y="6188"/>
                    <a:pt x="1602" y="6293"/>
                  </a:cubicBezTo>
                  <a:cubicBezTo>
                    <a:pt x="1619" y="6372"/>
                    <a:pt x="1671" y="6536"/>
                    <a:pt x="1740" y="6578"/>
                  </a:cubicBezTo>
                  <a:cubicBezTo>
                    <a:pt x="1772" y="6598"/>
                    <a:pt x="1825" y="6606"/>
                    <a:pt x="1883" y="6606"/>
                  </a:cubicBezTo>
                  <a:cubicBezTo>
                    <a:pt x="1968" y="6606"/>
                    <a:pt x="2063" y="6589"/>
                    <a:pt x="2113" y="6565"/>
                  </a:cubicBezTo>
                  <a:cubicBezTo>
                    <a:pt x="2176" y="6536"/>
                    <a:pt x="2267" y="6421"/>
                    <a:pt x="2307" y="6362"/>
                  </a:cubicBezTo>
                  <a:cubicBezTo>
                    <a:pt x="2349" y="6290"/>
                    <a:pt x="2369" y="6120"/>
                    <a:pt x="2418" y="6054"/>
                  </a:cubicBezTo>
                  <a:cubicBezTo>
                    <a:pt x="2503" y="5969"/>
                    <a:pt x="2602" y="5903"/>
                    <a:pt x="2713" y="5861"/>
                  </a:cubicBezTo>
                  <a:cubicBezTo>
                    <a:pt x="2768" y="5846"/>
                    <a:pt x="2864" y="5831"/>
                    <a:pt x="2952" y="5831"/>
                  </a:cubicBezTo>
                  <a:cubicBezTo>
                    <a:pt x="3016" y="5831"/>
                    <a:pt x="3075" y="5839"/>
                    <a:pt x="3109" y="5861"/>
                  </a:cubicBezTo>
                  <a:cubicBezTo>
                    <a:pt x="3253" y="5949"/>
                    <a:pt x="3368" y="6300"/>
                    <a:pt x="3404" y="6464"/>
                  </a:cubicBezTo>
                  <a:cubicBezTo>
                    <a:pt x="3440" y="6608"/>
                    <a:pt x="3368" y="6909"/>
                    <a:pt x="3404" y="7053"/>
                  </a:cubicBezTo>
                  <a:cubicBezTo>
                    <a:pt x="3434" y="7161"/>
                    <a:pt x="3555" y="7358"/>
                    <a:pt x="3620" y="7450"/>
                  </a:cubicBezTo>
                  <a:cubicBezTo>
                    <a:pt x="3748" y="7607"/>
                    <a:pt x="3889" y="7751"/>
                    <a:pt x="4040" y="7879"/>
                  </a:cubicBezTo>
                  <a:cubicBezTo>
                    <a:pt x="4131" y="7957"/>
                    <a:pt x="4348" y="8072"/>
                    <a:pt x="4436" y="8154"/>
                  </a:cubicBezTo>
                  <a:cubicBezTo>
                    <a:pt x="4620" y="8321"/>
                    <a:pt x="4895" y="8740"/>
                    <a:pt x="5062" y="8924"/>
                  </a:cubicBezTo>
                  <a:cubicBezTo>
                    <a:pt x="5196" y="9075"/>
                    <a:pt x="5465" y="9386"/>
                    <a:pt x="5638" y="9491"/>
                  </a:cubicBezTo>
                  <a:cubicBezTo>
                    <a:pt x="5838" y="9608"/>
                    <a:pt x="6307" y="9710"/>
                    <a:pt x="6536" y="9762"/>
                  </a:cubicBezTo>
                  <a:cubicBezTo>
                    <a:pt x="6611" y="9782"/>
                    <a:pt x="6785" y="9805"/>
                    <a:pt x="6909" y="9821"/>
                  </a:cubicBezTo>
                  <a:cubicBezTo>
                    <a:pt x="6909" y="9700"/>
                    <a:pt x="6962" y="9494"/>
                    <a:pt x="6952" y="9389"/>
                  </a:cubicBezTo>
                  <a:cubicBezTo>
                    <a:pt x="6949" y="9317"/>
                    <a:pt x="6922" y="9173"/>
                    <a:pt x="6880" y="9114"/>
                  </a:cubicBezTo>
                  <a:cubicBezTo>
                    <a:pt x="6837" y="9045"/>
                    <a:pt x="6696" y="8963"/>
                    <a:pt x="6624" y="8921"/>
                  </a:cubicBezTo>
                  <a:cubicBezTo>
                    <a:pt x="6539" y="8871"/>
                    <a:pt x="6349" y="8819"/>
                    <a:pt x="6264" y="8767"/>
                  </a:cubicBezTo>
                  <a:cubicBezTo>
                    <a:pt x="6176" y="8711"/>
                    <a:pt x="6094" y="8645"/>
                    <a:pt x="6018" y="8573"/>
                  </a:cubicBezTo>
                  <a:cubicBezTo>
                    <a:pt x="5930" y="8472"/>
                    <a:pt x="5799" y="8239"/>
                    <a:pt x="5740" y="8121"/>
                  </a:cubicBezTo>
                  <a:cubicBezTo>
                    <a:pt x="5609" y="7862"/>
                    <a:pt x="5497" y="7597"/>
                    <a:pt x="5406" y="7322"/>
                  </a:cubicBezTo>
                  <a:cubicBezTo>
                    <a:pt x="5363" y="7178"/>
                    <a:pt x="5311" y="6883"/>
                    <a:pt x="5288" y="6736"/>
                  </a:cubicBezTo>
                  <a:cubicBezTo>
                    <a:pt x="5262" y="6611"/>
                    <a:pt x="5245" y="6483"/>
                    <a:pt x="5235" y="6356"/>
                  </a:cubicBezTo>
                  <a:cubicBezTo>
                    <a:pt x="5239" y="6228"/>
                    <a:pt x="5311" y="5972"/>
                    <a:pt x="5327" y="5841"/>
                  </a:cubicBezTo>
                  <a:cubicBezTo>
                    <a:pt x="5340" y="5736"/>
                    <a:pt x="5380" y="5510"/>
                    <a:pt x="5357" y="5409"/>
                  </a:cubicBezTo>
                  <a:cubicBezTo>
                    <a:pt x="5334" y="5307"/>
                    <a:pt x="5167" y="5150"/>
                    <a:pt x="5140" y="5045"/>
                  </a:cubicBezTo>
                  <a:cubicBezTo>
                    <a:pt x="5111" y="4921"/>
                    <a:pt x="5131" y="4659"/>
                    <a:pt x="5163" y="4537"/>
                  </a:cubicBezTo>
                  <a:cubicBezTo>
                    <a:pt x="5190" y="4439"/>
                    <a:pt x="5304" y="4275"/>
                    <a:pt x="5347" y="4184"/>
                  </a:cubicBezTo>
                  <a:cubicBezTo>
                    <a:pt x="5393" y="4072"/>
                    <a:pt x="5455" y="3836"/>
                    <a:pt x="5517" y="3732"/>
                  </a:cubicBezTo>
                  <a:cubicBezTo>
                    <a:pt x="5619" y="3561"/>
                    <a:pt x="5746" y="3404"/>
                    <a:pt x="5891" y="3266"/>
                  </a:cubicBezTo>
                  <a:cubicBezTo>
                    <a:pt x="5956" y="3211"/>
                    <a:pt x="6140" y="3162"/>
                    <a:pt x="6195" y="3096"/>
                  </a:cubicBezTo>
                  <a:cubicBezTo>
                    <a:pt x="6254" y="3030"/>
                    <a:pt x="6320" y="2863"/>
                    <a:pt x="6333" y="2778"/>
                  </a:cubicBezTo>
                  <a:cubicBezTo>
                    <a:pt x="6356" y="2637"/>
                    <a:pt x="6313" y="2352"/>
                    <a:pt x="6287" y="2211"/>
                  </a:cubicBezTo>
                  <a:cubicBezTo>
                    <a:pt x="6215" y="1858"/>
                    <a:pt x="6117" y="1507"/>
                    <a:pt x="5992" y="1170"/>
                  </a:cubicBezTo>
                  <a:cubicBezTo>
                    <a:pt x="5953" y="1071"/>
                    <a:pt x="5874" y="868"/>
                    <a:pt x="5799" y="793"/>
                  </a:cubicBezTo>
                  <a:cubicBezTo>
                    <a:pt x="5743" y="741"/>
                    <a:pt x="5566" y="718"/>
                    <a:pt x="5517" y="659"/>
                  </a:cubicBezTo>
                  <a:cubicBezTo>
                    <a:pt x="5484" y="619"/>
                    <a:pt x="5435" y="508"/>
                    <a:pt x="5458" y="465"/>
                  </a:cubicBezTo>
                  <a:cubicBezTo>
                    <a:pt x="5498" y="391"/>
                    <a:pt x="5688" y="364"/>
                    <a:pt x="5783" y="364"/>
                  </a:cubicBezTo>
                  <a:cubicBezTo>
                    <a:pt x="5789" y="364"/>
                    <a:pt x="5794" y="364"/>
                    <a:pt x="5799" y="364"/>
                  </a:cubicBezTo>
                  <a:cubicBezTo>
                    <a:pt x="5868" y="364"/>
                    <a:pt x="5976" y="433"/>
                    <a:pt x="6067" y="469"/>
                  </a:cubicBezTo>
                  <a:cubicBezTo>
                    <a:pt x="6051" y="397"/>
                    <a:pt x="6028" y="325"/>
                    <a:pt x="5992" y="262"/>
                  </a:cubicBezTo>
                  <a:cubicBezTo>
                    <a:pt x="5936" y="190"/>
                    <a:pt x="5769" y="102"/>
                    <a:pt x="5687" y="69"/>
                  </a:cubicBezTo>
                  <a:cubicBezTo>
                    <a:pt x="5573" y="26"/>
                    <a:pt x="5455" y="4"/>
                    <a:pt x="5334"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4"/>
            <p:cNvSpPr/>
            <p:nvPr/>
          </p:nvSpPr>
          <p:spPr>
            <a:xfrm>
              <a:off x="1783007" y="1820958"/>
              <a:ext cx="276581" cy="204954"/>
            </a:xfrm>
            <a:custGeom>
              <a:avLst/>
              <a:gdLst/>
              <a:ahLst/>
              <a:cxnLst/>
              <a:rect l="l" t="t" r="r" b="b"/>
              <a:pathLst>
                <a:path w="9642" h="7145" extrusionOk="0">
                  <a:moveTo>
                    <a:pt x="8685" y="0"/>
                  </a:moveTo>
                  <a:cubicBezTo>
                    <a:pt x="8574" y="59"/>
                    <a:pt x="8384" y="161"/>
                    <a:pt x="8302" y="200"/>
                  </a:cubicBezTo>
                  <a:cubicBezTo>
                    <a:pt x="8049" y="328"/>
                    <a:pt x="7542" y="583"/>
                    <a:pt x="7283" y="691"/>
                  </a:cubicBezTo>
                  <a:cubicBezTo>
                    <a:pt x="6988" y="816"/>
                    <a:pt x="6690" y="924"/>
                    <a:pt x="6389" y="1016"/>
                  </a:cubicBezTo>
                  <a:cubicBezTo>
                    <a:pt x="6255" y="1049"/>
                    <a:pt x="5996" y="1119"/>
                    <a:pt x="5839" y="1119"/>
                  </a:cubicBezTo>
                  <a:cubicBezTo>
                    <a:pt x="5826" y="1119"/>
                    <a:pt x="5814" y="1118"/>
                    <a:pt x="5802" y="1117"/>
                  </a:cubicBezTo>
                  <a:cubicBezTo>
                    <a:pt x="5648" y="1104"/>
                    <a:pt x="5360" y="976"/>
                    <a:pt x="5222" y="904"/>
                  </a:cubicBezTo>
                  <a:cubicBezTo>
                    <a:pt x="5140" y="858"/>
                    <a:pt x="4996" y="737"/>
                    <a:pt x="4918" y="681"/>
                  </a:cubicBezTo>
                  <a:cubicBezTo>
                    <a:pt x="4872" y="652"/>
                    <a:pt x="4783" y="580"/>
                    <a:pt x="4731" y="563"/>
                  </a:cubicBezTo>
                  <a:cubicBezTo>
                    <a:pt x="4656" y="547"/>
                    <a:pt x="4580" y="539"/>
                    <a:pt x="4505" y="539"/>
                  </a:cubicBezTo>
                  <a:cubicBezTo>
                    <a:pt x="4430" y="539"/>
                    <a:pt x="4354" y="547"/>
                    <a:pt x="4279" y="563"/>
                  </a:cubicBezTo>
                  <a:cubicBezTo>
                    <a:pt x="4197" y="603"/>
                    <a:pt x="4122" y="652"/>
                    <a:pt x="4059" y="717"/>
                  </a:cubicBezTo>
                  <a:cubicBezTo>
                    <a:pt x="4020" y="757"/>
                    <a:pt x="3987" y="871"/>
                    <a:pt x="3932" y="904"/>
                  </a:cubicBezTo>
                  <a:cubicBezTo>
                    <a:pt x="3905" y="918"/>
                    <a:pt x="3860" y="923"/>
                    <a:pt x="3813" y="923"/>
                  </a:cubicBezTo>
                  <a:cubicBezTo>
                    <a:pt x="3762" y="923"/>
                    <a:pt x="3709" y="917"/>
                    <a:pt x="3676" y="914"/>
                  </a:cubicBezTo>
                  <a:cubicBezTo>
                    <a:pt x="3561" y="885"/>
                    <a:pt x="3450" y="848"/>
                    <a:pt x="3345" y="803"/>
                  </a:cubicBezTo>
                  <a:cubicBezTo>
                    <a:pt x="3227" y="753"/>
                    <a:pt x="3005" y="639"/>
                    <a:pt x="2887" y="580"/>
                  </a:cubicBezTo>
                  <a:cubicBezTo>
                    <a:pt x="2765" y="524"/>
                    <a:pt x="2533" y="380"/>
                    <a:pt x="2402" y="351"/>
                  </a:cubicBezTo>
                  <a:cubicBezTo>
                    <a:pt x="2337" y="342"/>
                    <a:pt x="2272" y="338"/>
                    <a:pt x="2207" y="338"/>
                  </a:cubicBezTo>
                  <a:cubicBezTo>
                    <a:pt x="2120" y="338"/>
                    <a:pt x="2034" y="345"/>
                    <a:pt x="1950" y="360"/>
                  </a:cubicBezTo>
                  <a:cubicBezTo>
                    <a:pt x="1868" y="377"/>
                    <a:pt x="1727" y="468"/>
                    <a:pt x="1645" y="488"/>
                  </a:cubicBezTo>
                  <a:cubicBezTo>
                    <a:pt x="1530" y="518"/>
                    <a:pt x="1295" y="527"/>
                    <a:pt x="1177" y="534"/>
                  </a:cubicBezTo>
                  <a:cubicBezTo>
                    <a:pt x="1111" y="537"/>
                    <a:pt x="1046" y="539"/>
                    <a:pt x="980" y="539"/>
                  </a:cubicBezTo>
                  <a:cubicBezTo>
                    <a:pt x="915" y="539"/>
                    <a:pt x="849" y="537"/>
                    <a:pt x="784" y="534"/>
                  </a:cubicBezTo>
                  <a:cubicBezTo>
                    <a:pt x="652" y="518"/>
                    <a:pt x="518" y="495"/>
                    <a:pt x="387" y="465"/>
                  </a:cubicBezTo>
                  <a:cubicBezTo>
                    <a:pt x="387" y="518"/>
                    <a:pt x="387" y="570"/>
                    <a:pt x="381" y="622"/>
                  </a:cubicBezTo>
                  <a:cubicBezTo>
                    <a:pt x="354" y="747"/>
                    <a:pt x="227" y="970"/>
                    <a:pt x="187" y="1088"/>
                  </a:cubicBezTo>
                  <a:cubicBezTo>
                    <a:pt x="119" y="1304"/>
                    <a:pt x="63" y="1527"/>
                    <a:pt x="27" y="1753"/>
                  </a:cubicBezTo>
                  <a:cubicBezTo>
                    <a:pt x="10" y="1913"/>
                    <a:pt x="1" y="2237"/>
                    <a:pt x="27" y="2398"/>
                  </a:cubicBezTo>
                  <a:cubicBezTo>
                    <a:pt x="60" y="2581"/>
                    <a:pt x="191" y="2939"/>
                    <a:pt x="272" y="3106"/>
                  </a:cubicBezTo>
                  <a:cubicBezTo>
                    <a:pt x="331" y="3220"/>
                    <a:pt x="404" y="3325"/>
                    <a:pt x="482" y="3423"/>
                  </a:cubicBezTo>
                  <a:cubicBezTo>
                    <a:pt x="594" y="3545"/>
                    <a:pt x="856" y="3738"/>
                    <a:pt x="993" y="3826"/>
                  </a:cubicBezTo>
                  <a:cubicBezTo>
                    <a:pt x="1150" y="3928"/>
                    <a:pt x="1504" y="4059"/>
                    <a:pt x="1658" y="4167"/>
                  </a:cubicBezTo>
                  <a:cubicBezTo>
                    <a:pt x="1786" y="4259"/>
                    <a:pt x="1996" y="4495"/>
                    <a:pt x="2117" y="4599"/>
                  </a:cubicBezTo>
                  <a:cubicBezTo>
                    <a:pt x="2163" y="4639"/>
                    <a:pt x="2268" y="4704"/>
                    <a:pt x="2310" y="4750"/>
                  </a:cubicBezTo>
                  <a:cubicBezTo>
                    <a:pt x="2366" y="4829"/>
                    <a:pt x="2412" y="4917"/>
                    <a:pt x="2438" y="5012"/>
                  </a:cubicBezTo>
                  <a:cubicBezTo>
                    <a:pt x="2458" y="5088"/>
                    <a:pt x="2431" y="5251"/>
                    <a:pt x="2438" y="5333"/>
                  </a:cubicBezTo>
                  <a:cubicBezTo>
                    <a:pt x="2448" y="5441"/>
                    <a:pt x="2467" y="5543"/>
                    <a:pt x="2497" y="5648"/>
                  </a:cubicBezTo>
                  <a:cubicBezTo>
                    <a:pt x="2513" y="5694"/>
                    <a:pt x="2553" y="5795"/>
                    <a:pt x="2592" y="5828"/>
                  </a:cubicBezTo>
                  <a:cubicBezTo>
                    <a:pt x="2651" y="5877"/>
                    <a:pt x="2818" y="5884"/>
                    <a:pt x="2880" y="5923"/>
                  </a:cubicBezTo>
                  <a:cubicBezTo>
                    <a:pt x="2955" y="5982"/>
                    <a:pt x="3018" y="6054"/>
                    <a:pt x="3070" y="6133"/>
                  </a:cubicBezTo>
                  <a:cubicBezTo>
                    <a:pt x="3106" y="6201"/>
                    <a:pt x="3142" y="6352"/>
                    <a:pt x="3172" y="6424"/>
                  </a:cubicBezTo>
                  <a:cubicBezTo>
                    <a:pt x="3198" y="6496"/>
                    <a:pt x="3231" y="6565"/>
                    <a:pt x="3273" y="6627"/>
                  </a:cubicBezTo>
                  <a:cubicBezTo>
                    <a:pt x="3358" y="6729"/>
                    <a:pt x="3591" y="6860"/>
                    <a:pt x="3699" y="6935"/>
                  </a:cubicBezTo>
                  <a:cubicBezTo>
                    <a:pt x="3765" y="6981"/>
                    <a:pt x="3922" y="7086"/>
                    <a:pt x="4017" y="7145"/>
                  </a:cubicBezTo>
                  <a:cubicBezTo>
                    <a:pt x="4112" y="7050"/>
                    <a:pt x="4204" y="6948"/>
                    <a:pt x="4289" y="6843"/>
                  </a:cubicBezTo>
                  <a:cubicBezTo>
                    <a:pt x="4387" y="6712"/>
                    <a:pt x="4511" y="6395"/>
                    <a:pt x="4626" y="6277"/>
                  </a:cubicBezTo>
                  <a:cubicBezTo>
                    <a:pt x="4705" y="6198"/>
                    <a:pt x="4908" y="6096"/>
                    <a:pt x="5003" y="6038"/>
                  </a:cubicBezTo>
                  <a:cubicBezTo>
                    <a:pt x="5111" y="5972"/>
                    <a:pt x="5327" y="5828"/>
                    <a:pt x="5445" y="5779"/>
                  </a:cubicBezTo>
                  <a:cubicBezTo>
                    <a:pt x="5527" y="5743"/>
                    <a:pt x="5704" y="5707"/>
                    <a:pt x="5786" y="5674"/>
                  </a:cubicBezTo>
                  <a:cubicBezTo>
                    <a:pt x="5943" y="5612"/>
                    <a:pt x="6094" y="5536"/>
                    <a:pt x="6238" y="5448"/>
                  </a:cubicBezTo>
                  <a:cubicBezTo>
                    <a:pt x="6349" y="5369"/>
                    <a:pt x="6559" y="5179"/>
                    <a:pt x="6634" y="5065"/>
                  </a:cubicBezTo>
                  <a:cubicBezTo>
                    <a:pt x="6716" y="4940"/>
                    <a:pt x="6785" y="4649"/>
                    <a:pt x="6850" y="4518"/>
                  </a:cubicBezTo>
                  <a:cubicBezTo>
                    <a:pt x="6896" y="4429"/>
                    <a:pt x="6988" y="4252"/>
                    <a:pt x="7054" y="4180"/>
                  </a:cubicBezTo>
                  <a:cubicBezTo>
                    <a:pt x="7191" y="4029"/>
                    <a:pt x="7529" y="3790"/>
                    <a:pt x="7712" y="3702"/>
                  </a:cubicBezTo>
                  <a:cubicBezTo>
                    <a:pt x="7827" y="3649"/>
                    <a:pt x="7951" y="3617"/>
                    <a:pt x="8076" y="3600"/>
                  </a:cubicBezTo>
                  <a:cubicBezTo>
                    <a:pt x="8197" y="3604"/>
                    <a:pt x="8315" y="3626"/>
                    <a:pt x="8426" y="3669"/>
                  </a:cubicBezTo>
                  <a:cubicBezTo>
                    <a:pt x="8511" y="3702"/>
                    <a:pt x="8678" y="3790"/>
                    <a:pt x="8734" y="3862"/>
                  </a:cubicBezTo>
                  <a:cubicBezTo>
                    <a:pt x="8767" y="3925"/>
                    <a:pt x="8793" y="3997"/>
                    <a:pt x="8806" y="4069"/>
                  </a:cubicBezTo>
                  <a:cubicBezTo>
                    <a:pt x="8829" y="4079"/>
                    <a:pt x="8855" y="4085"/>
                    <a:pt x="8882" y="4088"/>
                  </a:cubicBezTo>
                  <a:cubicBezTo>
                    <a:pt x="8890" y="4089"/>
                    <a:pt x="8900" y="4089"/>
                    <a:pt x="8910" y="4089"/>
                  </a:cubicBezTo>
                  <a:cubicBezTo>
                    <a:pt x="8979" y="4089"/>
                    <a:pt x="9088" y="4078"/>
                    <a:pt x="9131" y="4033"/>
                  </a:cubicBezTo>
                  <a:cubicBezTo>
                    <a:pt x="9180" y="3980"/>
                    <a:pt x="9167" y="3820"/>
                    <a:pt x="9176" y="3748"/>
                  </a:cubicBezTo>
                  <a:cubicBezTo>
                    <a:pt x="9183" y="3662"/>
                    <a:pt x="9153" y="3486"/>
                    <a:pt x="9186" y="3407"/>
                  </a:cubicBezTo>
                  <a:cubicBezTo>
                    <a:pt x="9229" y="3332"/>
                    <a:pt x="9294" y="3269"/>
                    <a:pt x="9370" y="3227"/>
                  </a:cubicBezTo>
                  <a:cubicBezTo>
                    <a:pt x="9400" y="3210"/>
                    <a:pt x="9462" y="3196"/>
                    <a:pt x="9510" y="3196"/>
                  </a:cubicBezTo>
                  <a:cubicBezTo>
                    <a:pt x="9530" y="3196"/>
                    <a:pt x="9547" y="3198"/>
                    <a:pt x="9560" y="3204"/>
                  </a:cubicBezTo>
                  <a:cubicBezTo>
                    <a:pt x="9576" y="3214"/>
                    <a:pt x="9589" y="3224"/>
                    <a:pt x="9596" y="3240"/>
                  </a:cubicBezTo>
                  <a:cubicBezTo>
                    <a:pt x="9612" y="3171"/>
                    <a:pt x="9625" y="3102"/>
                    <a:pt x="9632" y="3030"/>
                  </a:cubicBezTo>
                  <a:cubicBezTo>
                    <a:pt x="9642" y="2807"/>
                    <a:pt x="9628" y="2585"/>
                    <a:pt x="9592" y="2369"/>
                  </a:cubicBezTo>
                  <a:cubicBezTo>
                    <a:pt x="9556" y="2179"/>
                    <a:pt x="9402" y="1818"/>
                    <a:pt x="9330" y="1638"/>
                  </a:cubicBezTo>
                  <a:cubicBezTo>
                    <a:pt x="9258" y="1441"/>
                    <a:pt x="9101" y="1048"/>
                    <a:pt x="9022" y="855"/>
                  </a:cubicBezTo>
                  <a:cubicBezTo>
                    <a:pt x="8963" y="701"/>
                    <a:pt x="8836" y="403"/>
                    <a:pt x="8777" y="252"/>
                  </a:cubicBezTo>
                  <a:cubicBezTo>
                    <a:pt x="8754" y="187"/>
                    <a:pt x="8718" y="95"/>
                    <a:pt x="8685"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4"/>
            <p:cNvSpPr/>
            <p:nvPr/>
          </p:nvSpPr>
          <p:spPr>
            <a:xfrm>
              <a:off x="1756129" y="2756347"/>
              <a:ext cx="270959" cy="242446"/>
            </a:xfrm>
            <a:custGeom>
              <a:avLst/>
              <a:gdLst/>
              <a:ahLst/>
              <a:cxnLst/>
              <a:rect l="l" t="t" r="r" b="b"/>
              <a:pathLst>
                <a:path w="9446" h="8452" extrusionOk="0">
                  <a:moveTo>
                    <a:pt x="5602" y="0"/>
                  </a:moveTo>
                  <a:cubicBezTo>
                    <a:pt x="5557" y="0"/>
                    <a:pt x="5511" y="4"/>
                    <a:pt x="5465" y="13"/>
                  </a:cubicBezTo>
                  <a:cubicBezTo>
                    <a:pt x="5360" y="45"/>
                    <a:pt x="5177" y="186"/>
                    <a:pt x="5101" y="268"/>
                  </a:cubicBezTo>
                  <a:cubicBezTo>
                    <a:pt x="5032" y="340"/>
                    <a:pt x="4937" y="517"/>
                    <a:pt x="4888" y="599"/>
                  </a:cubicBezTo>
                  <a:cubicBezTo>
                    <a:pt x="4842" y="674"/>
                    <a:pt x="4774" y="848"/>
                    <a:pt x="4708" y="907"/>
                  </a:cubicBezTo>
                  <a:cubicBezTo>
                    <a:pt x="4597" y="1005"/>
                    <a:pt x="4302" y="1107"/>
                    <a:pt x="4155" y="1143"/>
                  </a:cubicBezTo>
                  <a:cubicBezTo>
                    <a:pt x="4010" y="1180"/>
                    <a:pt x="3732" y="1218"/>
                    <a:pt x="3536" y="1218"/>
                  </a:cubicBezTo>
                  <a:cubicBezTo>
                    <a:pt x="3491" y="1218"/>
                    <a:pt x="3451" y="1216"/>
                    <a:pt x="3417" y="1212"/>
                  </a:cubicBezTo>
                  <a:cubicBezTo>
                    <a:pt x="3237" y="1179"/>
                    <a:pt x="3060" y="1123"/>
                    <a:pt x="2897" y="1041"/>
                  </a:cubicBezTo>
                  <a:cubicBezTo>
                    <a:pt x="2762" y="969"/>
                    <a:pt x="2539" y="746"/>
                    <a:pt x="2405" y="668"/>
                  </a:cubicBezTo>
                  <a:cubicBezTo>
                    <a:pt x="2294" y="605"/>
                    <a:pt x="2173" y="553"/>
                    <a:pt x="2048" y="514"/>
                  </a:cubicBezTo>
                  <a:lnTo>
                    <a:pt x="2045" y="514"/>
                  </a:lnTo>
                  <a:cubicBezTo>
                    <a:pt x="2045" y="566"/>
                    <a:pt x="2045" y="619"/>
                    <a:pt x="2042" y="668"/>
                  </a:cubicBezTo>
                  <a:cubicBezTo>
                    <a:pt x="2032" y="737"/>
                    <a:pt x="2002" y="871"/>
                    <a:pt x="1963" y="933"/>
                  </a:cubicBezTo>
                  <a:cubicBezTo>
                    <a:pt x="1924" y="995"/>
                    <a:pt x="1796" y="1080"/>
                    <a:pt x="1743" y="1130"/>
                  </a:cubicBezTo>
                  <a:cubicBezTo>
                    <a:pt x="1694" y="1172"/>
                    <a:pt x="1580" y="1241"/>
                    <a:pt x="1557" y="1300"/>
                  </a:cubicBezTo>
                  <a:cubicBezTo>
                    <a:pt x="1531" y="1372"/>
                    <a:pt x="1531" y="1454"/>
                    <a:pt x="1557" y="1529"/>
                  </a:cubicBezTo>
                  <a:cubicBezTo>
                    <a:pt x="1583" y="1592"/>
                    <a:pt x="1717" y="1673"/>
                    <a:pt x="1766" y="1716"/>
                  </a:cubicBezTo>
                  <a:cubicBezTo>
                    <a:pt x="1819" y="1755"/>
                    <a:pt x="1937" y="1818"/>
                    <a:pt x="1973" y="1873"/>
                  </a:cubicBezTo>
                  <a:cubicBezTo>
                    <a:pt x="2015" y="1939"/>
                    <a:pt x="2042" y="2096"/>
                    <a:pt x="2042" y="2175"/>
                  </a:cubicBezTo>
                  <a:cubicBezTo>
                    <a:pt x="2035" y="2257"/>
                    <a:pt x="2012" y="2338"/>
                    <a:pt x="1973" y="2414"/>
                  </a:cubicBezTo>
                  <a:cubicBezTo>
                    <a:pt x="1917" y="2483"/>
                    <a:pt x="1852" y="2545"/>
                    <a:pt x="1776" y="2591"/>
                  </a:cubicBezTo>
                  <a:cubicBezTo>
                    <a:pt x="1684" y="2646"/>
                    <a:pt x="1445" y="2659"/>
                    <a:pt x="1377" y="2735"/>
                  </a:cubicBezTo>
                  <a:cubicBezTo>
                    <a:pt x="1311" y="2810"/>
                    <a:pt x="1262" y="3030"/>
                    <a:pt x="1285" y="3128"/>
                  </a:cubicBezTo>
                  <a:cubicBezTo>
                    <a:pt x="1304" y="3213"/>
                    <a:pt x="1462" y="3328"/>
                    <a:pt x="1514" y="3400"/>
                  </a:cubicBezTo>
                  <a:cubicBezTo>
                    <a:pt x="1573" y="3482"/>
                    <a:pt x="1704" y="3646"/>
                    <a:pt x="1734" y="3744"/>
                  </a:cubicBezTo>
                  <a:cubicBezTo>
                    <a:pt x="1750" y="3799"/>
                    <a:pt x="1750" y="3855"/>
                    <a:pt x="1734" y="3911"/>
                  </a:cubicBezTo>
                  <a:cubicBezTo>
                    <a:pt x="1698" y="3993"/>
                    <a:pt x="1531" y="4101"/>
                    <a:pt x="1455" y="4157"/>
                  </a:cubicBezTo>
                  <a:cubicBezTo>
                    <a:pt x="1314" y="4258"/>
                    <a:pt x="993" y="4402"/>
                    <a:pt x="869" y="4520"/>
                  </a:cubicBezTo>
                  <a:cubicBezTo>
                    <a:pt x="725" y="4651"/>
                    <a:pt x="499" y="4972"/>
                    <a:pt x="407" y="5143"/>
                  </a:cubicBezTo>
                  <a:cubicBezTo>
                    <a:pt x="345" y="5261"/>
                    <a:pt x="269" y="5523"/>
                    <a:pt x="230" y="5644"/>
                  </a:cubicBezTo>
                  <a:cubicBezTo>
                    <a:pt x="191" y="5765"/>
                    <a:pt x="115" y="6004"/>
                    <a:pt x="76" y="6129"/>
                  </a:cubicBezTo>
                  <a:cubicBezTo>
                    <a:pt x="60" y="6178"/>
                    <a:pt x="27" y="6279"/>
                    <a:pt x="1" y="6361"/>
                  </a:cubicBezTo>
                  <a:cubicBezTo>
                    <a:pt x="47" y="6328"/>
                    <a:pt x="96" y="6302"/>
                    <a:pt x="148" y="6279"/>
                  </a:cubicBezTo>
                  <a:cubicBezTo>
                    <a:pt x="213" y="6260"/>
                    <a:pt x="319" y="6254"/>
                    <a:pt x="423" y="6254"/>
                  </a:cubicBezTo>
                  <a:cubicBezTo>
                    <a:pt x="512" y="6254"/>
                    <a:pt x="600" y="6258"/>
                    <a:pt x="659" y="6263"/>
                  </a:cubicBezTo>
                  <a:cubicBezTo>
                    <a:pt x="872" y="6279"/>
                    <a:pt x="1301" y="6361"/>
                    <a:pt x="1501" y="6433"/>
                  </a:cubicBezTo>
                  <a:cubicBezTo>
                    <a:pt x="1721" y="6512"/>
                    <a:pt x="2120" y="6761"/>
                    <a:pt x="2323" y="6876"/>
                  </a:cubicBezTo>
                  <a:cubicBezTo>
                    <a:pt x="2497" y="6974"/>
                    <a:pt x="2834" y="7170"/>
                    <a:pt x="2998" y="7285"/>
                  </a:cubicBezTo>
                  <a:cubicBezTo>
                    <a:pt x="3064" y="7331"/>
                    <a:pt x="3172" y="7459"/>
                    <a:pt x="3247" y="7482"/>
                  </a:cubicBezTo>
                  <a:cubicBezTo>
                    <a:pt x="3300" y="7500"/>
                    <a:pt x="3385" y="7509"/>
                    <a:pt x="3472" y="7509"/>
                  </a:cubicBezTo>
                  <a:cubicBezTo>
                    <a:pt x="3565" y="7509"/>
                    <a:pt x="3661" y="7499"/>
                    <a:pt x="3719" y="7478"/>
                  </a:cubicBezTo>
                  <a:cubicBezTo>
                    <a:pt x="3784" y="7452"/>
                    <a:pt x="3876" y="7334"/>
                    <a:pt x="3942" y="7301"/>
                  </a:cubicBezTo>
                  <a:cubicBezTo>
                    <a:pt x="4030" y="7265"/>
                    <a:pt x="4122" y="7242"/>
                    <a:pt x="4217" y="7233"/>
                  </a:cubicBezTo>
                  <a:cubicBezTo>
                    <a:pt x="4322" y="7233"/>
                    <a:pt x="4423" y="7249"/>
                    <a:pt x="4525" y="7278"/>
                  </a:cubicBezTo>
                  <a:cubicBezTo>
                    <a:pt x="4597" y="7305"/>
                    <a:pt x="4711" y="7419"/>
                    <a:pt x="4780" y="7442"/>
                  </a:cubicBezTo>
                  <a:cubicBezTo>
                    <a:pt x="4849" y="7465"/>
                    <a:pt x="4996" y="7465"/>
                    <a:pt x="5068" y="7472"/>
                  </a:cubicBezTo>
                  <a:cubicBezTo>
                    <a:pt x="5204" y="7484"/>
                    <a:pt x="5472" y="7521"/>
                    <a:pt x="5618" y="7521"/>
                  </a:cubicBezTo>
                  <a:cubicBezTo>
                    <a:pt x="5624" y="7521"/>
                    <a:pt x="5630" y="7521"/>
                    <a:pt x="5635" y="7521"/>
                  </a:cubicBezTo>
                  <a:cubicBezTo>
                    <a:pt x="5799" y="7518"/>
                    <a:pt x="5960" y="7495"/>
                    <a:pt x="6117" y="7459"/>
                  </a:cubicBezTo>
                  <a:cubicBezTo>
                    <a:pt x="6176" y="7442"/>
                    <a:pt x="6313" y="7413"/>
                    <a:pt x="6343" y="7357"/>
                  </a:cubicBezTo>
                  <a:cubicBezTo>
                    <a:pt x="6385" y="7288"/>
                    <a:pt x="6353" y="7105"/>
                    <a:pt x="6317" y="7036"/>
                  </a:cubicBezTo>
                  <a:cubicBezTo>
                    <a:pt x="6297" y="7000"/>
                    <a:pt x="6218" y="6971"/>
                    <a:pt x="6195" y="6938"/>
                  </a:cubicBezTo>
                  <a:cubicBezTo>
                    <a:pt x="6163" y="6876"/>
                    <a:pt x="6140" y="6807"/>
                    <a:pt x="6133" y="6735"/>
                  </a:cubicBezTo>
                  <a:cubicBezTo>
                    <a:pt x="6133" y="6656"/>
                    <a:pt x="6150" y="6577"/>
                    <a:pt x="6179" y="6509"/>
                  </a:cubicBezTo>
                  <a:cubicBezTo>
                    <a:pt x="6212" y="6443"/>
                    <a:pt x="6330" y="6345"/>
                    <a:pt x="6372" y="6286"/>
                  </a:cubicBezTo>
                  <a:cubicBezTo>
                    <a:pt x="6395" y="6250"/>
                    <a:pt x="6431" y="6175"/>
                    <a:pt x="6457" y="6138"/>
                  </a:cubicBezTo>
                  <a:cubicBezTo>
                    <a:pt x="6480" y="6106"/>
                    <a:pt x="6530" y="6024"/>
                    <a:pt x="6569" y="6014"/>
                  </a:cubicBezTo>
                  <a:cubicBezTo>
                    <a:pt x="6576" y="6012"/>
                    <a:pt x="6583" y="6012"/>
                    <a:pt x="6591" y="6012"/>
                  </a:cubicBezTo>
                  <a:cubicBezTo>
                    <a:pt x="6664" y="6012"/>
                    <a:pt x="6781" y="6073"/>
                    <a:pt x="6837" y="6106"/>
                  </a:cubicBezTo>
                  <a:cubicBezTo>
                    <a:pt x="6975" y="6191"/>
                    <a:pt x="7106" y="6296"/>
                    <a:pt x="7221" y="6410"/>
                  </a:cubicBezTo>
                  <a:cubicBezTo>
                    <a:pt x="7299" y="6489"/>
                    <a:pt x="7421" y="6679"/>
                    <a:pt x="7496" y="6761"/>
                  </a:cubicBezTo>
                  <a:cubicBezTo>
                    <a:pt x="7578" y="6862"/>
                    <a:pt x="7784" y="7033"/>
                    <a:pt x="7853" y="7141"/>
                  </a:cubicBezTo>
                  <a:cubicBezTo>
                    <a:pt x="7909" y="7236"/>
                    <a:pt x="7968" y="7449"/>
                    <a:pt x="8004" y="7550"/>
                  </a:cubicBezTo>
                  <a:cubicBezTo>
                    <a:pt x="8030" y="7622"/>
                    <a:pt x="8076" y="7770"/>
                    <a:pt x="8102" y="7842"/>
                  </a:cubicBezTo>
                  <a:cubicBezTo>
                    <a:pt x="8125" y="7911"/>
                    <a:pt x="8171" y="8052"/>
                    <a:pt x="8204" y="8117"/>
                  </a:cubicBezTo>
                  <a:cubicBezTo>
                    <a:pt x="8240" y="8196"/>
                    <a:pt x="8308" y="8360"/>
                    <a:pt x="8380" y="8409"/>
                  </a:cubicBezTo>
                  <a:cubicBezTo>
                    <a:pt x="8434" y="8437"/>
                    <a:pt x="8495" y="8451"/>
                    <a:pt x="8556" y="8451"/>
                  </a:cubicBezTo>
                  <a:cubicBezTo>
                    <a:pt x="8573" y="8451"/>
                    <a:pt x="8590" y="8450"/>
                    <a:pt x="8606" y="8448"/>
                  </a:cubicBezTo>
                  <a:cubicBezTo>
                    <a:pt x="8675" y="8419"/>
                    <a:pt x="8734" y="8373"/>
                    <a:pt x="8777" y="8314"/>
                  </a:cubicBezTo>
                  <a:cubicBezTo>
                    <a:pt x="8823" y="8238"/>
                    <a:pt x="8855" y="8058"/>
                    <a:pt x="8855" y="7973"/>
                  </a:cubicBezTo>
                  <a:cubicBezTo>
                    <a:pt x="8855" y="7901"/>
                    <a:pt x="8783" y="7760"/>
                    <a:pt x="8787" y="7688"/>
                  </a:cubicBezTo>
                  <a:cubicBezTo>
                    <a:pt x="8790" y="7603"/>
                    <a:pt x="8849" y="7429"/>
                    <a:pt x="8911" y="7367"/>
                  </a:cubicBezTo>
                  <a:cubicBezTo>
                    <a:pt x="8954" y="7321"/>
                    <a:pt x="9081" y="7298"/>
                    <a:pt x="9144" y="7262"/>
                  </a:cubicBezTo>
                  <a:cubicBezTo>
                    <a:pt x="9203" y="7229"/>
                    <a:pt x="9314" y="7144"/>
                    <a:pt x="9376" y="7111"/>
                  </a:cubicBezTo>
                  <a:cubicBezTo>
                    <a:pt x="9393" y="7102"/>
                    <a:pt x="9419" y="7088"/>
                    <a:pt x="9445" y="7075"/>
                  </a:cubicBezTo>
                  <a:cubicBezTo>
                    <a:pt x="9403" y="7016"/>
                    <a:pt x="9360" y="6964"/>
                    <a:pt x="9311" y="6915"/>
                  </a:cubicBezTo>
                  <a:cubicBezTo>
                    <a:pt x="9222" y="6833"/>
                    <a:pt x="9019" y="6708"/>
                    <a:pt x="8918" y="6640"/>
                  </a:cubicBezTo>
                  <a:cubicBezTo>
                    <a:pt x="8855" y="6600"/>
                    <a:pt x="8721" y="6535"/>
                    <a:pt x="8669" y="6482"/>
                  </a:cubicBezTo>
                  <a:cubicBezTo>
                    <a:pt x="8584" y="6394"/>
                    <a:pt x="8518" y="6289"/>
                    <a:pt x="8472" y="6175"/>
                  </a:cubicBezTo>
                  <a:cubicBezTo>
                    <a:pt x="8446" y="6050"/>
                    <a:pt x="8446" y="5922"/>
                    <a:pt x="8472" y="5798"/>
                  </a:cubicBezTo>
                  <a:cubicBezTo>
                    <a:pt x="8498" y="5716"/>
                    <a:pt x="8649" y="5591"/>
                    <a:pt x="8672" y="5506"/>
                  </a:cubicBezTo>
                  <a:cubicBezTo>
                    <a:pt x="8692" y="5444"/>
                    <a:pt x="8675" y="5303"/>
                    <a:pt x="8665" y="5241"/>
                  </a:cubicBezTo>
                  <a:cubicBezTo>
                    <a:pt x="8652" y="5182"/>
                    <a:pt x="8623" y="5057"/>
                    <a:pt x="8587" y="5012"/>
                  </a:cubicBezTo>
                  <a:cubicBezTo>
                    <a:pt x="8551" y="4969"/>
                    <a:pt x="8430" y="4943"/>
                    <a:pt x="8394" y="4903"/>
                  </a:cubicBezTo>
                  <a:cubicBezTo>
                    <a:pt x="8348" y="4835"/>
                    <a:pt x="8318" y="4759"/>
                    <a:pt x="8308" y="4681"/>
                  </a:cubicBezTo>
                  <a:cubicBezTo>
                    <a:pt x="8305" y="4592"/>
                    <a:pt x="8318" y="4501"/>
                    <a:pt x="8341" y="4412"/>
                  </a:cubicBezTo>
                  <a:cubicBezTo>
                    <a:pt x="8357" y="4330"/>
                    <a:pt x="8387" y="4245"/>
                    <a:pt x="8423" y="4166"/>
                  </a:cubicBezTo>
                  <a:cubicBezTo>
                    <a:pt x="8456" y="4111"/>
                    <a:pt x="8554" y="4029"/>
                    <a:pt x="8597" y="3980"/>
                  </a:cubicBezTo>
                  <a:cubicBezTo>
                    <a:pt x="8642" y="3934"/>
                    <a:pt x="8718" y="3826"/>
                    <a:pt x="8770" y="3790"/>
                  </a:cubicBezTo>
                  <a:cubicBezTo>
                    <a:pt x="8819" y="3767"/>
                    <a:pt x="8869" y="3750"/>
                    <a:pt x="8921" y="3737"/>
                  </a:cubicBezTo>
                  <a:cubicBezTo>
                    <a:pt x="8970" y="3724"/>
                    <a:pt x="9045" y="3698"/>
                    <a:pt x="9117" y="3678"/>
                  </a:cubicBezTo>
                  <a:cubicBezTo>
                    <a:pt x="9131" y="3619"/>
                    <a:pt x="9150" y="3534"/>
                    <a:pt x="9154" y="3495"/>
                  </a:cubicBezTo>
                  <a:cubicBezTo>
                    <a:pt x="9160" y="3380"/>
                    <a:pt x="9160" y="3262"/>
                    <a:pt x="9154" y="3148"/>
                  </a:cubicBezTo>
                  <a:cubicBezTo>
                    <a:pt x="9144" y="3020"/>
                    <a:pt x="9127" y="2892"/>
                    <a:pt x="9104" y="2764"/>
                  </a:cubicBezTo>
                  <a:cubicBezTo>
                    <a:pt x="9091" y="2709"/>
                    <a:pt x="9036" y="2604"/>
                    <a:pt x="9026" y="2548"/>
                  </a:cubicBezTo>
                  <a:cubicBezTo>
                    <a:pt x="9013" y="2460"/>
                    <a:pt x="9039" y="2279"/>
                    <a:pt x="9026" y="2191"/>
                  </a:cubicBezTo>
                  <a:cubicBezTo>
                    <a:pt x="9019" y="2132"/>
                    <a:pt x="8973" y="2021"/>
                    <a:pt x="8964" y="1968"/>
                  </a:cubicBezTo>
                  <a:cubicBezTo>
                    <a:pt x="8950" y="1916"/>
                    <a:pt x="8934" y="1811"/>
                    <a:pt x="8921" y="1762"/>
                  </a:cubicBezTo>
                  <a:cubicBezTo>
                    <a:pt x="8905" y="1693"/>
                    <a:pt x="8869" y="1562"/>
                    <a:pt x="8846" y="1497"/>
                  </a:cubicBezTo>
                  <a:cubicBezTo>
                    <a:pt x="8816" y="1418"/>
                    <a:pt x="8760" y="1257"/>
                    <a:pt x="8705" y="1195"/>
                  </a:cubicBezTo>
                  <a:cubicBezTo>
                    <a:pt x="8669" y="1149"/>
                    <a:pt x="8561" y="1103"/>
                    <a:pt x="8515" y="1067"/>
                  </a:cubicBezTo>
                  <a:cubicBezTo>
                    <a:pt x="8459" y="1025"/>
                    <a:pt x="8367" y="923"/>
                    <a:pt x="8308" y="884"/>
                  </a:cubicBezTo>
                  <a:cubicBezTo>
                    <a:pt x="8249" y="848"/>
                    <a:pt x="8122" y="782"/>
                    <a:pt x="8053" y="779"/>
                  </a:cubicBezTo>
                  <a:cubicBezTo>
                    <a:pt x="8050" y="779"/>
                    <a:pt x="8047" y="779"/>
                    <a:pt x="8044" y="779"/>
                  </a:cubicBezTo>
                  <a:cubicBezTo>
                    <a:pt x="7992" y="779"/>
                    <a:pt x="7900" y="804"/>
                    <a:pt x="7869" y="838"/>
                  </a:cubicBezTo>
                  <a:cubicBezTo>
                    <a:pt x="7837" y="874"/>
                    <a:pt x="7856" y="992"/>
                    <a:pt x="7820" y="1025"/>
                  </a:cubicBezTo>
                  <a:cubicBezTo>
                    <a:pt x="7755" y="1087"/>
                    <a:pt x="7548" y="1071"/>
                    <a:pt x="7457" y="1084"/>
                  </a:cubicBezTo>
                  <a:cubicBezTo>
                    <a:pt x="7306" y="1106"/>
                    <a:pt x="7019" y="1169"/>
                    <a:pt x="6856" y="1169"/>
                  </a:cubicBezTo>
                  <a:cubicBezTo>
                    <a:pt x="6849" y="1169"/>
                    <a:pt x="6841" y="1169"/>
                    <a:pt x="6834" y="1169"/>
                  </a:cubicBezTo>
                  <a:cubicBezTo>
                    <a:pt x="6700" y="1159"/>
                    <a:pt x="6566" y="1130"/>
                    <a:pt x="6435" y="1084"/>
                  </a:cubicBezTo>
                  <a:cubicBezTo>
                    <a:pt x="6346" y="1048"/>
                    <a:pt x="6172" y="949"/>
                    <a:pt x="6113" y="871"/>
                  </a:cubicBezTo>
                  <a:cubicBezTo>
                    <a:pt x="6041" y="786"/>
                    <a:pt x="5979" y="566"/>
                    <a:pt x="5960" y="455"/>
                  </a:cubicBezTo>
                  <a:cubicBezTo>
                    <a:pt x="5943" y="373"/>
                    <a:pt x="6005" y="186"/>
                    <a:pt x="5960" y="114"/>
                  </a:cubicBezTo>
                  <a:cubicBezTo>
                    <a:pt x="5927" y="65"/>
                    <a:pt x="5796" y="26"/>
                    <a:pt x="5737" y="13"/>
                  </a:cubicBezTo>
                  <a:cubicBezTo>
                    <a:pt x="5693" y="4"/>
                    <a:pt x="5648" y="0"/>
                    <a:pt x="5602"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4"/>
            <p:cNvSpPr/>
            <p:nvPr/>
          </p:nvSpPr>
          <p:spPr>
            <a:xfrm>
              <a:off x="1532386" y="2968013"/>
              <a:ext cx="426374" cy="262984"/>
            </a:xfrm>
            <a:custGeom>
              <a:avLst/>
              <a:gdLst/>
              <a:ahLst/>
              <a:cxnLst/>
              <a:rect l="l" t="t" r="r" b="b"/>
              <a:pathLst>
                <a:path w="14864" h="9168" extrusionOk="0">
                  <a:moveTo>
                    <a:pt x="7422" y="1"/>
                  </a:moveTo>
                  <a:cubicBezTo>
                    <a:pt x="7358" y="1"/>
                    <a:pt x="7294" y="3"/>
                    <a:pt x="7231" y="8"/>
                  </a:cubicBezTo>
                  <a:cubicBezTo>
                    <a:pt x="7064" y="34"/>
                    <a:pt x="6900" y="76"/>
                    <a:pt x="6743" y="132"/>
                  </a:cubicBezTo>
                  <a:cubicBezTo>
                    <a:pt x="6582" y="207"/>
                    <a:pt x="6425" y="289"/>
                    <a:pt x="6271" y="384"/>
                  </a:cubicBezTo>
                  <a:cubicBezTo>
                    <a:pt x="6159" y="447"/>
                    <a:pt x="6048" y="519"/>
                    <a:pt x="5943" y="597"/>
                  </a:cubicBezTo>
                  <a:cubicBezTo>
                    <a:pt x="5812" y="722"/>
                    <a:pt x="5691" y="853"/>
                    <a:pt x="5583" y="994"/>
                  </a:cubicBezTo>
                  <a:cubicBezTo>
                    <a:pt x="5521" y="1076"/>
                    <a:pt x="5419" y="1249"/>
                    <a:pt x="5360" y="1331"/>
                  </a:cubicBezTo>
                  <a:cubicBezTo>
                    <a:pt x="5242" y="1492"/>
                    <a:pt x="4983" y="1803"/>
                    <a:pt x="4849" y="1953"/>
                  </a:cubicBezTo>
                  <a:cubicBezTo>
                    <a:pt x="4738" y="2078"/>
                    <a:pt x="4502" y="2324"/>
                    <a:pt x="4374" y="2435"/>
                  </a:cubicBezTo>
                  <a:cubicBezTo>
                    <a:pt x="4269" y="2530"/>
                    <a:pt x="4158" y="2615"/>
                    <a:pt x="4040" y="2691"/>
                  </a:cubicBezTo>
                  <a:cubicBezTo>
                    <a:pt x="3915" y="2756"/>
                    <a:pt x="3784" y="2808"/>
                    <a:pt x="3650" y="2851"/>
                  </a:cubicBezTo>
                  <a:cubicBezTo>
                    <a:pt x="3539" y="2871"/>
                    <a:pt x="3427" y="2884"/>
                    <a:pt x="3313" y="2890"/>
                  </a:cubicBezTo>
                  <a:cubicBezTo>
                    <a:pt x="3232" y="2898"/>
                    <a:pt x="3081" y="2931"/>
                    <a:pt x="2970" y="2931"/>
                  </a:cubicBezTo>
                  <a:cubicBezTo>
                    <a:pt x="2941" y="2931"/>
                    <a:pt x="2915" y="2929"/>
                    <a:pt x="2893" y="2923"/>
                  </a:cubicBezTo>
                  <a:cubicBezTo>
                    <a:pt x="2759" y="2894"/>
                    <a:pt x="2533" y="2713"/>
                    <a:pt x="2412" y="2641"/>
                  </a:cubicBezTo>
                  <a:cubicBezTo>
                    <a:pt x="2300" y="2573"/>
                    <a:pt x="2088" y="2415"/>
                    <a:pt x="1970" y="2356"/>
                  </a:cubicBezTo>
                  <a:cubicBezTo>
                    <a:pt x="1865" y="2307"/>
                    <a:pt x="1639" y="2242"/>
                    <a:pt x="1527" y="2206"/>
                  </a:cubicBezTo>
                  <a:cubicBezTo>
                    <a:pt x="1442" y="2176"/>
                    <a:pt x="1278" y="2094"/>
                    <a:pt x="1187" y="2085"/>
                  </a:cubicBezTo>
                  <a:cubicBezTo>
                    <a:pt x="1175" y="2084"/>
                    <a:pt x="1164" y="2084"/>
                    <a:pt x="1152" y="2084"/>
                  </a:cubicBezTo>
                  <a:cubicBezTo>
                    <a:pt x="1046" y="2084"/>
                    <a:pt x="940" y="2098"/>
                    <a:pt x="836" y="2130"/>
                  </a:cubicBezTo>
                  <a:cubicBezTo>
                    <a:pt x="761" y="2166"/>
                    <a:pt x="692" y="2212"/>
                    <a:pt x="633" y="2268"/>
                  </a:cubicBezTo>
                  <a:cubicBezTo>
                    <a:pt x="568" y="2330"/>
                    <a:pt x="456" y="2474"/>
                    <a:pt x="433" y="2563"/>
                  </a:cubicBezTo>
                  <a:cubicBezTo>
                    <a:pt x="404" y="2674"/>
                    <a:pt x="466" y="2907"/>
                    <a:pt x="463" y="3021"/>
                  </a:cubicBezTo>
                  <a:cubicBezTo>
                    <a:pt x="456" y="3195"/>
                    <a:pt x="433" y="3369"/>
                    <a:pt x="394" y="3536"/>
                  </a:cubicBezTo>
                  <a:cubicBezTo>
                    <a:pt x="351" y="3673"/>
                    <a:pt x="220" y="3926"/>
                    <a:pt x="145" y="4047"/>
                  </a:cubicBezTo>
                  <a:cubicBezTo>
                    <a:pt x="109" y="4102"/>
                    <a:pt x="56" y="4175"/>
                    <a:pt x="1" y="4253"/>
                  </a:cubicBezTo>
                  <a:cubicBezTo>
                    <a:pt x="70" y="4247"/>
                    <a:pt x="168" y="4237"/>
                    <a:pt x="214" y="4237"/>
                  </a:cubicBezTo>
                  <a:cubicBezTo>
                    <a:pt x="292" y="4233"/>
                    <a:pt x="422" y="4225"/>
                    <a:pt x="540" y="4225"/>
                  </a:cubicBezTo>
                  <a:cubicBezTo>
                    <a:pt x="613" y="4225"/>
                    <a:pt x="682" y="4228"/>
                    <a:pt x="731" y="4237"/>
                  </a:cubicBezTo>
                  <a:cubicBezTo>
                    <a:pt x="797" y="4247"/>
                    <a:pt x="918" y="4312"/>
                    <a:pt x="984" y="4325"/>
                  </a:cubicBezTo>
                  <a:cubicBezTo>
                    <a:pt x="1052" y="4342"/>
                    <a:pt x="1206" y="4322"/>
                    <a:pt x="1275" y="4348"/>
                  </a:cubicBezTo>
                  <a:cubicBezTo>
                    <a:pt x="1328" y="4371"/>
                    <a:pt x="1373" y="4407"/>
                    <a:pt x="1413" y="4450"/>
                  </a:cubicBezTo>
                  <a:cubicBezTo>
                    <a:pt x="1452" y="4496"/>
                    <a:pt x="1488" y="4623"/>
                    <a:pt x="1527" y="4676"/>
                  </a:cubicBezTo>
                  <a:cubicBezTo>
                    <a:pt x="1593" y="4758"/>
                    <a:pt x="1668" y="4830"/>
                    <a:pt x="1757" y="4892"/>
                  </a:cubicBezTo>
                  <a:cubicBezTo>
                    <a:pt x="1812" y="4925"/>
                    <a:pt x="1937" y="4957"/>
                    <a:pt x="1999" y="4980"/>
                  </a:cubicBezTo>
                  <a:cubicBezTo>
                    <a:pt x="2078" y="5010"/>
                    <a:pt x="2235" y="5075"/>
                    <a:pt x="2317" y="5092"/>
                  </a:cubicBezTo>
                  <a:cubicBezTo>
                    <a:pt x="2325" y="5093"/>
                    <a:pt x="2335" y="5094"/>
                    <a:pt x="2346" y="5094"/>
                  </a:cubicBezTo>
                  <a:cubicBezTo>
                    <a:pt x="2397" y="5094"/>
                    <a:pt x="2468" y="5082"/>
                    <a:pt x="2525" y="5082"/>
                  </a:cubicBezTo>
                  <a:cubicBezTo>
                    <a:pt x="2551" y="5082"/>
                    <a:pt x="2575" y="5085"/>
                    <a:pt x="2592" y="5092"/>
                  </a:cubicBezTo>
                  <a:cubicBezTo>
                    <a:pt x="2648" y="5121"/>
                    <a:pt x="2694" y="5167"/>
                    <a:pt x="2726" y="5220"/>
                  </a:cubicBezTo>
                  <a:cubicBezTo>
                    <a:pt x="2775" y="5321"/>
                    <a:pt x="2808" y="5436"/>
                    <a:pt x="2815" y="5550"/>
                  </a:cubicBezTo>
                  <a:cubicBezTo>
                    <a:pt x="2815" y="5613"/>
                    <a:pt x="2749" y="5727"/>
                    <a:pt x="2749" y="5790"/>
                  </a:cubicBezTo>
                  <a:cubicBezTo>
                    <a:pt x="2749" y="5858"/>
                    <a:pt x="2798" y="5989"/>
                    <a:pt x="2815" y="6055"/>
                  </a:cubicBezTo>
                  <a:cubicBezTo>
                    <a:pt x="2848" y="6186"/>
                    <a:pt x="2900" y="6455"/>
                    <a:pt x="2962" y="6573"/>
                  </a:cubicBezTo>
                  <a:cubicBezTo>
                    <a:pt x="3047" y="6726"/>
                    <a:pt x="3300" y="6985"/>
                    <a:pt x="3424" y="7110"/>
                  </a:cubicBezTo>
                  <a:cubicBezTo>
                    <a:pt x="3529" y="7218"/>
                    <a:pt x="3742" y="7434"/>
                    <a:pt x="3870" y="7516"/>
                  </a:cubicBezTo>
                  <a:cubicBezTo>
                    <a:pt x="4037" y="7611"/>
                    <a:pt x="4214" y="7693"/>
                    <a:pt x="4397" y="7752"/>
                  </a:cubicBezTo>
                  <a:cubicBezTo>
                    <a:pt x="4607" y="7808"/>
                    <a:pt x="4823" y="7847"/>
                    <a:pt x="5039" y="7866"/>
                  </a:cubicBezTo>
                  <a:cubicBezTo>
                    <a:pt x="5116" y="7875"/>
                    <a:pt x="5194" y="7879"/>
                    <a:pt x="5272" y="7879"/>
                  </a:cubicBezTo>
                  <a:cubicBezTo>
                    <a:pt x="5350" y="7879"/>
                    <a:pt x="5429" y="7875"/>
                    <a:pt x="5508" y="7866"/>
                  </a:cubicBezTo>
                  <a:cubicBezTo>
                    <a:pt x="5616" y="7850"/>
                    <a:pt x="5835" y="7791"/>
                    <a:pt x="5927" y="7732"/>
                  </a:cubicBezTo>
                  <a:cubicBezTo>
                    <a:pt x="6068" y="7640"/>
                    <a:pt x="6274" y="7369"/>
                    <a:pt x="6369" y="7234"/>
                  </a:cubicBezTo>
                  <a:cubicBezTo>
                    <a:pt x="6435" y="7143"/>
                    <a:pt x="6513" y="6933"/>
                    <a:pt x="6585" y="6848"/>
                  </a:cubicBezTo>
                  <a:cubicBezTo>
                    <a:pt x="6634" y="6789"/>
                    <a:pt x="6752" y="6677"/>
                    <a:pt x="6824" y="6651"/>
                  </a:cubicBezTo>
                  <a:cubicBezTo>
                    <a:pt x="6860" y="6638"/>
                    <a:pt x="6913" y="6632"/>
                    <a:pt x="6971" y="6632"/>
                  </a:cubicBezTo>
                  <a:cubicBezTo>
                    <a:pt x="7053" y="6632"/>
                    <a:pt x="7141" y="6644"/>
                    <a:pt x="7191" y="6661"/>
                  </a:cubicBezTo>
                  <a:cubicBezTo>
                    <a:pt x="7280" y="6697"/>
                    <a:pt x="7355" y="6753"/>
                    <a:pt x="7417" y="6825"/>
                  </a:cubicBezTo>
                  <a:cubicBezTo>
                    <a:pt x="7467" y="6894"/>
                    <a:pt x="7489" y="7070"/>
                    <a:pt x="7519" y="7152"/>
                  </a:cubicBezTo>
                  <a:cubicBezTo>
                    <a:pt x="7584" y="7336"/>
                    <a:pt x="7660" y="7516"/>
                    <a:pt x="7745" y="7693"/>
                  </a:cubicBezTo>
                  <a:cubicBezTo>
                    <a:pt x="7801" y="7788"/>
                    <a:pt x="7938" y="7961"/>
                    <a:pt x="8004" y="8050"/>
                  </a:cubicBezTo>
                  <a:cubicBezTo>
                    <a:pt x="8063" y="8125"/>
                    <a:pt x="8184" y="8279"/>
                    <a:pt x="8243" y="8358"/>
                  </a:cubicBezTo>
                  <a:cubicBezTo>
                    <a:pt x="8289" y="8414"/>
                    <a:pt x="8361" y="8532"/>
                    <a:pt x="8413" y="8577"/>
                  </a:cubicBezTo>
                  <a:cubicBezTo>
                    <a:pt x="8492" y="8643"/>
                    <a:pt x="8679" y="8735"/>
                    <a:pt x="8774" y="8774"/>
                  </a:cubicBezTo>
                  <a:cubicBezTo>
                    <a:pt x="9016" y="8872"/>
                    <a:pt x="9265" y="8954"/>
                    <a:pt x="9521" y="9016"/>
                  </a:cubicBezTo>
                  <a:cubicBezTo>
                    <a:pt x="9760" y="9065"/>
                    <a:pt x="9999" y="9098"/>
                    <a:pt x="10241" y="9108"/>
                  </a:cubicBezTo>
                  <a:cubicBezTo>
                    <a:pt x="10245" y="9108"/>
                    <a:pt x="10250" y="9108"/>
                    <a:pt x="10254" y="9108"/>
                  </a:cubicBezTo>
                  <a:cubicBezTo>
                    <a:pt x="10415" y="9108"/>
                    <a:pt x="10714" y="9052"/>
                    <a:pt x="10867" y="9046"/>
                  </a:cubicBezTo>
                  <a:cubicBezTo>
                    <a:pt x="10947" y="9042"/>
                    <a:pt x="11076" y="9035"/>
                    <a:pt x="11194" y="9035"/>
                  </a:cubicBezTo>
                  <a:cubicBezTo>
                    <a:pt x="11270" y="9035"/>
                    <a:pt x="11341" y="9038"/>
                    <a:pt x="11391" y="9046"/>
                  </a:cubicBezTo>
                  <a:cubicBezTo>
                    <a:pt x="11489" y="9059"/>
                    <a:pt x="11666" y="9144"/>
                    <a:pt x="11761" y="9154"/>
                  </a:cubicBezTo>
                  <a:cubicBezTo>
                    <a:pt x="11811" y="9160"/>
                    <a:pt x="11889" y="9167"/>
                    <a:pt x="11966" y="9167"/>
                  </a:cubicBezTo>
                  <a:cubicBezTo>
                    <a:pt x="12053" y="9167"/>
                    <a:pt x="12139" y="9159"/>
                    <a:pt x="12187" y="9131"/>
                  </a:cubicBezTo>
                  <a:cubicBezTo>
                    <a:pt x="12256" y="9088"/>
                    <a:pt x="12338" y="8931"/>
                    <a:pt x="12361" y="8853"/>
                  </a:cubicBezTo>
                  <a:cubicBezTo>
                    <a:pt x="12380" y="8784"/>
                    <a:pt x="12344" y="8640"/>
                    <a:pt x="12361" y="8571"/>
                  </a:cubicBezTo>
                  <a:cubicBezTo>
                    <a:pt x="12380" y="8492"/>
                    <a:pt x="12439" y="8325"/>
                    <a:pt x="12508" y="8292"/>
                  </a:cubicBezTo>
                  <a:cubicBezTo>
                    <a:pt x="12529" y="8285"/>
                    <a:pt x="12549" y="8282"/>
                    <a:pt x="12570" y="8282"/>
                  </a:cubicBezTo>
                  <a:cubicBezTo>
                    <a:pt x="12587" y="8282"/>
                    <a:pt x="12605" y="8285"/>
                    <a:pt x="12623" y="8289"/>
                  </a:cubicBezTo>
                  <a:cubicBezTo>
                    <a:pt x="12620" y="8220"/>
                    <a:pt x="12620" y="8148"/>
                    <a:pt x="12629" y="8079"/>
                  </a:cubicBezTo>
                  <a:cubicBezTo>
                    <a:pt x="12659" y="7932"/>
                    <a:pt x="12790" y="7660"/>
                    <a:pt x="12859" y="7526"/>
                  </a:cubicBezTo>
                  <a:cubicBezTo>
                    <a:pt x="12977" y="7306"/>
                    <a:pt x="13108" y="7093"/>
                    <a:pt x="13248" y="6890"/>
                  </a:cubicBezTo>
                  <a:cubicBezTo>
                    <a:pt x="13330" y="6776"/>
                    <a:pt x="13517" y="6566"/>
                    <a:pt x="13599" y="6455"/>
                  </a:cubicBezTo>
                  <a:cubicBezTo>
                    <a:pt x="13661" y="6373"/>
                    <a:pt x="13746" y="6170"/>
                    <a:pt x="13835" y="6124"/>
                  </a:cubicBezTo>
                  <a:cubicBezTo>
                    <a:pt x="13851" y="6116"/>
                    <a:pt x="13872" y="6113"/>
                    <a:pt x="13896" y="6113"/>
                  </a:cubicBezTo>
                  <a:cubicBezTo>
                    <a:pt x="13957" y="6113"/>
                    <a:pt x="14037" y="6132"/>
                    <a:pt x="14097" y="6132"/>
                  </a:cubicBezTo>
                  <a:cubicBezTo>
                    <a:pt x="14118" y="6132"/>
                    <a:pt x="14135" y="6129"/>
                    <a:pt x="14149" y="6124"/>
                  </a:cubicBezTo>
                  <a:cubicBezTo>
                    <a:pt x="14195" y="6098"/>
                    <a:pt x="14235" y="6058"/>
                    <a:pt x="14261" y="6012"/>
                  </a:cubicBezTo>
                  <a:cubicBezTo>
                    <a:pt x="14336" y="5885"/>
                    <a:pt x="14375" y="5580"/>
                    <a:pt x="14408" y="5436"/>
                  </a:cubicBezTo>
                  <a:cubicBezTo>
                    <a:pt x="14438" y="5305"/>
                    <a:pt x="14487" y="5039"/>
                    <a:pt x="14516" y="4908"/>
                  </a:cubicBezTo>
                  <a:cubicBezTo>
                    <a:pt x="14552" y="4745"/>
                    <a:pt x="14634" y="4420"/>
                    <a:pt x="14680" y="4256"/>
                  </a:cubicBezTo>
                  <a:cubicBezTo>
                    <a:pt x="14716" y="4129"/>
                    <a:pt x="14801" y="3883"/>
                    <a:pt x="14827" y="3755"/>
                  </a:cubicBezTo>
                  <a:cubicBezTo>
                    <a:pt x="14844" y="3660"/>
                    <a:pt x="14854" y="3562"/>
                    <a:pt x="14860" y="3460"/>
                  </a:cubicBezTo>
                  <a:cubicBezTo>
                    <a:pt x="14864" y="3421"/>
                    <a:pt x="14864" y="3352"/>
                    <a:pt x="14864" y="3280"/>
                  </a:cubicBezTo>
                  <a:cubicBezTo>
                    <a:pt x="14608" y="3215"/>
                    <a:pt x="14277" y="3133"/>
                    <a:pt x="14090" y="3093"/>
                  </a:cubicBezTo>
                  <a:cubicBezTo>
                    <a:pt x="13959" y="3064"/>
                    <a:pt x="13694" y="3018"/>
                    <a:pt x="13563" y="2985"/>
                  </a:cubicBezTo>
                  <a:cubicBezTo>
                    <a:pt x="13389" y="2943"/>
                    <a:pt x="13042" y="2845"/>
                    <a:pt x="12872" y="2786"/>
                  </a:cubicBezTo>
                  <a:cubicBezTo>
                    <a:pt x="12639" y="2704"/>
                    <a:pt x="12184" y="2527"/>
                    <a:pt x="11964" y="2419"/>
                  </a:cubicBezTo>
                  <a:cubicBezTo>
                    <a:pt x="11706" y="2288"/>
                    <a:pt x="11221" y="1976"/>
                    <a:pt x="10978" y="1816"/>
                  </a:cubicBezTo>
                  <a:cubicBezTo>
                    <a:pt x="10877" y="1754"/>
                    <a:pt x="10690" y="1603"/>
                    <a:pt x="10585" y="1544"/>
                  </a:cubicBezTo>
                  <a:cubicBezTo>
                    <a:pt x="10444" y="1465"/>
                    <a:pt x="10140" y="1354"/>
                    <a:pt x="9992" y="1288"/>
                  </a:cubicBezTo>
                  <a:cubicBezTo>
                    <a:pt x="9815" y="1216"/>
                    <a:pt x="9448" y="1098"/>
                    <a:pt x="9288" y="994"/>
                  </a:cubicBezTo>
                  <a:cubicBezTo>
                    <a:pt x="9150" y="908"/>
                    <a:pt x="8931" y="663"/>
                    <a:pt x="8806" y="558"/>
                  </a:cubicBezTo>
                  <a:cubicBezTo>
                    <a:pt x="8685" y="453"/>
                    <a:pt x="8554" y="355"/>
                    <a:pt x="8420" y="263"/>
                  </a:cubicBezTo>
                  <a:cubicBezTo>
                    <a:pt x="8299" y="194"/>
                    <a:pt x="8043" y="73"/>
                    <a:pt x="7906" y="44"/>
                  </a:cubicBezTo>
                  <a:cubicBezTo>
                    <a:pt x="7746" y="15"/>
                    <a:pt x="7584" y="1"/>
                    <a:pt x="7422"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4"/>
            <p:cNvSpPr/>
            <p:nvPr/>
          </p:nvSpPr>
          <p:spPr>
            <a:xfrm>
              <a:off x="1641303" y="3648594"/>
              <a:ext cx="9810" cy="7257"/>
            </a:xfrm>
            <a:custGeom>
              <a:avLst/>
              <a:gdLst/>
              <a:ahLst/>
              <a:cxnLst/>
              <a:rect l="l" t="t" r="r" b="b"/>
              <a:pathLst>
                <a:path w="342" h="253" extrusionOk="0">
                  <a:moveTo>
                    <a:pt x="107" y="0"/>
                  </a:moveTo>
                  <a:cubicBezTo>
                    <a:pt x="73" y="0"/>
                    <a:pt x="41" y="6"/>
                    <a:pt x="27" y="22"/>
                  </a:cubicBezTo>
                  <a:cubicBezTo>
                    <a:pt x="1" y="45"/>
                    <a:pt x="7" y="133"/>
                    <a:pt x="27" y="163"/>
                  </a:cubicBezTo>
                  <a:cubicBezTo>
                    <a:pt x="46" y="192"/>
                    <a:pt x="135" y="225"/>
                    <a:pt x="174" y="235"/>
                  </a:cubicBezTo>
                  <a:cubicBezTo>
                    <a:pt x="196" y="242"/>
                    <a:pt x="236" y="252"/>
                    <a:pt x="269" y="252"/>
                  </a:cubicBezTo>
                  <a:cubicBezTo>
                    <a:pt x="286" y="252"/>
                    <a:pt x="302" y="249"/>
                    <a:pt x="312" y="242"/>
                  </a:cubicBezTo>
                  <a:cubicBezTo>
                    <a:pt x="335" y="212"/>
                    <a:pt x="341" y="173"/>
                    <a:pt x="335" y="133"/>
                  </a:cubicBezTo>
                  <a:cubicBezTo>
                    <a:pt x="305" y="81"/>
                    <a:pt x="259" y="38"/>
                    <a:pt x="204" y="16"/>
                  </a:cubicBezTo>
                  <a:cubicBezTo>
                    <a:pt x="182" y="7"/>
                    <a:pt x="143" y="0"/>
                    <a:pt x="10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4"/>
            <p:cNvSpPr/>
            <p:nvPr/>
          </p:nvSpPr>
          <p:spPr>
            <a:xfrm>
              <a:off x="1639525" y="3638497"/>
              <a:ext cx="7716" cy="5909"/>
            </a:xfrm>
            <a:custGeom>
              <a:avLst/>
              <a:gdLst/>
              <a:ahLst/>
              <a:cxnLst/>
              <a:rect l="l" t="t" r="r" b="b"/>
              <a:pathLst>
                <a:path w="269" h="206" extrusionOk="0">
                  <a:moveTo>
                    <a:pt x="104" y="1"/>
                  </a:moveTo>
                  <a:cubicBezTo>
                    <a:pt x="91" y="1"/>
                    <a:pt x="78" y="2"/>
                    <a:pt x="66" y="4"/>
                  </a:cubicBezTo>
                  <a:cubicBezTo>
                    <a:pt x="36" y="24"/>
                    <a:pt x="13" y="50"/>
                    <a:pt x="4" y="83"/>
                  </a:cubicBezTo>
                  <a:cubicBezTo>
                    <a:pt x="0" y="125"/>
                    <a:pt x="13" y="168"/>
                    <a:pt x="43" y="197"/>
                  </a:cubicBezTo>
                  <a:cubicBezTo>
                    <a:pt x="53" y="203"/>
                    <a:pt x="67" y="205"/>
                    <a:pt x="84" y="205"/>
                  </a:cubicBezTo>
                  <a:cubicBezTo>
                    <a:pt x="123" y="205"/>
                    <a:pt x="174" y="192"/>
                    <a:pt x="197" y="181"/>
                  </a:cubicBezTo>
                  <a:cubicBezTo>
                    <a:pt x="223" y="168"/>
                    <a:pt x="269" y="119"/>
                    <a:pt x="269" y="89"/>
                  </a:cubicBezTo>
                  <a:cubicBezTo>
                    <a:pt x="269" y="63"/>
                    <a:pt x="217" y="27"/>
                    <a:pt x="187" y="17"/>
                  </a:cubicBezTo>
                  <a:cubicBezTo>
                    <a:pt x="160" y="6"/>
                    <a:pt x="132" y="1"/>
                    <a:pt x="10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4"/>
            <p:cNvSpPr/>
            <p:nvPr/>
          </p:nvSpPr>
          <p:spPr>
            <a:xfrm>
              <a:off x="1653322" y="3711529"/>
              <a:ext cx="12248" cy="20510"/>
            </a:xfrm>
            <a:custGeom>
              <a:avLst/>
              <a:gdLst/>
              <a:ahLst/>
              <a:cxnLst/>
              <a:rect l="l" t="t" r="r" b="b"/>
              <a:pathLst>
                <a:path w="427" h="715" extrusionOk="0">
                  <a:moveTo>
                    <a:pt x="222" y="0"/>
                  </a:moveTo>
                  <a:cubicBezTo>
                    <a:pt x="201" y="0"/>
                    <a:pt x="181" y="3"/>
                    <a:pt x="161" y="10"/>
                  </a:cubicBezTo>
                  <a:cubicBezTo>
                    <a:pt x="112" y="33"/>
                    <a:pt x="70" y="69"/>
                    <a:pt x="40" y="118"/>
                  </a:cubicBezTo>
                  <a:cubicBezTo>
                    <a:pt x="21" y="164"/>
                    <a:pt x="63" y="272"/>
                    <a:pt x="63" y="321"/>
                  </a:cubicBezTo>
                  <a:cubicBezTo>
                    <a:pt x="60" y="387"/>
                    <a:pt x="1" y="511"/>
                    <a:pt x="17" y="570"/>
                  </a:cubicBezTo>
                  <a:cubicBezTo>
                    <a:pt x="27" y="616"/>
                    <a:pt x="99" y="714"/>
                    <a:pt x="142" y="714"/>
                  </a:cubicBezTo>
                  <a:cubicBezTo>
                    <a:pt x="181" y="711"/>
                    <a:pt x="217" y="613"/>
                    <a:pt x="230" y="570"/>
                  </a:cubicBezTo>
                  <a:cubicBezTo>
                    <a:pt x="247" y="521"/>
                    <a:pt x="233" y="410"/>
                    <a:pt x="253" y="360"/>
                  </a:cubicBezTo>
                  <a:cubicBezTo>
                    <a:pt x="279" y="298"/>
                    <a:pt x="427" y="213"/>
                    <a:pt x="423" y="147"/>
                  </a:cubicBezTo>
                  <a:cubicBezTo>
                    <a:pt x="420" y="98"/>
                    <a:pt x="328" y="30"/>
                    <a:pt x="283" y="10"/>
                  </a:cubicBezTo>
                  <a:cubicBezTo>
                    <a:pt x="263" y="3"/>
                    <a:pt x="242" y="0"/>
                    <a:pt x="222"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4"/>
            <p:cNvSpPr/>
            <p:nvPr/>
          </p:nvSpPr>
          <p:spPr>
            <a:xfrm>
              <a:off x="1674463" y="3729342"/>
              <a:ext cx="12908" cy="19477"/>
            </a:xfrm>
            <a:custGeom>
              <a:avLst/>
              <a:gdLst/>
              <a:ahLst/>
              <a:cxnLst/>
              <a:rect l="l" t="t" r="r" b="b"/>
              <a:pathLst>
                <a:path w="450" h="679" extrusionOk="0">
                  <a:moveTo>
                    <a:pt x="244" y="0"/>
                  </a:moveTo>
                  <a:cubicBezTo>
                    <a:pt x="236" y="0"/>
                    <a:pt x="228" y="1"/>
                    <a:pt x="220" y="1"/>
                  </a:cubicBezTo>
                  <a:cubicBezTo>
                    <a:pt x="171" y="15"/>
                    <a:pt x="116" y="110"/>
                    <a:pt x="89" y="155"/>
                  </a:cubicBezTo>
                  <a:cubicBezTo>
                    <a:pt x="57" y="214"/>
                    <a:pt x="1" y="352"/>
                    <a:pt x="4" y="421"/>
                  </a:cubicBezTo>
                  <a:cubicBezTo>
                    <a:pt x="7" y="490"/>
                    <a:pt x="44" y="637"/>
                    <a:pt x="102" y="670"/>
                  </a:cubicBezTo>
                  <a:cubicBezTo>
                    <a:pt x="114" y="676"/>
                    <a:pt x="129" y="679"/>
                    <a:pt x="147" y="679"/>
                  </a:cubicBezTo>
                  <a:cubicBezTo>
                    <a:pt x="201" y="679"/>
                    <a:pt x="277" y="653"/>
                    <a:pt x="312" y="630"/>
                  </a:cubicBezTo>
                  <a:cubicBezTo>
                    <a:pt x="361" y="585"/>
                    <a:pt x="401" y="529"/>
                    <a:pt x="424" y="467"/>
                  </a:cubicBezTo>
                  <a:cubicBezTo>
                    <a:pt x="443" y="395"/>
                    <a:pt x="450" y="322"/>
                    <a:pt x="446" y="250"/>
                  </a:cubicBezTo>
                  <a:cubicBezTo>
                    <a:pt x="443" y="201"/>
                    <a:pt x="427" y="90"/>
                    <a:pt x="391" y="51"/>
                  </a:cubicBezTo>
                  <a:cubicBezTo>
                    <a:pt x="348" y="19"/>
                    <a:pt x="298" y="0"/>
                    <a:pt x="244"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4"/>
            <p:cNvSpPr/>
            <p:nvPr/>
          </p:nvSpPr>
          <p:spPr>
            <a:xfrm>
              <a:off x="1606824" y="3392093"/>
              <a:ext cx="333693" cy="354977"/>
            </a:xfrm>
            <a:custGeom>
              <a:avLst/>
              <a:gdLst/>
              <a:ahLst/>
              <a:cxnLst/>
              <a:rect l="l" t="t" r="r" b="b"/>
              <a:pathLst>
                <a:path w="11633" h="12375" extrusionOk="0">
                  <a:moveTo>
                    <a:pt x="4157" y="0"/>
                  </a:moveTo>
                  <a:cubicBezTo>
                    <a:pt x="4152" y="0"/>
                    <a:pt x="4148" y="0"/>
                    <a:pt x="4144" y="1"/>
                  </a:cubicBezTo>
                  <a:cubicBezTo>
                    <a:pt x="4072" y="11"/>
                    <a:pt x="3994" y="165"/>
                    <a:pt x="3948" y="221"/>
                  </a:cubicBezTo>
                  <a:cubicBezTo>
                    <a:pt x="3882" y="303"/>
                    <a:pt x="3784" y="489"/>
                    <a:pt x="3709" y="561"/>
                  </a:cubicBezTo>
                  <a:cubicBezTo>
                    <a:pt x="3640" y="627"/>
                    <a:pt x="3466" y="706"/>
                    <a:pt x="3394" y="768"/>
                  </a:cubicBezTo>
                  <a:cubicBezTo>
                    <a:pt x="3322" y="827"/>
                    <a:pt x="3220" y="991"/>
                    <a:pt x="3139" y="1040"/>
                  </a:cubicBezTo>
                  <a:cubicBezTo>
                    <a:pt x="3070" y="1079"/>
                    <a:pt x="2906" y="1105"/>
                    <a:pt x="2824" y="1125"/>
                  </a:cubicBezTo>
                  <a:cubicBezTo>
                    <a:pt x="2696" y="1158"/>
                    <a:pt x="2565" y="1187"/>
                    <a:pt x="2434" y="1210"/>
                  </a:cubicBezTo>
                  <a:cubicBezTo>
                    <a:pt x="2381" y="1212"/>
                    <a:pt x="2327" y="1213"/>
                    <a:pt x="2273" y="1213"/>
                  </a:cubicBezTo>
                  <a:cubicBezTo>
                    <a:pt x="2165" y="1213"/>
                    <a:pt x="2056" y="1209"/>
                    <a:pt x="1949" y="1200"/>
                  </a:cubicBezTo>
                  <a:cubicBezTo>
                    <a:pt x="1881" y="1197"/>
                    <a:pt x="1740" y="1181"/>
                    <a:pt x="1625" y="1167"/>
                  </a:cubicBezTo>
                  <a:lnTo>
                    <a:pt x="1625" y="1167"/>
                  </a:lnTo>
                  <a:cubicBezTo>
                    <a:pt x="1678" y="1374"/>
                    <a:pt x="1809" y="1757"/>
                    <a:pt x="1841" y="1957"/>
                  </a:cubicBezTo>
                  <a:cubicBezTo>
                    <a:pt x="1868" y="2111"/>
                    <a:pt x="1900" y="2425"/>
                    <a:pt x="1884" y="2579"/>
                  </a:cubicBezTo>
                  <a:cubicBezTo>
                    <a:pt x="1868" y="2704"/>
                    <a:pt x="1812" y="2953"/>
                    <a:pt x="1740" y="3058"/>
                  </a:cubicBezTo>
                  <a:cubicBezTo>
                    <a:pt x="1684" y="3140"/>
                    <a:pt x="1510" y="3248"/>
                    <a:pt x="1429" y="3307"/>
                  </a:cubicBezTo>
                  <a:cubicBezTo>
                    <a:pt x="1301" y="3402"/>
                    <a:pt x="1013" y="3559"/>
                    <a:pt x="891" y="3664"/>
                  </a:cubicBezTo>
                  <a:cubicBezTo>
                    <a:pt x="747" y="3791"/>
                    <a:pt x="613" y="3932"/>
                    <a:pt x="495" y="4083"/>
                  </a:cubicBezTo>
                  <a:cubicBezTo>
                    <a:pt x="384" y="4244"/>
                    <a:pt x="289" y="4417"/>
                    <a:pt x="210" y="4594"/>
                  </a:cubicBezTo>
                  <a:cubicBezTo>
                    <a:pt x="154" y="4732"/>
                    <a:pt x="112" y="4872"/>
                    <a:pt x="79" y="5020"/>
                  </a:cubicBezTo>
                  <a:cubicBezTo>
                    <a:pt x="36" y="5259"/>
                    <a:pt x="0" y="5747"/>
                    <a:pt x="23" y="5990"/>
                  </a:cubicBezTo>
                  <a:cubicBezTo>
                    <a:pt x="40" y="6160"/>
                    <a:pt x="121" y="6501"/>
                    <a:pt x="200" y="6658"/>
                  </a:cubicBezTo>
                  <a:cubicBezTo>
                    <a:pt x="266" y="6786"/>
                    <a:pt x="452" y="7005"/>
                    <a:pt x="551" y="7110"/>
                  </a:cubicBezTo>
                  <a:cubicBezTo>
                    <a:pt x="662" y="7231"/>
                    <a:pt x="927" y="7434"/>
                    <a:pt x="1042" y="7552"/>
                  </a:cubicBezTo>
                  <a:cubicBezTo>
                    <a:pt x="1137" y="7650"/>
                    <a:pt x="1353" y="7834"/>
                    <a:pt x="1389" y="7962"/>
                  </a:cubicBezTo>
                  <a:cubicBezTo>
                    <a:pt x="1412" y="8050"/>
                    <a:pt x="1301" y="8240"/>
                    <a:pt x="1330" y="8325"/>
                  </a:cubicBezTo>
                  <a:cubicBezTo>
                    <a:pt x="1357" y="8365"/>
                    <a:pt x="1396" y="8397"/>
                    <a:pt x="1438" y="8417"/>
                  </a:cubicBezTo>
                  <a:cubicBezTo>
                    <a:pt x="1451" y="8421"/>
                    <a:pt x="1466" y="8423"/>
                    <a:pt x="1482" y="8423"/>
                  </a:cubicBezTo>
                  <a:cubicBezTo>
                    <a:pt x="1541" y="8423"/>
                    <a:pt x="1620" y="8403"/>
                    <a:pt x="1680" y="8403"/>
                  </a:cubicBezTo>
                  <a:cubicBezTo>
                    <a:pt x="1699" y="8403"/>
                    <a:pt x="1716" y="8405"/>
                    <a:pt x="1730" y="8410"/>
                  </a:cubicBezTo>
                  <a:cubicBezTo>
                    <a:pt x="1795" y="8450"/>
                    <a:pt x="1854" y="8505"/>
                    <a:pt x="1894" y="8574"/>
                  </a:cubicBezTo>
                  <a:cubicBezTo>
                    <a:pt x="1933" y="8656"/>
                    <a:pt x="1930" y="8849"/>
                    <a:pt x="1933" y="8941"/>
                  </a:cubicBezTo>
                  <a:cubicBezTo>
                    <a:pt x="1940" y="9043"/>
                    <a:pt x="1936" y="9144"/>
                    <a:pt x="1923" y="9243"/>
                  </a:cubicBezTo>
                  <a:cubicBezTo>
                    <a:pt x="1887" y="9354"/>
                    <a:pt x="1841" y="9459"/>
                    <a:pt x="1786" y="9560"/>
                  </a:cubicBezTo>
                  <a:cubicBezTo>
                    <a:pt x="1753" y="9619"/>
                    <a:pt x="1638" y="9714"/>
                    <a:pt x="1622" y="9780"/>
                  </a:cubicBezTo>
                  <a:cubicBezTo>
                    <a:pt x="1596" y="9888"/>
                    <a:pt x="1671" y="10107"/>
                    <a:pt x="1697" y="10212"/>
                  </a:cubicBezTo>
                  <a:cubicBezTo>
                    <a:pt x="1720" y="10307"/>
                    <a:pt x="1753" y="10514"/>
                    <a:pt x="1815" y="10592"/>
                  </a:cubicBezTo>
                  <a:cubicBezTo>
                    <a:pt x="1890" y="10687"/>
                    <a:pt x="2110" y="10805"/>
                    <a:pt x="2228" y="10851"/>
                  </a:cubicBezTo>
                  <a:cubicBezTo>
                    <a:pt x="2346" y="10900"/>
                    <a:pt x="2598" y="10923"/>
                    <a:pt x="2726" y="10943"/>
                  </a:cubicBezTo>
                  <a:cubicBezTo>
                    <a:pt x="2857" y="10962"/>
                    <a:pt x="3135" y="10936"/>
                    <a:pt x="3250" y="11002"/>
                  </a:cubicBezTo>
                  <a:cubicBezTo>
                    <a:pt x="3338" y="11048"/>
                    <a:pt x="3443" y="11231"/>
                    <a:pt x="3496" y="11316"/>
                  </a:cubicBezTo>
                  <a:cubicBezTo>
                    <a:pt x="3558" y="11437"/>
                    <a:pt x="3610" y="11565"/>
                    <a:pt x="3659" y="11693"/>
                  </a:cubicBezTo>
                  <a:cubicBezTo>
                    <a:pt x="3705" y="11811"/>
                    <a:pt x="3748" y="11932"/>
                    <a:pt x="3781" y="12053"/>
                  </a:cubicBezTo>
                  <a:cubicBezTo>
                    <a:pt x="3797" y="12125"/>
                    <a:pt x="3751" y="12299"/>
                    <a:pt x="3804" y="12348"/>
                  </a:cubicBezTo>
                  <a:cubicBezTo>
                    <a:pt x="3825" y="12368"/>
                    <a:pt x="3867" y="12375"/>
                    <a:pt x="3912" y="12375"/>
                  </a:cubicBezTo>
                  <a:cubicBezTo>
                    <a:pt x="3964" y="12375"/>
                    <a:pt x="4021" y="12365"/>
                    <a:pt x="4053" y="12355"/>
                  </a:cubicBezTo>
                  <a:cubicBezTo>
                    <a:pt x="4125" y="12332"/>
                    <a:pt x="4226" y="12214"/>
                    <a:pt x="4279" y="12161"/>
                  </a:cubicBezTo>
                  <a:cubicBezTo>
                    <a:pt x="4341" y="12106"/>
                    <a:pt x="4452" y="11981"/>
                    <a:pt x="4518" y="11929"/>
                  </a:cubicBezTo>
                  <a:cubicBezTo>
                    <a:pt x="4577" y="11886"/>
                    <a:pt x="4718" y="11827"/>
                    <a:pt x="4773" y="11778"/>
                  </a:cubicBezTo>
                  <a:cubicBezTo>
                    <a:pt x="4845" y="11703"/>
                    <a:pt x="4904" y="11621"/>
                    <a:pt x="4953" y="11532"/>
                  </a:cubicBezTo>
                  <a:cubicBezTo>
                    <a:pt x="5016" y="11398"/>
                    <a:pt x="5062" y="11257"/>
                    <a:pt x="5091" y="11113"/>
                  </a:cubicBezTo>
                  <a:cubicBezTo>
                    <a:pt x="5107" y="11008"/>
                    <a:pt x="5124" y="10792"/>
                    <a:pt x="5101" y="10687"/>
                  </a:cubicBezTo>
                  <a:cubicBezTo>
                    <a:pt x="5081" y="10589"/>
                    <a:pt x="4986" y="10415"/>
                    <a:pt x="4937" y="10327"/>
                  </a:cubicBezTo>
                  <a:cubicBezTo>
                    <a:pt x="4875" y="10212"/>
                    <a:pt x="4708" y="10016"/>
                    <a:pt x="4672" y="9891"/>
                  </a:cubicBezTo>
                  <a:cubicBezTo>
                    <a:pt x="4632" y="9763"/>
                    <a:pt x="4639" y="9488"/>
                    <a:pt x="4655" y="9357"/>
                  </a:cubicBezTo>
                  <a:cubicBezTo>
                    <a:pt x="4695" y="9072"/>
                    <a:pt x="4763" y="8794"/>
                    <a:pt x="4858" y="8522"/>
                  </a:cubicBezTo>
                  <a:cubicBezTo>
                    <a:pt x="4924" y="8355"/>
                    <a:pt x="5111" y="8047"/>
                    <a:pt x="5209" y="7893"/>
                  </a:cubicBezTo>
                  <a:cubicBezTo>
                    <a:pt x="5261" y="7811"/>
                    <a:pt x="5360" y="7631"/>
                    <a:pt x="5438" y="7569"/>
                  </a:cubicBezTo>
                  <a:cubicBezTo>
                    <a:pt x="5550" y="7483"/>
                    <a:pt x="5835" y="7408"/>
                    <a:pt x="5972" y="7382"/>
                  </a:cubicBezTo>
                  <a:cubicBezTo>
                    <a:pt x="6062" y="7365"/>
                    <a:pt x="6198" y="7361"/>
                    <a:pt x="6334" y="7361"/>
                  </a:cubicBezTo>
                  <a:cubicBezTo>
                    <a:pt x="6470" y="7361"/>
                    <a:pt x="6606" y="7365"/>
                    <a:pt x="6696" y="7365"/>
                  </a:cubicBezTo>
                  <a:cubicBezTo>
                    <a:pt x="6707" y="7366"/>
                    <a:pt x="6719" y="7366"/>
                    <a:pt x="6732" y="7366"/>
                  </a:cubicBezTo>
                  <a:cubicBezTo>
                    <a:pt x="6788" y="7366"/>
                    <a:pt x="6859" y="7364"/>
                    <a:pt x="6931" y="7364"/>
                  </a:cubicBezTo>
                  <a:cubicBezTo>
                    <a:pt x="7038" y="7364"/>
                    <a:pt x="7148" y="7368"/>
                    <a:pt x="7214" y="7392"/>
                  </a:cubicBezTo>
                  <a:cubicBezTo>
                    <a:pt x="7286" y="7424"/>
                    <a:pt x="7351" y="7470"/>
                    <a:pt x="7401" y="7529"/>
                  </a:cubicBezTo>
                  <a:cubicBezTo>
                    <a:pt x="7453" y="7598"/>
                    <a:pt x="7463" y="7775"/>
                    <a:pt x="7512" y="7844"/>
                  </a:cubicBezTo>
                  <a:cubicBezTo>
                    <a:pt x="7591" y="7952"/>
                    <a:pt x="7846" y="8076"/>
                    <a:pt x="7928" y="8181"/>
                  </a:cubicBezTo>
                  <a:cubicBezTo>
                    <a:pt x="8003" y="8286"/>
                    <a:pt x="8059" y="8401"/>
                    <a:pt x="8092" y="8522"/>
                  </a:cubicBezTo>
                  <a:cubicBezTo>
                    <a:pt x="8105" y="8610"/>
                    <a:pt x="8095" y="8702"/>
                    <a:pt x="8066" y="8787"/>
                  </a:cubicBezTo>
                  <a:cubicBezTo>
                    <a:pt x="8039" y="8853"/>
                    <a:pt x="7934" y="8954"/>
                    <a:pt x="7879" y="9000"/>
                  </a:cubicBezTo>
                  <a:cubicBezTo>
                    <a:pt x="7843" y="9030"/>
                    <a:pt x="7735" y="9056"/>
                    <a:pt x="7718" y="9102"/>
                  </a:cubicBezTo>
                  <a:cubicBezTo>
                    <a:pt x="7692" y="9174"/>
                    <a:pt x="7758" y="9331"/>
                    <a:pt x="7813" y="9390"/>
                  </a:cubicBezTo>
                  <a:cubicBezTo>
                    <a:pt x="7866" y="9449"/>
                    <a:pt x="8026" y="9495"/>
                    <a:pt x="8102" y="9518"/>
                  </a:cubicBezTo>
                  <a:cubicBezTo>
                    <a:pt x="8216" y="9550"/>
                    <a:pt x="8331" y="9570"/>
                    <a:pt x="8449" y="9577"/>
                  </a:cubicBezTo>
                  <a:cubicBezTo>
                    <a:pt x="8451" y="9577"/>
                    <a:pt x="8454" y="9577"/>
                    <a:pt x="8457" y="9577"/>
                  </a:cubicBezTo>
                  <a:cubicBezTo>
                    <a:pt x="8527" y="9577"/>
                    <a:pt x="8654" y="9537"/>
                    <a:pt x="8721" y="9537"/>
                  </a:cubicBezTo>
                  <a:cubicBezTo>
                    <a:pt x="8734" y="9537"/>
                    <a:pt x="8751" y="9537"/>
                    <a:pt x="8770" y="9537"/>
                  </a:cubicBezTo>
                  <a:cubicBezTo>
                    <a:pt x="8827" y="9537"/>
                    <a:pt x="8900" y="9541"/>
                    <a:pt x="8927" y="9570"/>
                  </a:cubicBezTo>
                  <a:cubicBezTo>
                    <a:pt x="8983" y="9632"/>
                    <a:pt x="8937" y="9819"/>
                    <a:pt x="8953" y="9901"/>
                  </a:cubicBezTo>
                  <a:cubicBezTo>
                    <a:pt x="8980" y="10032"/>
                    <a:pt x="9078" y="10284"/>
                    <a:pt x="9124" y="10412"/>
                  </a:cubicBezTo>
                  <a:cubicBezTo>
                    <a:pt x="9160" y="10527"/>
                    <a:pt x="9219" y="10766"/>
                    <a:pt x="9284" y="10871"/>
                  </a:cubicBezTo>
                  <a:cubicBezTo>
                    <a:pt x="9402" y="11061"/>
                    <a:pt x="9772" y="11336"/>
                    <a:pt x="9903" y="11516"/>
                  </a:cubicBezTo>
                  <a:cubicBezTo>
                    <a:pt x="9975" y="11614"/>
                    <a:pt x="10070" y="11840"/>
                    <a:pt x="10133" y="11942"/>
                  </a:cubicBezTo>
                  <a:cubicBezTo>
                    <a:pt x="10172" y="12007"/>
                    <a:pt x="10257" y="12102"/>
                    <a:pt x="10313" y="12188"/>
                  </a:cubicBezTo>
                  <a:cubicBezTo>
                    <a:pt x="10346" y="12145"/>
                    <a:pt x="10382" y="12102"/>
                    <a:pt x="10424" y="12070"/>
                  </a:cubicBezTo>
                  <a:cubicBezTo>
                    <a:pt x="10526" y="11998"/>
                    <a:pt x="10781" y="11952"/>
                    <a:pt x="10899" y="11909"/>
                  </a:cubicBezTo>
                  <a:cubicBezTo>
                    <a:pt x="11020" y="11870"/>
                    <a:pt x="11273" y="11821"/>
                    <a:pt x="11377" y="11745"/>
                  </a:cubicBezTo>
                  <a:cubicBezTo>
                    <a:pt x="11459" y="11680"/>
                    <a:pt x="11528" y="11595"/>
                    <a:pt x="11574" y="11496"/>
                  </a:cubicBezTo>
                  <a:cubicBezTo>
                    <a:pt x="11633" y="11329"/>
                    <a:pt x="11574" y="10966"/>
                    <a:pt x="11574" y="10789"/>
                  </a:cubicBezTo>
                  <a:cubicBezTo>
                    <a:pt x="11574" y="10684"/>
                    <a:pt x="11590" y="10478"/>
                    <a:pt x="11574" y="10379"/>
                  </a:cubicBezTo>
                  <a:cubicBezTo>
                    <a:pt x="11554" y="10245"/>
                    <a:pt x="11456" y="9989"/>
                    <a:pt x="11417" y="9862"/>
                  </a:cubicBezTo>
                  <a:cubicBezTo>
                    <a:pt x="11384" y="9770"/>
                    <a:pt x="11305" y="9590"/>
                    <a:pt x="11292" y="9495"/>
                  </a:cubicBezTo>
                  <a:cubicBezTo>
                    <a:pt x="11269" y="9354"/>
                    <a:pt x="11322" y="9072"/>
                    <a:pt x="11296" y="8931"/>
                  </a:cubicBezTo>
                  <a:cubicBezTo>
                    <a:pt x="11276" y="8820"/>
                    <a:pt x="11165" y="8617"/>
                    <a:pt x="11138" y="8509"/>
                  </a:cubicBezTo>
                  <a:cubicBezTo>
                    <a:pt x="11109" y="8378"/>
                    <a:pt x="11122" y="8106"/>
                    <a:pt x="11086" y="7975"/>
                  </a:cubicBezTo>
                  <a:cubicBezTo>
                    <a:pt x="11050" y="7847"/>
                    <a:pt x="10994" y="7726"/>
                    <a:pt x="10922" y="7611"/>
                  </a:cubicBezTo>
                  <a:cubicBezTo>
                    <a:pt x="10866" y="7539"/>
                    <a:pt x="10703" y="7441"/>
                    <a:pt x="10640" y="7375"/>
                  </a:cubicBezTo>
                  <a:cubicBezTo>
                    <a:pt x="10536" y="7261"/>
                    <a:pt x="10441" y="7136"/>
                    <a:pt x="10355" y="7005"/>
                  </a:cubicBezTo>
                  <a:cubicBezTo>
                    <a:pt x="10293" y="6894"/>
                    <a:pt x="10241" y="6773"/>
                    <a:pt x="10201" y="6648"/>
                  </a:cubicBezTo>
                  <a:cubicBezTo>
                    <a:pt x="10159" y="6481"/>
                    <a:pt x="10156" y="6130"/>
                    <a:pt x="10116" y="5963"/>
                  </a:cubicBezTo>
                  <a:cubicBezTo>
                    <a:pt x="10070" y="5767"/>
                    <a:pt x="10008" y="5574"/>
                    <a:pt x="9930" y="5384"/>
                  </a:cubicBezTo>
                  <a:cubicBezTo>
                    <a:pt x="9877" y="5262"/>
                    <a:pt x="9713" y="5046"/>
                    <a:pt x="9664" y="4909"/>
                  </a:cubicBezTo>
                  <a:cubicBezTo>
                    <a:pt x="9540" y="4931"/>
                    <a:pt x="9412" y="4948"/>
                    <a:pt x="9284" y="4954"/>
                  </a:cubicBezTo>
                  <a:cubicBezTo>
                    <a:pt x="9084" y="4948"/>
                    <a:pt x="8672" y="4905"/>
                    <a:pt x="8495" y="4810"/>
                  </a:cubicBezTo>
                  <a:cubicBezTo>
                    <a:pt x="8341" y="4725"/>
                    <a:pt x="8115" y="4443"/>
                    <a:pt x="8010" y="4306"/>
                  </a:cubicBezTo>
                  <a:cubicBezTo>
                    <a:pt x="7895" y="4162"/>
                    <a:pt x="7728" y="3821"/>
                    <a:pt x="7617" y="3670"/>
                  </a:cubicBezTo>
                  <a:cubicBezTo>
                    <a:pt x="7512" y="3526"/>
                    <a:pt x="7256" y="3280"/>
                    <a:pt x="7152" y="3143"/>
                  </a:cubicBezTo>
                  <a:cubicBezTo>
                    <a:pt x="7050" y="3012"/>
                    <a:pt x="6889" y="2720"/>
                    <a:pt x="6785" y="2589"/>
                  </a:cubicBezTo>
                  <a:cubicBezTo>
                    <a:pt x="6690" y="2471"/>
                    <a:pt x="6467" y="2268"/>
                    <a:pt x="6369" y="2157"/>
                  </a:cubicBezTo>
                  <a:cubicBezTo>
                    <a:pt x="6300" y="2081"/>
                    <a:pt x="6143" y="1944"/>
                    <a:pt x="6113" y="1849"/>
                  </a:cubicBezTo>
                  <a:cubicBezTo>
                    <a:pt x="6080" y="1747"/>
                    <a:pt x="6129" y="1525"/>
                    <a:pt x="6162" y="1423"/>
                  </a:cubicBezTo>
                  <a:cubicBezTo>
                    <a:pt x="6202" y="1331"/>
                    <a:pt x="6254" y="1240"/>
                    <a:pt x="6316" y="1161"/>
                  </a:cubicBezTo>
                  <a:cubicBezTo>
                    <a:pt x="6378" y="1089"/>
                    <a:pt x="6552" y="991"/>
                    <a:pt x="6614" y="915"/>
                  </a:cubicBezTo>
                  <a:cubicBezTo>
                    <a:pt x="6703" y="797"/>
                    <a:pt x="6775" y="666"/>
                    <a:pt x="6817" y="525"/>
                  </a:cubicBezTo>
                  <a:cubicBezTo>
                    <a:pt x="6837" y="443"/>
                    <a:pt x="6840" y="362"/>
                    <a:pt x="6827" y="283"/>
                  </a:cubicBezTo>
                  <a:cubicBezTo>
                    <a:pt x="6827" y="263"/>
                    <a:pt x="6817" y="244"/>
                    <a:pt x="6808" y="227"/>
                  </a:cubicBezTo>
                  <a:cubicBezTo>
                    <a:pt x="6785" y="194"/>
                    <a:pt x="6693" y="181"/>
                    <a:pt x="6654" y="168"/>
                  </a:cubicBezTo>
                  <a:cubicBezTo>
                    <a:pt x="6585" y="142"/>
                    <a:pt x="6447" y="67"/>
                    <a:pt x="6372" y="67"/>
                  </a:cubicBezTo>
                  <a:cubicBezTo>
                    <a:pt x="6247" y="80"/>
                    <a:pt x="6126" y="129"/>
                    <a:pt x="6025" y="201"/>
                  </a:cubicBezTo>
                  <a:cubicBezTo>
                    <a:pt x="5943" y="270"/>
                    <a:pt x="5881" y="483"/>
                    <a:pt x="5818" y="568"/>
                  </a:cubicBezTo>
                  <a:cubicBezTo>
                    <a:pt x="5740" y="683"/>
                    <a:pt x="5559" y="902"/>
                    <a:pt x="5445" y="977"/>
                  </a:cubicBezTo>
                  <a:cubicBezTo>
                    <a:pt x="5369" y="1027"/>
                    <a:pt x="5281" y="1059"/>
                    <a:pt x="5189" y="1072"/>
                  </a:cubicBezTo>
                  <a:cubicBezTo>
                    <a:pt x="5088" y="1072"/>
                    <a:pt x="4881" y="1004"/>
                    <a:pt x="4806" y="935"/>
                  </a:cubicBezTo>
                  <a:cubicBezTo>
                    <a:pt x="4714" y="853"/>
                    <a:pt x="4659" y="594"/>
                    <a:pt x="4603" y="486"/>
                  </a:cubicBezTo>
                  <a:cubicBezTo>
                    <a:pt x="4557" y="398"/>
                    <a:pt x="4475" y="221"/>
                    <a:pt x="4406" y="152"/>
                  </a:cubicBezTo>
                  <a:cubicBezTo>
                    <a:pt x="4357" y="102"/>
                    <a:pt x="4231" y="0"/>
                    <a:pt x="415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4"/>
            <p:cNvSpPr/>
            <p:nvPr/>
          </p:nvSpPr>
          <p:spPr>
            <a:xfrm>
              <a:off x="1573922" y="2364854"/>
              <a:ext cx="339630" cy="271045"/>
            </a:xfrm>
            <a:custGeom>
              <a:avLst/>
              <a:gdLst/>
              <a:ahLst/>
              <a:cxnLst/>
              <a:rect l="l" t="t" r="r" b="b"/>
              <a:pathLst>
                <a:path w="11840" h="9449" extrusionOk="0">
                  <a:moveTo>
                    <a:pt x="10563" y="1"/>
                  </a:moveTo>
                  <a:cubicBezTo>
                    <a:pt x="10462" y="1"/>
                    <a:pt x="10369" y="3"/>
                    <a:pt x="10313" y="10"/>
                  </a:cubicBezTo>
                  <a:cubicBezTo>
                    <a:pt x="10149" y="26"/>
                    <a:pt x="9838" y="128"/>
                    <a:pt x="9674" y="154"/>
                  </a:cubicBezTo>
                  <a:cubicBezTo>
                    <a:pt x="9445" y="190"/>
                    <a:pt x="8973" y="180"/>
                    <a:pt x="8747" y="239"/>
                  </a:cubicBezTo>
                  <a:cubicBezTo>
                    <a:pt x="8570" y="285"/>
                    <a:pt x="8220" y="423"/>
                    <a:pt x="8086" y="544"/>
                  </a:cubicBezTo>
                  <a:cubicBezTo>
                    <a:pt x="8000" y="622"/>
                    <a:pt x="7935" y="862"/>
                    <a:pt x="7846" y="937"/>
                  </a:cubicBezTo>
                  <a:cubicBezTo>
                    <a:pt x="7719" y="1042"/>
                    <a:pt x="7388" y="1133"/>
                    <a:pt x="7234" y="1173"/>
                  </a:cubicBezTo>
                  <a:cubicBezTo>
                    <a:pt x="7080" y="1215"/>
                    <a:pt x="6762" y="1255"/>
                    <a:pt x="6605" y="1278"/>
                  </a:cubicBezTo>
                  <a:cubicBezTo>
                    <a:pt x="6369" y="1307"/>
                    <a:pt x="5897" y="1333"/>
                    <a:pt x="5668" y="1379"/>
                  </a:cubicBezTo>
                  <a:cubicBezTo>
                    <a:pt x="5504" y="1409"/>
                    <a:pt x="5183" y="1491"/>
                    <a:pt x="5029" y="1556"/>
                  </a:cubicBezTo>
                  <a:cubicBezTo>
                    <a:pt x="4885" y="1618"/>
                    <a:pt x="4623" y="1792"/>
                    <a:pt x="4495" y="1880"/>
                  </a:cubicBezTo>
                  <a:cubicBezTo>
                    <a:pt x="4374" y="1962"/>
                    <a:pt x="4161" y="2182"/>
                    <a:pt x="4027" y="2237"/>
                  </a:cubicBezTo>
                  <a:cubicBezTo>
                    <a:pt x="3856" y="2306"/>
                    <a:pt x="3480" y="2316"/>
                    <a:pt x="3296" y="2332"/>
                  </a:cubicBezTo>
                  <a:cubicBezTo>
                    <a:pt x="3211" y="2339"/>
                    <a:pt x="3100" y="2340"/>
                    <a:pt x="2979" y="2340"/>
                  </a:cubicBezTo>
                  <a:cubicBezTo>
                    <a:pt x="2905" y="2340"/>
                    <a:pt x="2827" y="2340"/>
                    <a:pt x="2748" y="2340"/>
                  </a:cubicBezTo>
                  <a:cubicBezTo>
                    <a:pt x="2501" y="2340"/>
                    <a:pt x="2247" y="2344"/>
                    <a:pt x="2087" y="2382"/>
                  </a:cubicBezTo>
                  <a:cubicBezTo>
                    <a:pt x="1848" y="2441"/>
                    <a:pt x="1413" y="2690"/>
                    <a:pt x="1187" y="2791"/>
                  </a:cubicBezTo>
                  <a:cubicBezTo>
                    <a:pt x="993" y="2880"/>
                    <a:pt x="587" y="3020"/>
                    <a:pt x="420" y="3148"/>
                  </a:cubicBezTo>
                  <a:cubicBezTo>
                    <a:pt x="355" y="3201"/>
                    <a:pt x="227" y="3364"/>
                    <a:pt x="161" y="3453"/>
                  </a:cubicBezTo>
                  <a:cubicBezTo>
                    <a:pt x="178" y="3463"/>
                    <a:pt x="194" y="3469"/>
                    <a:pt x="210" y="3479"/>
                  </a:cubicBezTo>
                  <a:cubicBezTo>
                    <a:pt x="305" y="3548"/>
                    <a:pt x="440" y="3748"/>
                    <a:pt x="489" y="3856"/>
                  </a:cubicBezTo>
                  <a:cubicBezTo>
                    <a:pt x="538" y="3977"/>
                    <a:pt x="574" y="4105"/>
                    <a:pt x="590" y="4236"/>
                  </a:cubicBezTo>
                  <a:cubicBezTo>
                    <a:pt x="603" y="4331"/>
                    <a:pt x="571" y="4521"/>
                    <a:pt x="600" y="4612"/>
                  </a:cubicBezTo>
                  <a:cubicBezTo>
                    <a:pt x="633" y="4721"/>
                    <a:pt x="816" y="4884"/>
                    <a:pt x="856" y="4986"/>
                  </a:cubicBezTo>
                  <a:cubicBezTo>
                    <a:pt x="895" y="5087"/>
                    <a:pt x="944" y="5314"/>
                    <a:pt x="915" y="5418"/>
                  </a:cubicBezTo>
                  <a:cubicBezTo>
                    <a:pt x="902" y="5461"/>
                    <a:pt x="836" y="5520"/>
                    <a:pt x="803" y="5546"/>
                  </a:cubicBezTo>
                  <a:cubicBezTo>
                    <a:pt x="741" y="5599"/>
                    <a:pt x="584" y="5657"/>
                    <a:pt x="515" y="5700"/>
                  </a:cubicBezTo>
                  <a:cubicBezTo>
                    <a:pt x="456" y="5736"/>
                    <a:pt x="348" y="5831"/>
                    <a:pt x="286" y="5861"/>
                  </a:cubicBezTo>
                  <a:cubicBezTo>
                    <a:pt x="237" y="5887"/>
                    <a:pt x="119" y="5890"/>
                    <a:pt x="79" y="5929"/>
                  </a:cubicBezTo>
                  <a:cubicBezTo>
                    <a:pt x="33" y="5979"/>
                    <a:pt x="1" y="6126"/>
                    <a:pt x="4" y="6191"/>
                  </a:cubicBezTo>
                  <a:cubicBezTo>
                    <a:pt x="7" y="6250"/>
                    <a:pt x="86" y="6349"/>
                    <a:pt x="99" y="6404"/>
                  </a:cubicBezTo>
                  <a:cubicBezTo>
                    <a:pt x="115" y="6496"/>
                    <a:pt x="70" y="6686"/>
                    <a:pt x="99" y="6771"/>
                  </a:cubicBezTo>
                  <a:cubicBezTo>
                    <a:pt x="122" y="6850"/>
                    <a:pt x="260" y="6968"/>
                    <a:pt x="292" y="7043"/>
                  </a:cubicBezTo>
                  <a:cubicBezTo>
                    <a:pt x="312" y="7092"/>
                    <a:pt x="325" y="7141"/>
                    <a:pt x="332" y="7194"/>
                  </a:cubicBezTo>
                  <a:cubicBezTo>
                    <a:pt x="352" y="7195"/>
                    <a:pt x="372" y="7195"/>
                    <a:pt x="393" y="7195"/>
                  </a:cubicBezTo>
                  <a:cubicBezTo>
                    <a:pt x="449" y="7195"/>
                    <a:pt x="506" y="7192"/>
                    <a:pt x="561" y="7187"/>
                  </a:cubicBezTo>
                  <a:cubicBezTo>
                    <a:pt x="735" y="7168"/>
                    <a:pt x="905" y="7128"/>
                    <a:pt x="1072" y="7076"/>
                  </a:cubicBezTo>
                  <a:cubicBezTo>
                    <a:pt x="1177" y="7030"/>
                    <a:pt x="1278" y="6971"/>
                    <a:pt x="1370" y="6906"/>
                  </a:cubicBezTo>
                  <a:cubicBezTo>
                    <a:pt x="1432" y="6860"/>
                    <a:pt x="1553" y="6758"/>
                    <a:pt x="1586" y="6689"/>
                  </a:cubicBezTo>
                  <a:cubicBezTo>
                    <a:pt x="1622" y="6611"/>
                    <a:pt x="1583" y="6424"/>
                    <a:pt x="1609" y="6339"/>
                  </a:cubicBezTo>
                  <a:cubicBezTo>
                    <a:pt x="1632" y="6250"/>
                    <a:pt x="1714" y="6077"/>
                    <a:pt x="1780" y="6011"/>
                  </a:cubicBezTo>
                  <a:cubicBezTo>
                    <a:pt x="1861" y="5929"/>
                    <a:pt x="2084" y="5847"/>
                    <a:pt x="2189" y="5802"/>
                  </a:cubicBezTo>
                  <a:cubicBezTo>
                    <a:pt x="2304" y="5749"/>
                    <a:pt x="2536" y="5671"/>
                    <a:pt x="2654" y="5625"/>
                  </a:cubicBezTo>
                  <a:cubicBezTo>
                    <a:pt x="2746" y="5589"/>
                    <a:pt x="2926" y="5507"/>
                    <a:pt x="3021" y="5484"/>
                  </a:cubicBezTo>
                  <a:cubicBezTo>
                    <a:pt x="3198" y="5437"/>
                    <a:pt x="3552" y="5382"/>
                    <a:pt x="3750" y="5382"/>
                  </a:cubicBezTo>
                  <a:cubicBezTo>
                    <a:pt x="3761" y="5382"/>
                    <a:pt x="3771" y="5382"/>
                    <a:pt x="3781" y="5382"/>
                  </a:cubicBezTo>
                  <a:cubicBezTo>
                    <a:pt x="3997" y="5389"/>
                    <a:pt x="4423" y="5481"/>
                    <a:pt x="4626" y="5556"/>
                  </a:cubicBezTo>
                  <a:cubicBezTo>
                    <a:pt x="4770" y="5612"/>
                    <a:pt x="5052" y="5756"/>
                    <a:pt x="5167" y="5864"/>
                  </a:cubicBezTo>
                  <a:cubicBezTo>
                    <a:pt x="5232" y="5926"/>
                    <a:pt x="5314" y="6087"/>
                    <a:pt x="5363" y="6162"/>
                  </a:cubicBezTo>
                  <a:cubicBezTo>
                    <a:pt x="5429" y="6264"/>
                    <a:pt x="5530" y="6483"/>
                    <a:pt x="5619" y="6562"/>
                  </a:cubicBezTo>
                  <a:cubicBezTo>
                    <a:pt x="5724" y="6653"/>
                    <a:pt x="6005" y="6742"/>
                    <a:pt x="6130" y="6811"/>
                  </a:cubicBezTo>
                  <a:cubicBezTo>
                    <a:pt x="6254" y="6876"/>
                    <a:pt x="6500" y="7020"/>
                    <a:pt x="6618" y="7099"/>
                  </a:cubicBezTo>
                  <a:cubicBezTo>
                    <a:pt x="6743" y="7187"/>
                    <a:pt x="7001" y="7354"/>
                    <a:pt x="7100" y="7472"/>
                  </a:cubicBezTo>
                  <a:cubicBezTo>
                    <a:pt x="7208" y="7607"/>
                    <a:pt x="7358" y="7924"/>
                    <a:pt x="7417" y="8088"/>
                  </a:cubicBezTo>
                  <a:cubicBezTo>
                    <a:pt x="7457" y="8203"/>
                    <a:pt x="7483" y="8449"/>
                    <a:pt x="7506" y="8570"/>
                  </a:cubicBezTo>
                  <a:cubicBezTo>
                    <a:pt x="7525" y="8655"/>
                    <a:pt x="7545" y="8832"/>
                    <a:pt x="7588" y="8910"/>
                  </a:cubicBezTo>
                  <a:cubicBezTo>
                    <a:pt x="7591" y="8924"/>
                    <a:pt x="7601" y="8937"/>
                    <a:pt x="7611" y="8950"/>
                  </a:cubicBezTo>
                  <a:cubicBezTo>
                    <a:pt x="7676" y="9048"/>
                    <a:pt x="7758" y="9136"/>
                    <a:pt x="7853" y="9209"/>
                  </a:cubicBezTo>
                  <a:cubicBezTo>
                    <a:pt x="7955" y="9281"/>
                    <a:pt x="8200" y="9363"/>
                    <a:pt x="8321" y="9392"/>
                  </a:cubicBezTo>
                  <a:cubicBezTo>
                    <a:pt x="8528" y="9429"/>
                    <a:pt x="8738" y="9448"/>
                    <a:pt x="8948" y="9448"/>
                  </a:cubicBezTo>
                  <a:cubicBezTo>
                    <a:pt x="8964" y="9448"/>
                    <a:pt x="8980" y="9448"/>
                    <a:pt x="8996" y="9448"/>
                  </a:cubicBezTo>
                  <a:cubicBezTo>
                    <a:pt x="9173" y="9435"/>
                    <a:pt x="9350" y="9405"/>
                    <a:pt x="9517" y="9353"/>
                  </a:cubicBezTo>
                  <a:cubicBezTo>
                    <a:pt x="9652" y="9304"/>
                    <a:pt x="9907" y="9159"/>
                    <a:pt x="10005" y="9058"/>
                  </a:cubicBezTo>
                  <a:cubicBezTo>
                    <a:pt x="10084" y="8976"/>
                    <a:pt x="10182" y="8766"/>
                    <a:pt x="10231" y="8665"/>
                  </a:cubicBezTo>
                  <a:cubicBezTo>
                    <a:pt x="10284" y="8573"/>
                    <a:pt x="10326" y="8478"/>
                    <a:pt x="10362" y="8383"/>
                  </a:cubicBezTo>
                  <a:cubicBezTo>
                    <a:pt x="10389" y="8301"/>
                    <a:pt x="10389" y="8131"/>
                    <a:pt x="10405" y="8049"/>
                  </a:cubicBezTo>
                  <a:cubicBezTo>
                    <a:pt x="10431" y="7911"/>
                    <a:pt x="10529" y="7646"/>
                    <a:pt x="10559" y="7508"/>
                  </a:cubicBezTo>
                  <a:cubicBezTo>
                    <a:pt x="10598" y="7315"/>
                    <a:pt x="10624" y="6922"/>
                    <a:pt x="10660" y="6725"/>
                  </a:cubicBezTo>
                  <a:cubicBezTo>
                    <a:pt x="10683" y="6585"/>
                    <a:pt x="10733" y="6296"/>
                    <a:pt x="10785" y="6159"/>
                  </a:cubicBezTo>
                  <a:cubicBezTo>
                    <a:pt x="10844" y="6018"/>
                    <a:pt x="10923" y="5884"/>
                    <a:pt x="11018" y="5762"/>
                  </a:cubicBezTo>
                  <a:cubicBezTo>
                    <a:pt x="11096" y="5674"/>
                    <a:pt x="11286" y="5543"/>
                    <a:pt x="11404" y="5471"/>
                  </a:cubicBezTo>
                  <a:cubicBezTo>
                    <a:pt x="11388" y="5461"/>
                    <a:pt x="11371" y="5448"/>
                    <a:pt x="11358" y="5435"/>
                  </a:cubicBezTo>
                  <a:cubicBezTo>
                    <a:pt x="11316" y="5392"/>
                    <a:pt x="11280" y="5271"/>
                    <a:pt x="11267" y="5212"/>
                  </a:cubicBezTo>
                  <a:cubicBezTo>
                    <a:pt x="11237" y="5087"/>
                    <a:pt x="11250" y="4829"/>
                    <a:pt x="11230" y="4704"/>
                  </a:cubicBezTo>
                  <a:cubicBezTo>
                    <a:pt x="11217" y="4590"/>
                    <a:pt x="11152" y="4370"/>
                    <a:pt x="11142" y="4255"/>
                  </a:cubicBezTo>
                  <a:cubicBezTo>
                    <a:pt x="11129" y="4108"/>
                    <a:pt x="11129" y="3964"/>
                    <a:pt x="11142" y="3816"/>
                  </a:cubicBezTo>
                  <a:cubicBezTo>
                    <a:pt x="11162" y="3662"/>
                    <a:pt x="11198" y="3512"/>
                    <a:pt x="11250" y="3364"/>
                  </a:cubicBezTo>
                  <a:cubicBezTo>
                    <a:pt x="11289" y="3260"/>
                    <a:pt x="11427" y="3079"/>
                    <a:pt x="11476" y="2978"/>
                  </a:cubicBezTo>
                  <a:cubicBezTo>
                    <a:pt x="11555" y="2814"/>
                    <a:pt x="11620" y="2644"/>
                    <a:pt x="11673" y="2470"/>
                  </a:cubicBezTo>
                  <a:cubicBezTo>
                    <a:pt x="11709" y="2346"/>
                    <a:pt x="11728" y="2093"/>
                    <a:pt x="11755" y="1969"/>
                  </a:cubicBezTo>
                  <a:cubicBezTo>
                    <a:pt x="11771" y="1884"/>
                    <a:pt x="11840" y="1720"/>
                    <a:pt x="11840" y="1635"/>
                  </a:cubicBezTo>
                  <a:cubicBezTo>
                    <a:pt x="11827" y="1530"/>
                    <a:pt x="11794" y="1428"/>
                    <a:pt x="11742" y="1333"/>
                  </a:cubicBezTo>
                  <a:cubicBezTo>
                    <a:pt x="11683" y="1238"/>
                    <a:pt x="11506" y="1088"/>
                    <a:pt x="11424" y="1006"/>
                  </a:cubicBezTo>
                  <a:cubicBezTo>
                    <a:pt x="11355" y="940"/>
                    <a:pt x="11208" y="826"/>
                    <a:pt x="11142" y="747"/>
                  </a:cubicBezTo>
                  <a:cubicBezTo>
                    <a:pt x="11077" y="665"/>
                    <a:pt x="10962" y="491"/>
                    <a:pt x="10936" y="393"/>
                  </a:cubicBezTo>
                  <a:cubicBezTo>
                    <a:pt x="10909" y="301"/>
                    <a:pt x="10936" y="111"/>
                    <a:pt x="10936" y="16"/>
                  </a:cubicBezTo>
                  <a:cubicBezTo>
                    <a:pt x="10936" y="13"/>
                    <a:pt x="10936" y="10"/>
                    <a:pt x="10936" y="7"/>
                  </a:cubicBezTo>
                  <a:cubicBezTo>
                    <a:pt x="10847" y="5"/>
                    <a:pt x="10698" y="1"/>
                    <a:pt x="10563"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4"/>
            <p:cNvSpPr/>
            <p:nvPr/>
          </p:nvSpPr>
          <p:spPr>
            <a:xfrm>
              <a:off x="1493575" y="1814360"/>
              <a:ext cx="404659" cy="373364"/>
            </a:xfrm>
            <a:custGeom>
              <a:avLst/>
              <a:gdLst/>
              <a:ahLst/>
              <a:cxnLst/>
              <a:rect l="l" t="t" r="r" b="b"/>
              <a:pathLst>
                <a:path w="14107" h="13016" extrusionOk="0">
                  <a:moveTo>
                    <a:pt x="8996" y="1"/>
                  </a:moveTo>
                  <a:cubicBezTo>
                    <a:pt x="8996" y="43"/>
                    <a:pt x="8993" y="86"/>
                    <a:pt x="8990" y="125"/>
                  </a:cubicBezTo>
                  <a:cubicBezTo>
                    <a:pt x="8974" y="237"/>
                    <a:pt x="8888" y="453"/>
                    <a:pt x="8875" y="561"/>
                  </a:cubicBezTo>
                  <a:cubicBezTo>
                    <a:pt x="8862" y="669"/>
                    <a:pt x="8898" y="892"/>
                    <a:pt x="8875" y="997"/>
                  </a:cubicBezTo>
                  <a:cubicBezTo>
                    <a:pt x="8849" y="1128"/>
                    <a:pt x="8741" y="1377"/>
                    <a:pt x="8659" y="1481"/>
                  </a:cubicBezTo>
                  <a:cubicBezTo>
                    <a:pt x="8557" y="1606"/>
                    <a:pt x="8269" y="1776"/>
                    <a:pt x="8132" y="1865"/>
                  </a:cubicBezTo>
                  <a:cubicBezTo>
                    <a:pt x="7981" y="1966"/>
                    <a:pt x="7824" y="2061"/>
                    <a:pt x="7663" y="2143"/>
                  </a:cubicBezTo>
                  <a:cubicBezTo>
                    <a:pt x="7529" y="2202"/>
                    <a:pt x="7395" y="2245"/>
                    <a:pt x="7254" y="2274"/>
                  </a:cubicBezTo>
                  <a:cubicBezTo>
                    <a:pt x="7213" y="2280"/>
                    <a:pt x="7159" y="2281"/>
                    <a:pt x="7101" y="2281"/>
                  </a:cubicBezTo>
                  <a:cubicBezTo>
                    <a:pt x="6984" y="2281"/>
                    <a:pt x="6850" y="2274"/>
                    <a:pt x="6769" y="2274"/>
                  </a:cubicBezTo>
                  <a:cubicBezTo>
                    <a:pt x="6690" y="2274"/>
                    <a:pt x="6552" y="2252"/>
                    <a:pt x="6435" y="2252"/>
                  </a:cubicBezTo>
                  <a:cubicBezTo>
                    <a:pt x="6377" y="2252"/>
                    <a:pt x="6324" y="2258"/>
                    <a:pt x="6287" y="2274"/>
                  </a:cubicBezTo>
                  <a:cubicBezTo>
                    <a:pt x="6199" y="2314"/>
                    <a:pt x="6097" y="2504"/>
                    <a:pt x="6028" y="2576"/>
                  </a:cubicBezTo>
                  <a:cubicBezTo>
                    <a:pt x="5937" y="2664"/>
                    <a:pt x="5753" y="2857"/>
                    <a:pt x="5632" y="2903"/>
                  </a:cubicBezTo>
                  <a:cubicBezTo>
                    <a:pt x="5615" y="2909"/>
                    <a:pt x="5595" y="2911"/>
                    <a:pt x="5573" y="2911"/>
                  </a:cubicBezTo>
                  <a:cubicBezTo>
                    <a:pt x="5493" y="2911"/>
                    <a:pt x="5385" y="2884"/>
                    <a:pt x="5301" y="2884"/>
                  </a:cubicBezTo>
                  <a:cubicBezTo>
                    <a:pt x="5264" y="2884"/>
                    <a:pt x="5233" y="2889"/>
                    <a:pt x="5209" y="2903"/>
                  </a:cubicBezTo>
                  <a:cubicBezTo>
                    <a:pt x="5144" y="2942"/>
                    <a:pt x="5105" y="3113"/>
                    <a:pt x="5075" y="3185"/>
                  </a:cubicBezTo>
                  <a:cubicBezTo>
                    <a:pt x="5039" y="3270"/>
                    <a:pt x="4961" y="3427"/>
                    <a:pt x="4921" y="3512"/>
                  </a:cubicBezTo>
                  <a:cubicBezTo>
                    <a:pt x="4898" y="3565"/>
                    <a:pt x="4862" y="3640"/>
                    <a:pt x="4829" y="3706"/>
                  </a:cubicBezTo>
                  <a:cubicBezTo>
                    <a:pt x="4849" y="3889"/>
                    <a:pt x="4846" y="4073"/>
                    <a:pt x="4816" y="4256"/>
                  </a:cubicBezTo>
                  <a:cubicBezTo>
                    <a:pt x="4767" y="4463"/>
                    <a:pt x="4682" y="4662"/>
                    <a:pt x="4571" y="4843"/>
                  </a:cubicBezTo>
                  <a:cubicBezTo>
                    <a:pt x="4463" y="4993"/>
                    <a:pt x="4171" y="5239"/>
                    <a:pt x="4020" y="5344"/>
                  </a:cubicBezTo>
                  <a:cubicBezTo>
                    <a:pt x="3912" y="5419"/>
                    <a:pt x="3676" y="5547"/>
                    <a:pt x="3552" y="5583"/>
                  </a:cubicBezTo>
                  <a:cubicBezTo>
                    <a:pt x="3349" y="5639"/>
                    <a:pt x="2920" y="5635"/>
                    <a:pt x="2710" y="5652"/>
                  </a:cubicBezTo>
                  <a:cubicBezTo>
                    <a:pt x="2559" y="5661"/>
                    <a:pt x="2258" y="5684"/>
                    <a:pt x="2104" y="5691"/>
                  </a:cubicBezTo>
                  <a:cubicBezTo>
                    <a:pt x="2088" y="5692"/>
                    <a:pt x="2070" y="5692"/>
                    <a:pt x="2051" y="5692"/>
                  </a:cubicBezTo>
                  <a:cubicBezTo>
                    <a:pt x="1928" y="5692"/>
                    <a:pt x="1751" y="5681"/>
                    <a:pt x="1600" y="5681"/>
                  </a:cubicBezTo>
                  <a:cubicBezTo>
                    <a:pt x="1527" y="5681"/>
                    <a:pt x="1461" y="5683"/>
                    <a:pt x="1409" y="5691"/>
                  </a:cubicBezTo>
                  <a:cubicBezTo>
                    <a:pt x="1239" y="5727"/>
                    <a:pt x="1075" y="5779"/>
                    <a:pt x="918" y="5851"/>
                  </a:cubicBezTo>
                  <a:cubicBezTo>
                    <a:pt x="741" y="5953"/>
                    <a:pt x="581" y="6071"/>
                    <a:pt x="433" y="6209"/>
                  </a:cubicBezTo>
                  <a:cubicBezTo>
                    <a:pt x="345" y="6300"/>
                    <a:pt x="184" y="6503"/>
                    <a:pt x="135" y="6618"/>
                  </a:cubicBezTo>
                  <a:cubicBezTo>
                    <a:pt x="53" y="6811"/>
                    <a:pt x="4" y="7237"/>
                    <a:pt x="1" y="7444"/>
                  </a:cubicBezTo>
                  <a:cubicBezTo>
                    <a:pt x="4" y="7571"/>
                    <a:pt x="17" y="7699"/>
                    <a:pt x="37" y="7827"/>
                  </a:cubicBezTo>
                  <a:cubicBezTo>
                    <a:pt x="170" y="7783"/>
                    <a:pt x="427" y="7699"/>
                    <a:pt x="572" y="7699"/>
                  </a:cubicBezTo>
                  <a:cubicBezTo>
                    <a:pt x="577" y="7699"/>
                    <a:pt x="582" y="7699"/>
                    <a:pt x="587" y="7699"/>
                  </a:cubicBezTo>
                  <a:cubicBezTo>
                    <a:pt x="708" y="7706"/>
                    <a:pt x="941" y="7814"/>
                    <a:pt x="1052" y="7863"/>
                  </a:cubicBezTo>
                  <a:cubicBezTo>
                    <a:pt x="1200" y="7925"/>
                    <a:pt x="1344" y="7997"/>
                    <a:pt x="1478" y="8082"/>
                  </a:cubicBezTo>
                  <a:cubicBezTo>
                    <a:pt x="1577" y="8151"/>
                    <a:pt x="1717" y="8364"/>
                    <a:pt x="1829" y="8407"/>
                  </a:cubicBezTo>
                  <a:cubicBezTo>
                    <a:pt x="1883" y="8428"/>
                    <a:pt x="1962" y="8435"/>
                    <a:pt x="2048" y="8435"/>
                  </a:cubicBezTo>
                  <a:cubicBezTo>
                    <a:pt x="2191" y="8435"/>
                    <a:pt x="2354" y="8415"/>
                    <a:pt x="2448" y="8407"/>
                  </a:cubicBezTo>
                  <a:cubicBezTo>
                    <a:pt x="2599" y="8390"/>
                    <a:pt x="2897" y="8318"/>
                    <a:pt x="3044" y="8285"/>
                  </a:cubicBezTo>
                  <a:cubicBezTo>
                    <a:pt x="3329" y="8223"/>
                    <a:pt x="3889" y="8014"/>
                    <a:pt x="4184" y="8014"/>
                  </a:cubicBezTo>
                  <a:cubicBezTo>
                    <a:pt x="4332" y="8017"/>
                    <a:pt x="4623" y="8109"/>
                    <a:pt x="4761" y="8158"/>
                  </a:cubicBezTo>
                  <a:cubicBezTo>
                    <a:pt x="4961" y="8233"/>
                    <a:pt x="5344" y="8443"/>
                    <a:pt x="5534" y="8541"/>
                  </a:cubicBezTo>
                  <a:cubicBezTo>
                    <a:pt x="5743" y="8649"/>
                    <a:pt x="6163" y="8852"/>
                    <a:pt x="6359" y="8977"/>
                  </a:cubicBezTo>
                  <a:cubicBezTo>
                    <a:pt x="6487" y="9055"/>
                    <a:pt x="6713" y="9265"/>
                    <a:pt x="6851" y="9324"/>
                  </a:cubicBezTo>
                  <a:cubicBezTo>
                    <a:pt x="6972" y="9376"/>
                    <a:pt x="7241" y="9376"/>
                    <a:pt x="7362" y="9426"/>
                  </a:cubicBezTo>
                  <a:cubicBezTo>
                    <a:pt x="7424" y="9452"/>
                    <a:pt x="7552" y="9521"/>
                    <a:pt x="7591" y="9579"/>
                  </a:cubicBezTo>
                  <a:cubicBezTo>
                    <a:pt x="7650" y="9671"/>
                    <a:pt x="7643" y="9904"/>
                    <a:pt x="7666" y="10012"/>
                  </a:cubicBezTo>
                  <a:cubicBezTo>
                    <a:pt x="7712" y="10218"/>
                    <a:pt x="7837" y="10615"/>
                    <a:pt x="7889" y="10821"/>
                  </a:cubicBezTo>
                  <a:cubicBezTo>
                    <a:pt x="7925" y="10972"/>
                    <a:pt x="7994" y="11273"/>
                    <a:pt x="8023" y="11424"/>
                  </a:cubicBezTo>
                  <a:cubicBezTo>
                    <a:pt x="8073" y="11650"/>
                    <a:pt x="8099" y="12115"/>
                    <a:pt x="8187" y="12325"/>
                  </a:cubicBezTo>
                  <a:cubicBezTo>
                    <a:pt x="8240" y="12446"/>
                    <a:pt x="8436" y="12639"/>
                    <a:pt x="8502" y="12751"/>
                  </a:cubicBezTo>
                  <a:cubicBezTo>
                    <a:pt x="8554" y="12836"/>
                    <a:pt x="8600" y="12924"/>
                    <a:pt x="8639" y="13016"/>
                  </a:cubicBezTo>
                  <a:cubicBezTo>
                    <a:pt x="8836" y="12914"/>
                    <a:pt x="9193" y="12737"/>
                    <a:pt x="9344" y="12662"/>
                  </a:cubicBezTo>
                  <a:cubicBezTo>
                    <a:pt x="9609" y="12531"/>
                    <a:pt x="10166" y="12302"/>
                    <a:pt x="10418" y="12141"/>
                  </a:cubicBezTo>
                  <a:cubicBezTo>
                    <a:pt x="10726" y="11951"/>
                    <a:pt x="11306" y="11509"/>
                    <a:pt x="11555" y="11247"/>
                  </a:cubicBezTo>
                  <a:cubicBezTo>
                    <a:pt x="11758" y="11031"/>
                    <a:pt x="12076" y="10516"/>
                    <a:pt x="12246" y="10271"/>
                  </a:cubicBezTo>
                  <a:cubicBezTo>
                    <a:pt x="12354" y="10110"/>
                    <a:pt x="12570" y="9792"/>
                    <a:pt x="12665" y="9625"/>
                  </a:cubicBezTo>
                  <a:cubicBezTo>
                    <a:pt x="12711" y="9543"/>
                    <a:pt x="12770" y="9412"/>
                    <a:pt x="12833" y="9288"/>
                  </a:cubicBezTo>
                  <a:cubicBezTo>
                    <a:pt x="12885" y="9180"/>
                    <a:pt x="12934" y="9072"/>
                    <a:pt x="12970" y="9003"/>
                  </a:cubicBezTo>
                  <a:cubicBezTo>
                    <a:pt x="13127" y="8715"/>
                    <a:pt x="13445" y="8141"/>
                    <a:pt x="13642" y="7879"/>
                  </a:cubicBezTo>
                  <a:cubicBezTo>
                    <a:pt x="13740" y="7745"/>
                    <a:pt x="13933" y="7555"/>
                    <a:pt x="14107" y="7378"/>
                  </a:cubicBezTo>
                  <a:cubicBezTo>
                    <a:pt x="14012" y="7316"/>
                    <a:pt x="13855" y="7211"/>
                    <a:pt x="13789" y="7165"/>
                  </a:cubicBezTo>
                  <a:cubicBezTo>
                    <a:pt x="13681" y="7090"/>
                    <a:pt x="13448" y="6959"/>
                    <a:pt x="13363" y="6860"/>
                  </a:cubicBezTo>
                  <a:cubicBezTo>
                    <a:pt x="13321" y="6795"/>
                    <a:pt x="13288" y="6726"/>
                    <a:pt x="13262" y="6654"/>
                  </a:cubicBezTo>
                  <a:cubicBezTo>
                    <a:pt x="13232" y="6585"/>
                    <a:pt x="13199" y="6431"/>
                    <a:pt x="13160" y="6366"/>
                  </a:cubicBezTo>
                  <a:cubicBezTo>
                    <a:pt x="13108" y="6287"/>
                    <a:pt x="13045" y="6215"/>
                    <a:pt x="12970" y="6156"/>
                  </a:cubicBezTo>
                  <a:cubicBezTo>
                    <a:pt x="12908" y="6114"/>
                    <a:pt x="12741" y="6110"/>
                    <a:pt x="12682" y="6061"/>
                  </a:cubicBezTo>
                  <a:cubicBezTo>
                    <a:pt x="12643" y="6025"/>
                    <a:pt x="12603" y="5927"/>
                    <a:pt x="12587" y="5878"/>
                  </a:cubicBezTo>
                  <a:cubicBezTo>
                    <a:pt x="12557" y="5776"/>
                    <a:pt x="12538" y="5671"/>
                    <a:pt x="12528" y="5566"/>
                  </a:cubicBezTo>
                  <a:cubicBezTo>
                    <a:pt x="12521" y="5485"/>
                    <a:pt x="12548" y="5321"/>
                    <a:pt x="12528" y="5242"/>
                  </a:cubicBezTo>
                  <a:cubicBezTo>
                    <a:pt x="12502" y="5150"/>
                    <a:pt x="12456" y="5062"/>
                    <a:pt x="12400" y="4983"/>
                  </a:cubicBezTo>
                  <a:cubicBezTo>
                    <a:pt x="12361" y="4934"/>
                    <a:pt x="12253" y="4872"/>
                    <a:pt x="12207" y="4829"/>
                  </a:cubicBezTo>
                  <a:cubicBezTo>
                    <a:pt x="12086" y="4725"/>
                    <a:pt x="11876" y="4489"/>
                    <a:pt x="11748" y="4397"/>
                  </a:cubicBezTo>
                  <a:cubicBezTo>
                    <a:pt x="11594" y="4292"/>
                    <a:pt x="11240" y="4158"/>
                    <a:pt x="11083" y="4060"/>
                  </a:cubicBezTo>
                  <a:cubicBezTo>
                    <a:pt x="10946" y="3971"/>
                    <a:pt x="10684" y="3775"/>
                    <a:pt x="10572" y="3657"/>
                  </a:cubicBezTo>
                  <a:cubicBezTo>
                    <a:pt x="10494" y="3558"/>
                    <a:pt x="10421" y="3450"/>
                    <a:pt x="10362" y="3339"/>
                  </a:cubicBezTo>
                  <a:cubicBezTo>
                    <a:pt x="10277" y="3172"/>
                    <a:pt x="10150" y="2815"/>
                    <a:pt x="10117" y="2628"/>
                  </a:cubicBezTo>
                  <a:cubicBezTo>
                    <a:pt x="10091" y="2471"/>
                    <a:pt x="10097" y="2143"/>
                    <a:pt x="10117" y="1983"/>
                  </a:cubicBezTo>
                  <a:cubicBezTo>
                    <a:pt x="10153" y="1760"/>
                    <a:pt x="10209" y="1537"/>
                    <a:pt x="10277" y="1321"/>
                  </a:cubicBezTo>
                  <a:cubicBezTo>
                    <a:pt x="10317" y="1200"/>
                    <a:pt x="10444" y="977"/>
                    <a:pt x="10471" y="856"/>
                  </a:cubicBezTo>
                  <a:cubicBezTo>
                    <a:pt x="10477" y="803"/>
                    <a:pt x="10477" y="748"/>
                    <a:pt x="10477" y="695"/>
                  </a:cubicBezTo>
                  <a:lnTo>
                    <a:pt x="10467" y="695"/>
                  </a:lnTo>
                  <a:cubicBezTo>
                    <a:pt x="10330" y="662"/>
                    <a:pt x="10055" y="594"/>
                    <a:pt x="9930" y="531"/>
                  </a:cubicBezTo>
                  <a:cubicBezTo>
                    <a:pt x="9829" y="482"/>
                    <a:pt x="9661" y="322"/>
                    <a:pt x="9566" y="260"/>
                  </a:cubicBezTo>
                  <a:cubicBezTo>
                    <a:pt x="9462" y="191"/>
                    <a:pt x="9354" y="128"/>
                    <a:pt x="9242" y="73"/>
                  </a:cubicBezTo>
                  <a:cubicBezTo>
                    <a:pt x="9160" y="43"/>
                    <a:pt x="9078" y="20"/>
                    <a:pt x="8996"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4"/>
            <p:cNvSpPr/>
            <p:nvPr/>
          </p:nvSpPr>
          <p:spPr>
            <a:xfrm>
              <a:off x="1493776" y="2220138"/>
              <a:ext cx="395079" cy="243966"/>
            </a:xfrm>
            <a:custGeom>
              <a:avLst/>
              <a:gdLst/>
              <a:ahLst/>
              <a:cxnLst/>
              <a:rect l="l" t="t" r="r" b="b"/>
              <a:pathLst>
                <a:path w="13773" h="8505" extrusionOk="0">
                  <a:moveTo>
                    <a:pt x="4124" y="1"/>
                  </a:moveTo>
                  <a:cubicBezTo>
                    <a:pt x="4006" y="1"/>
                    <a:pt x="3893" y="6"/>
                    <a:pt x="3817" y="26"/>
                  </a:cubicBezTo>
                  <a:cubicBezTo>
                    <a:pt x="3646" y="69"/>
                    <a:pt x="3358" y="272"/>
                    <a:pt x="3201" y="341"/>
                  </a:cubicBezTo>
                  <a:cubicBezTo>
                    <a:pt x="3099" y="387"/>
                    <a:pt x="2900" y="475"/>
                    <a:pt x="2791" y="495"/>
                  </a:cubicBezTo>
                  <a:cubicBezTo>
                    <a:pt x="2746" y="503"/>
                    <a:pt x="2688" y="506"/>
                    <a:pt x="2624" y="506"/>
                  </a:cubicBezTo>
                  <a:cubicBezTo>
                    <a:pt x="2448" y="506"/>
                    <a:pt x="2228" y="483"/>
                    <a:pt x="2104" y="478"/>
                  </a:cubicBezTo>
                  <a:cubicBezTo>
                    <a:pt x="2012" y="472"/>
                    <a:pt x="1828" y="455"/>
                    <a:pt x="1737" y="452"/>
                  </a:cubicBezTo>
                  <a:lnTo>
                    <a:pt x="1668" y="452"/>
                  </a:lnTo>
                  <a:cubicBezTo>
                    <a:pt x="1687" y="508"/>
                    <a:pt x="1704" y="570"/>
                    <a:pt x="1710" y="629"/>
                  </a:cubicBezTo>
                  <a:cubicBezTo>
                    <a:pt x="1727" y="770"/>
                    <a:pt x="1642" y="1048"/>
                    <a:pt x="1602" y="1183"/>
                  </a:cubicBezTo>
                  <a:cubicBezTo>
                    <a:pt x="1527" y="1422"/>
                    <a:pt x="1435" y="1654"/>
                    <a:pt x="1330" y="1880"/>
                  </a:cubicBezTo>
                  <a:cubicBezTo>
                    <a:pt x="1203" y="2126"/>
                    <a:pt x="882" y="2591"/>
                    <a:pt x="724" y="2824"/>
                  </a:cubicBezTo>
                  <a:cubicBezTo>
                    <a:pt x="613" y="2984"/>
                    <a:pt x="364" y="3292"/>
                    <a:pt x="266" y="3459"/>
                  </a:cubicBezTo>
                  <a:cubicBezTo>
                    <a:pt x="197" y="3581"/>
                    <a:pt x="66" y="3826"/>
                    <a:pt x="36" y="3964"/>
                  </a:cubicBezTo>
                  <a:cubicBezTo>
                    <a:pt x="0" y="4121"/>
                    <a:pt x="36" y="4445"/>
                    <a:pt x="36" y="4609"/>
                  </a:cubicBezTo>
                  <a:cubicBezTo>
                    <a:pt x="36" y="4734"/>
                    <a:pt x="7" y="4989"/>
                    <a:pt x="36" y="5111"/>
                  </a:cubicBezTo>
                  <a:cubicBezTo>
                    <a:pt x="56" y="5192"/>
                    <a:pt x="141" y="5320"/>
                    <a:pt x="194" y="5415"/>
                  </a:cubicBezTo>
                  <a:cubicBezTo>
                    <a:pt x="207" y="5438"/>
                    <a:pt x="217" y="5458"/>
                    <a:pt x="226" y="5477"/>
                  </a:cubicBezTo>
                  <a:cubicBezTo>
                    <a:pt x="302" y="5654"/>
                    <a:pt x="384" y="6028"/>
                    <a:pt x="466" y="6201"/>
                  </a:cubicBezTo>
                  <a:cubicBezTo>
                    <a:pt x="541" y="6365"/>
                    <a:pt x="770" y="6657"/>
                    <a:pt x="849" y="6821"/>
                  </a:cubicBezTo>
                  <a:cubicBezTo>
                    <a:pt x="921" y="7004"/>
                    <a:pt x="986" y="7187"/>
                    <a:pt x="1042" y="7374"/>
                  </a:cubicBezTo>
                  <a:cubicBezTo>
                    <a:pt x="1091" y="7525"/>
                    <a:pt x="1127" y="7849"/>
                    <a:pt x="1212" y="7977"/>
                  </a:cubicBezTo>
                  <a:cubicBezTo>
                    <a:pt x="1258" y="8046"/>
                    <a:pt x="1399" y="8141"/>
                    <a:pt x="1468" y="8183"/>
                  </a:cubicBezTo>
                  <a:cubicBezTo>
                    <a:pt x="1589" y="8255"/>
                    <a:pt x="1845" y="8377"/>
                    <a:pt x="1989" y="8403"/>
                  </a:cubicBezTo>
                  <a:cubicBezTo>
                    <a:pt x="2023" y="8410"/>
                    <a:pt x="2066" y="8412"/>
                    <a:pt x="2114" y="8412"/>
                  </a:cubicBezTo>
                  <a:cubicBezTo>
                    <a:pt x="2228" y="8412"/>
                    <a:pt x="2369" y="8398"/>
                    <a:pt x="2477" y="8398"/>
                  </a:cubicBezTo>
                  <a:cubicBezTo>
                    <a:pt x="2510" y="8398"/>
                    <a:pt x="2540" y="8399"/>
                    <a:pt x="2565" y="8403"/>
                  </a:cubicBezTo>
                  <a:cubicBezTo>
                    <a:pt x="2700" y="8422"/>
                    <a:pt x="2831" y="8455"/>
                    <a:pt x="2959" y="8504"/>
                  </a:cubicBezTo>
                  <a:cubicBezTo>
                    <a:pt x="3027" y="8416"/>
                    <a:pt x="3152" y="8252"/>
                    <a:pt x="3221" y="8200"/>
                  </a:cubicBezTo>
                  <a:cubicBezTo>
                    <a:pt x="3388" y="8072"/>
                    <a:pt x="3794" y="7931"/>
                    <a:pt x="3987" y="7843"/>
                  </a:cubicBezTo>
                  <a:cubicBezTo>
                    <a:pt x="4210" y="7738"/>
                    <a:pt x="4646" y="7492"/>
                    <a:pt x="4888" y="7433"/>
                  </a:cubicBezTo>
                  <a:cubicBezTo>
                    <a:pt x="5046" y="7396"/>
                    <a:pt x="5299" y="7391"/>
                    <a:pt x="5545" y="7391"/>
                  </a:cubicBezTo>
                  <a:cubicBezTo>
                    <a:pt x="5624" y="7391"/>
                    <a:pt x="5702" y="7392"/>
                    <a:pt x="5777" y="7392"/>
                  </a:cubicBezTo>
                  <a:cubicBezTo>
                    <a:pt x="5898" y="7392"/>
                    <a:pt x="6008" y="7390"/>
                    <a:pt x="6094" y="7384"/>
                  </a:cubicBezTo>
                  <a:cubicBezTo>
                    <a:pt x="6277" y="7368"/>
                    <a:pt x="6654" y="7358"/>
                    <a:pt x="6824" y="7289"/>
                  </a:cubicBezTo>
                  <a:cubicBezTo>
                    <a:pt x="6962" y="7233"/>
                    <a:pt x="7171" y="7014"/>
                    <a:pt x="7293" y="6932"/>
                  </a:cubicBezTo>
                  <a:cubicBezTo>
                    <a:pt x="7424" y="6843"/>
                    <a:pt x="7686" y="6670"/>
                    <a:pt x="7830" y="6608"/>
                  </a:cubicBezTo>
                  <a:cubicBezTo>
                    <a:pt x="7980" y="6542"/>
                    <a:pt x="8301" y="6460"/>
                    <a:pt x="8465" y="6431"/>
                  </a:cubicBezTo>
                  <a:cubicBezTo>
                    <a:pt x="8698" y="6385"/>
                    <a:pt x="9170" y="6359"/>
                    <a:pt x="9402" y="6329"/>
                  </a:cubicBezTo>
                  <a:cubicBezTo>
                    <a:pt x="9559" y="6306"/>
                    <a:pt x="9871" y="6270"/>
                    <a:pt x="10031" y="6224"/>
                  </a:cubicBezTo>
                  <a:cubicBezTo>
                    <a:pt x="10192" y="6182"/>
                    <a:pt x="10519" y="6093"/>
                    <a:pt x="10647" y="5988"/>
                  </a:cubicBezTo>
                  <a:cubicBezTo>
                    <a:pt x="10732" y="5913"/>
                    <a:pt x="10798" y="5674"/>
                    <a:pt x="10883" y="5595"/>
                  </a:cubicBezTo>
                  <a:cubicBezTo>
                    <a:pt x="11020" y="5474"/>
                    <a:pt x="11371" y="5337"/>
                    <a:pt x="11548" y="5291"/>
                  </a:cubicBezTo>
                  <a:cubicBezTo>
                    <a:pt x="11771" y="5232"/>
                    <a:pt x="12246" y="5242"/>
                    <a:pt x="12475" y="5206"/>
                  </a:cubicBezTo>
                  <a:cubicBezTo>
                    <a:pt x="12636" y="5179"/>
                    <a:pt x="12947" y="5078"/>
                    <a:pt x="13111" y="5061"/>
                  </a:cubicBezTo>
                  <a:cubicBezTo>
                    <a:pt x="13168" y="5054"/>
                    <a:pt x="13262" y="5052"/>
                    <a:pt x="13362" y="5052"/>
                  </a:cubicBezTo>
                  <a:cubicBezTo>
                    <a:pt x="13498" y="5052"/>
                    <a:pt x="13646" y="5056"/>
                    <a:pt x="13733" y="5058"/>
                  </a:cubicBezTo>
                  <a:cubicBezTo>
                    <a:pt x="13736" y="4943"/>
                    <a:pt x="13772" y="4727"/>
                    <a:pt x="13733" y="4626"/>
                  </a:cubicBezTo>
                  <a:cubicBezTo>
                    <a:pt x="13713" y="4573"/>
                    <a:pt x="13622" y="4498"/>
                    <a:pt x="13579" y="4459"/>
                  </a:cubicBezTo>
                  <a:cubicBezTo>
                    <a:pt x="13484" y="4364"/>
                    <a:pt x="13278" y="4197"/>
                    <a:pt x="13169" y="4118"/>
                  </a:cubicBezTo>
                  <a:cubicBezTo>
                    <a:pt x="13048" y="4026"/>
                    <a:pt x="12776" y="3882"/>
                    <a:pt x="12662" y="3784"/>
                  </a:cubicBezTo>
                  <a:cubicBezTo>
                    <a:pt x="12557" y="3689"/>
                    <a:pt x="12459" y="3584"/>
                    <a:pt x="12370" y="3469"/>
                  </a:cubicBezTo>
                  <a:cubicBezTo>
                    <a:pt x="12295" y="3374"/>
                    <a:pt x="12164" y="3165"/>
                    <a:pt x="12098" y="3060"/>
                  </a:cubicBezTo>
                  <a:cubicBezTo>
                    <a:pt x="12023" y="2939"/>
                    <a:pt x="11912" y="2670"/>
                    <a:pt x="11820" y="2559"/>
                  </a:cubicBezTo>
                  <a:cubicBezTo>
                    <a:pt x="11754" y="2483"/>
                    <a:pt x="11590" y="2365"/>
                    <a:pt x="11512" y="2303"/>
                  </a:cubicBezTo>
                  <a:cubicBezTo>
                    <a:pt x="11410" y="2224"/>
                    <a:pt x="11197" y="2077"/>
                    <a:pt x="11102" y="1989"/>
                  </a:cubicBezTo>
                  <a:cubicBezTo>
                    <a:pt x="10981" y="1871"/>
                    <a:pt x="10870" y="1746"/>
                    <a:pt x="10762" y="1615"/>
                  </a:cubicBezTo>
                  <a:cubicBezTo>
                    <a:pt x="10686" y="1517"/>
                    <a:pt x="10559" y="1297"/>
                    <a:pt x="10483" y="1199"/>
                  </a:cubicBezTo>
                  <a:cubicBezTo>
                    <a:pt x="10398" y="1088"/>
                    <a:pt x="10211" y="885"/>
                    <a:pt x="10116" y="783"/>
                  </a:cubicBezTo>
                  <a:cubicBezTo>
                    <a:pt x="10028" y="688"/>
                    <a:pt x="9861" y="488"/>
                    <a:pt x="9759" y="406"/>
                  </a:cubicBezTo>
                  <a:cubicBezTo>
                    <a:pt x="9677" y="344"/>
                    <a:pt x="9589" y="292"/>
                    <a:pt x="9494" y="246"/>
                  </a:cubicBezTo>
                  <a:cubicBezTo>
                    <a:pt x="9405" y="210"/>
                    <a:pt x="9310" y="187"/>
                    <a:pt x="9215" y="170"/>
                  </a:cubicBezTo>
                  <a:cubicBezTo>
                    <a:pt x="9163" y="166"/>
                    <a:pt x="9110" y="163"/>
                    <a:pt x="9057" y="163"/>
                  </a:cubicBezTo>
                  <a:cubicBezTo>
                    <a:pt x="9038" y="163"/>
                    <a:pt x="9019" y="163"/>
                    <a:pt x="8999" y="164"/>
                  </a:cubicBezTo>
                  <a:cubicBezTo>
                    <a:pt x="8996" y="206"/>
                    <a:pt x="8989" y="243"/>
                    <a:pt x="8986" y="272"/>
                  </a:cubicBezTo>
                  <a:cubicBezTo>
                    <a:pt x="8980" y="331"/>
                    <a:pt x="9003" y="465"/>
                    <a:pt x="8960" y="511"/>
                  </a:cubicBezTo>
                  <a:cubicBezTo>
                    <a:pt x="8904" y="570"/>
                    <a:pt x="8718" y="554"/>
                    <a:pt x="8636" y="560"/>
                  </a:cubicBezTo>
                  <a:cubicBezTo>
                    <a:pt x="8557" y="564"/>
                    <a:pt x="8477" y="566"/>
                    <a:pt x="8398" y="566"/>
                  </a:cubicBezTo>
                  <a:cubicBezTo>
                    <a:pt x="8276" y="566"/>
                    <a:pt x="8154" y="562"/>
                    <a:pt x="8033" y="554"/>
                  </a:cubicBezTo>
                  <a:cubicBezTo>
                    <a:pt x="7866" y="537"/>
                    <a:pt x="7535" y="478"/>
                    <a:pt x="7371" y="442"/>
                  </a:cubicBezTo>
                  <a:cubicBezTo>
                    <a:pt x="7132" y="393"/>
                    <a:pt x="6670" y="246"/>
                    <a:pt x="6434" y="197"/>
                  </a:cubicBezTo>
                  <a:cubicBezTo>
                    <a:pt x="6169" y="141"/>
                    <a:pt x="5632" y="43"/>
                    <a:pt x="5363" y="16"/>
                  </a:cubicBezTo>
                  <a:cubicBezTo>
                    <a:pt x="5269" y="9"/>
                    <a:pt x="5133" y="7"/>
                    <a:pt x="4992" y="7"/>
                  </a:cubicBezTo>
                  <a:cubicBezTo>
                    <a:pt x="4824" y="7"/>
                    <a:pt x="4650" y="10"/>
                    <a:pt x="4537" y="10"/>
                  </a:cubicBezTo>
                  <a:cubicBezTo>
                    <a:pt x="4436" y="10"/>
                    <a:pt x="4276" y="1"/>
                    <a:pt x="412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4"/>
            <p:cNvSpPr/>
            <p:nvPr/>
          </p:nvSpPr>
          <p:spPr>
            <a:xfrm>
              <a:off x="1312975" y="2570841"/>
              <a:ext cx="501815" cy="412261"/>
            </a:xfrm>
            <a:custGeom>
              <a:avLst/>
              <a:gdLst/>
              <a:ahLst/>
              <a:cxnLst/>
              <a:rect l="l" t="t" r="r" b="b"/>
              <a:pathLst>
                <a:path w="17494" h="14372" extrusionOk="0">
                  <a:moveTo>
                    <a:pt x="8833" y="1"/>
                  </a:moveTo>
                  <a:cubicBezTo>
                    <a:pt x="8780" y="1"/>
                    <a:pt x="8731" y="3"/>
                    <a:pt x="8695" y="10"/>
                  </a:cubicBezTo>
                  <a:cubicBezTo>
                    <a:pt x="8574" y="33"/>
                    <a:pt x="8348" y="137"/>
                    <a:pt x="8233" y="183"/>
                  </a:cubicBezTo>
                  <a:cubicBezTo>
                    <a:pt x="8141" y="223"/>
                    <a:pt x="7961" y="301"/>
                    <a:pt x="7873" y="337"/>
                  </a:cubicBezTo>
                  <a:cubicBezTo>
                    <a:pt x="7732" y="396"/>
                    <a:pt x="7443" y="491"/>
                    <a:pt x="7309" y="560"/>
                  </a:cubicBezTo>
                  <a:cubicBezTo>
                    <a:pt x="7240" y="596"/>
                    <a:pt x="7119" y="707"/>
                    <a:pt x="7044" y="730"/>
                  </a:cubicBezTo>
                  <a:cubicBezTo>
                    <a:pt x="6984" y="747"/>
                    <a:pt x="6886" y="757"/>
                    <a:pt x="6791" y="757"/>
                  </a:cubicBezTo>
                  <a:cubicBezTo>
                    <a:pt x="6703" y="757"/>
                    <a:pt x="6617" y="749"/>
                    <a:pt x="6562" y="730"/>
                  </a:cubicBezTo>
                  <a:cubicBezTo>
                    <a:pt x="6477" y="701"/>
                    <a:pt x="6366" y="537"/>
                    <a:pt x="6284" y="508"/>
                  </a:cubicBezTo>
                  <a:cubicBezTo>
                    <a:pt x="6262" y="500"/>
                    <a:pt x="6230" y="497"/>
                    <a:pt x="6197" y="497"/>
                  </a:cubicBezTo>
                  <a:cubicBezTo>
                    <a:pt x="6145" y="497"/>
                    <a:pt x="6087" y="504"/>
                    <a:pt x="6051" y="508"/>
                  </a:cubicBezTo>
                  <a:cubicBezTo>
                    <a:pt x="5933" y="524"/>
                    <a:pt x="5691" y="563"/>
                    <a:pt x="5593" y="625"/>
                  </a:cubicBezTo>
                  <a:cubicBezTo>
                    <a:pt x="5478" y="701"/>
                    <a:pt x="5324" y="937"/>
                    <a:pt x="5258" y="1051"/>
                  </a:cubicBezTo>
                  <a:cubicBezTo>
                    <a:pt x="5193" y="1166"/>
                    <a:pt x="5108" y="1418"/>
                    <a:pt x="5059" y="1539"/>
                  </a:cubicBezTo>
                  <a:cubicBezTo>
                    <a:pt x="5042" y="1585"/>
                    <a:pt x="5009" y="1670"/>
                    <a:pt x="4983" y="1749"/>
                  </a:cubicBezTo>
                  <a:cubicBezTo>
                    <a:pt x="5049" y="1838"/>
                    <a:pt x="5098" y="2024"/>
                    <a:pt x="5150" y="2106"/>
                  </a:cubicBezTo>
                  <a:cubicBezTo>
                    <a:pt x="5213" y="2208"/>
                    <a:pt x="5386" y="2381"/>
                    <a:pt x="5445" y="2486"/>
                  </a:cubicBezTo>
                  <a:cubicBezTo>
                    <a:pt x="5488" y="2568"/>
                    <a:pt x="5570" y="2745"/>
                    <a:pt x="5563" y="2837"/>
                  </a:cubicBezTo>
                  <a:cubicBezTo>
                    <a:pt x="5560" y="2906"/>
                    <a:pt x="5478" y="3023"/>
                    <a:pt x="5445" y="3082"/>
                  </a:cubicBezTo>
                  <a:cubicBezTo>
                    <a:pt x="5419" y="3132"/>
                    <a:pt x="5337" y="3220"/>
                    <a:pt x="5321" y="3276"/>
                  </a:cubicBezTo>
                  <a:cubicBezTo>
                    <a:pt x="5298" y="3361"/>
                    <a:pt x="5304" y="3544"/>
                    <a:pt x="5321" y="3633"/>
                  </a:cubicBezTo>
                  <a:cubicBezTo>
                    <a:pt x="5350" y="3738"/>
                    <a:pt x="5393" y="3839"/>
                    <a:pt x="5442" y="3937"/>
                  </a:cubicBezTo>
                  <a:cubicBezTo>
                    <a:pt x="5481" y="4019"/>
                    <a:pt x="5606" y="4173"/>
                    <a:pt x="5629" y="4255"/>
                  </a:cubicBezTo>
                  <a:cubicBezTo>
                    <a:pt x="5651" y="4340"/>
                    <a:pt x="5681" y="4534"/>
                    <a:pt x="5629" y="4602"/>
                  </a:cubicBezTo>
                  <a:cubicBezTo>
                    <a:pt x="5606" y="4617"/>
                    <a:pt x="5580" y="4626"/>
                    <a:pt x="5555" y="4626"/>
                  </a:cubicBezTo>
                  <a:cubicBezTo>
                    <a:pt x="5551" y="4626"/>
                    <a:pt x="5547" y="4626"/>
                    <a:pt x="5543" y="4625"/>
                  </a:cubicBezTo>
                  <a:cubicBezTo>
                    <a:pt x="5488" y="4612"/>
                    <a:pt x="5412" y="4517"/>
                    <a:pt x="5373" y="4478"/>
                  </a:cubicBezTo>
                  <a:cubicBezTo>
                    <a:pt x="5321" y="4426"/>
                    <a:pt x="5242" y="4311"/>
                    <a:pt x="5186" y="4255"/>
                  </a:cubicBezTo>
                  <a:cubicBezTo>
                    <a:pt x="5131" y="4199"/>
                    <a:pt x="5023" y="4075"/>
                    <a:pt x="4947" y="4052"/>
                  </a:cubicBezTo>
                  <a:cubicBezTo>
                    <a:pt x="4928" y="4045"/>
                    <a:pt x="4900" y="4042"/>
                    <a:pt x="4870" y="4042"/>
                  </a:cubicBezTo>
                  <a:cubicBezTo>
                    <a:pt x="4804" y="4042"/>
                    <a:pt x="4724" y="4056"/>
                    <a:pt x="4682" y="4072"/>
                  </a:cubicBezTo>
                  <a:cubicBezTo>
                    <a:pt x="4639" y="4088"/>
                    <a:pt x="4554" y="4131"/>
                    <a:pt x="4538" y="4177"/>
                  </a:cubicBezTo>
                  <a:cubicBezTo>
                    <a:pt x="4525" y="4219"/>
                    <a:pt x="4587" y="4304"/>
                    <a:pt x="4590" y="4350"/>
                  </a:cubicBezTo>
                  <a:cubicBezTo>
                    <a:pt x="4593" y="4426"/>
                    <a:pt x="4584" y="4498"/>
                    <a:pt x="4561" y="4566"/>
                  </a:cubicBezTo>
                  <a:cubicBezTo>
                    <a:pt x="4541" y="4619"/>
                    <a:pt x="4475" y="4727"/>
                    <a:pt x="4420" y="4747"/>
                  </a:cubicBezTo>
                  <a:cubicBezTo>
                    <a:pt x="4404" y="4752"/>
                    <a:pt x="4383" y="4755"/>
                    <a:pt x="4360" y="4755"/>
                  </a:cubicBezTo>
                  <a:cubicBezTo>
                    <a:pt x="4279" y="4755"/>
                    <a:pt x="4169" y="4724"/>
                    <a:pt x="4118" y="4691"/>
                  </a:cubicBezTo>
                  <a:cubicBezTo>
                    <a:pt x="4036" y="4638"/>
                    <a:pt x="3945" y="4455"/>
                    <a:pt x="3892" y="4363"/>
                  </a:cubicBezTo>
                  <a:cubicBezTo>
                    <a:pt x="3840" y="4272"/>
                    <a:pt x="3755" y="4078"/>
                    <a:pt x="3712" y="3983"/>
                  </a:cubicBezTo>
                  <a:cubicBezTo>
                    <a:pt x="3679" y="3911"/>
                    <a:pt x="3637" y="3744"/>
                    <a:pt x="3581" y="3688"/>
                  </a:cubicBezTo>
                  <a:cubicBezTo>
                    <a:pt x="3532" y="3643"/>
                    <a:pt x="3398" y="3607"/>
                    <a:pt x="3335" y="3580"/>
                  </a:cubicBezTo>
                  <a:cubicBezTo>
                    <a:pt x="3231" y="3534"/>
                    <a:pt x="3119" y="3498"/>
                    <a:pt x="3008" y="3469"/>
                  </a:cubicBezTo>
                  <a:cubicBezTo>
                    <a:pt x="2959" y="3462"/>
                    <a:pt x="2909" y="3459"/>
                    <a:pt x="2858" y="3459"/>
                  </a:cubicBezTo>
                  <a:cubicBezTo>
                    <a:pt x="2808" y="3459"/>
                    <a:pt x="2757" y="3462"/>
                    <a:pt x="2706" y="3469"/>
                  </a:cubicBezTo>
                  <a:cubicBezTo>
                    <a:pt x="2625" y="3482"/>
                    <a:pt x="2461" y="3538"/>
                    <a:pt x="2395" y="3590"/>
                  </a:cubicBezTo>
                  <a:cubicBezTo>
                    <a:pt x="2340" y="3636"/>
                    <a:pt x="2297" y="3800"/>
                    <a:pt x="2238" y="3839"/>
                  </a:cubicBezTo>
                  <a:cubicBezTo>
                    <a:pt x="2183" y="3867"/>
                    <a:pt x="2125" y="3879"/>
                    <a:pt x="2065" y="3879"/>
                  </a:cubicBezTo>
                  <a:cubicBezTo>
                    <a:pt x="2046" y="3879"/>
                    <a:pt x="2028" y="3878"/>
                    <a:pt x="2009" y="3875"/>
                  </a:cubicBezTo>
                  <a:cubicBezTo>
                    <a:pt x="1956" y="3862"/>
                    <a:pt x="1878" y="3780"/>
                    <a:pt x="1838" y="3738"/>
                  </a:cubicBezTo>
                  <a:cubicBezTo>
                    <a:pt x="1799" y="3695"/>
                    <a:pt x="1766" y="3646"/>
                    <a:pt x="1737" y="3590"/>
                  </a:cubicBezTo>
                  <a:cubicBezTo>
                    <a:pt x="1717" y="3534"/>
                    <a:pt x="1737" y="3403"/>
                    <a:pt x="1704" y="3351"/>
                  </a:cubicBezTo>
                  <a:cubicBezTo>
                    <a:pt x="1680" y="3313"/>
                    <a:pt x="1599" y="3240"/>
                    <a:pt x="1549" y="3240"/>
                  </a:cubicBezTo>
                  <a:cubicBezTo>
                    <a:pt x="1543" y="3240"/>
                    <a:pt x="1538" y="3241"/>
                    <a:pt x="1534" y="3243"/>
                  </a:cubicBezTo>
                  <a:cubicBezTo>
                    <a:pt x="1468" y="3276"/>
                    <a:pt x="1517" y="3466"/>
                    <a:pt x="1488" y="3534"/>
                  </a:cubicBezTo>
                  <a:cubicBezTo>
                    <a:pt x="1442" y="3607"/>
                    <a:pt x="1386" y="3675"/>
                    <a:pt x="1317" y="3731"/>
                  </a:cubicBezTo>
                  <a:cubicBezTo>
                    <a:pt x="1264" y="3782"/>
                    <a:pt x="1155" y="3902"/>
                    <a:pt x="1080" y="3902"/>
                  </a:cubicBezTo>
                  <a:cubicBezTo>
                    <a:pt x="1077" y="3902"/>
                    <a:pt x="1075" y="3902"/>
                    <a:pt x="1072" y="3901"/>
                  </a:cubicBezTo>
                  <a:cubicBezTo>
                    <a:pt x="1036" y="3898"/>
                    <a:pt x="1006" y="3810"/>
                    <a:pt x="977" y="3790"/>
                  </a:cubicBezTo>
                  <a:cubicBezTo>
                    <a:pt x="898" y="3734"/>
                    <a:pt x="659" y="3734"/>
                    <a:pt x="620" y="3646"/>
                  </a:cubicBezTo>
                  <a:cubicBezTo>
                    <a:pt x="603" y="3603"/>
                    <a:pt x="603" y="3557"/>
                    <a:pt x="620" y="3515"/>
                  </a:cubicBezTo>
                  <a:lnTo>
                    <a:pt x="620" y="3515"/>
                  </a:lnTo>
                  <a:cubicBezTo>
                    <a:pt x="593" y="3521"/>
                    <a:pt x="571" y="3528"/>
                    <a:pt x="544" y="3531"/>
                  </a:cubicBezTo>
                  <a:cubicBezTo>
                    <a:pt x="524" y="3534"/>
                    <a:pt x="498" y="3535"/>
                    <a:pt x="469" y="3535"/>
                  </a:cubicBezTo>
                  <a:cubicBezTo>
                    <a:pt x="407" y="3535"/>
                    <a:pt x="333" y="3531"/>
                    <a:pt x="281" y="3531"/>
                  </a:cubicBezTo>
                  <a:cubicBezTo>
                    <a:pt x="271" y="3531"/>
                    <a:pt x="261" y="3531"/>
                    <a:pt x="253" y="3531"/>
                  </a:cubicBezTo>
                  <a:cubicBezTo>
                    <a:pt x="213" y="3534"/>
                    <a:pt x="132" y="3548"/>
                    <a:pt x="69" y="3554"/>
                  </a:cubicBezTo>
                  <a:cubicBezTo>
                    <a:pt x="89" y="3672"/>
                    <a:pt x="118" y="3787"/>
                    <a:pt x="164" y="3898"/>
                  </a:cubicBezTo>
                  <a:cubicBezTo>
                    <a:pt x="200" y="3944"/>
                    <a:pt x="236" y="3990"/>
                    <a:pt x="279" y="4032"/>
                  </a:cubicBezTo>
                  <a:cubicBezTo>
                    <a:pt x="308" y="4075"/>
                    <a:pt x="354" y="4170"/>
                    <a:pt x="384" y="4213"/>
                  </a:cubicBezTo>
                  <a:cubicBezTo>
                    <a:pt x="426" y="4275"/>
                    <a:pt x="525" y="4386"/>
                    <a:pt x="567" y="4445"/>
                  </a:cubicBezTo>
                  <a:cubicBezTo>
                    <a:pt x="600" y="4498"/>
                    <a:pt x="675" y="4596"/>
                    <a:pt x="688" y="4655"/>
                  </a:cubicBezTo>
                  <a:cubicBezTo>
                    <a:pt x="698" y="4697"/>
                    <a:pt x="695" y="4740"/>
                    <a:pt x="679" y="4783"/>
                  </a:cubicBezTo>
                  <a:cubicBezTo>
                    <a:pt x="646" y="4828"/>
                    <a:pt x="531" y="4884"/>
                    <a:pt x="472" y="4904"/>
                  </a:cubicBezTo>
                  <a:cubicBezTo>
                    <a:pt x="394" y="4933"/>
                    <a:pt x="210" y="4914"/>
                    <a:pt x="138" y="4960"/>
                  </a:cubicBezTo>
                  <a:cubicBezTo>
                    <a:pt x="92" y="5005"/>
                    <a:pt x="53" y="5061"/>
                    <a:pt x="30" y="5123"/>
                  </a:cubicBezTo>
                  <a:cubicBezTo>
                    <a:pt x="14" y="5176"/>
                    <a:pt x="20" y="5287"/>
                    <a:pt x="20" y="5340"/>
                  </a:cubicBezTo>
                  <a:cubicBezTo>
                    <a:pt x="20" y="5431"/>
                    <a:pt x="1" y="5621"/>
                    <a:pt x="30" y="5710"/>
                  </a:cubicBezTo>
                  <a:cubicBezTo>
                    <a:pt x="53" y="5769"/>
                    <a:pt x="141" y="5864"/>
                    <a:pt x="177" y="5913"/>
                  </a:cubicBezTo>
                  <a:cubicBezTo>
                    <a:pt x="223" y="5972"/>
                    <a:pt x="305" y="6090"/>
                    <a:pt x="361" y="6136"/>
                  </a:cubicBezTo>
                  <a:cubicBezTo>
                    <a:pt x="443" y="6195"/>
                    <a:pt x="531" y="6240"/>
                    <a:pt x="626" y="6270"/>
                  </a:cubicBezTo>
                  <a:cubicBezTo>
                    <a:pt x="672" y="6281"/>
                    <a:pt x="756" y="6296"/>
                    <a:pt x="823" y="6296"/>
                  </a:cubicBezTo>
                  <a:cubicBezTo>
                    <a:pt x="851" y="6296"/>
                    <a:pt x="877" y="6293"/>
                    <a:pt x="895" y="6286"/>
                  </a:cubicBezTo>
                  <a:cubicBezTo>
                    <a:pt x="951" y="6263"/>
                    <a:pt x="1006" y="6142"/>
                    <a:pt x="1059" y="6106"/>
                  </a:cubicBezTo>
                  <a:cubicBezTo>
                    <a:pt x="1127" y="6057"/>
                    <a:pt x="1304" y="6014"/>
                    <a:pt x="1380" y="5968"/>
                  </a:cubicBezTo>
                  <a:cubicBezTo>
                    <a:pt x="1429" y="5942"/>
                    <a:pt x="1504" y="5867"/>
                    <a:pt x="1550" y="5841"/>
                  </a:cubicBezTo>
                  <a:cubicBezTo>
                    <a:pt x="1579" y="5821"/>
                    <a:pt x="1640" y="5776"/>
                    <a:pt x="1677" y="5776"/>
                  </a:cubicBezTo>
                  <a:cubicBezTo>
                    <a:pt x="1682" y="5776"/>
                    <a:pt x="1687" y="5776"/>
                    <a:pt x="1691" y="5778"/>
                  </a:cubicBezTo>
                  <a:cubicBezTo>
                    <a:pt x="1756" y="5805"/>
                    <a:pt x="1756" y="5978"/>
                    <a:pt x="1776" y="6044"/>
                  </a:cubicBezTo>
                  <a:cubicBezTo>
                    <a:pt x="1809" y="6145"/>
                    <a:pt x="1887" y="6348"/>
                    <a:pt x="1897" y="6453"/>
                  </a:cubicBezTo>
                  <a:cubicBezTo>
                    <a:pt x="1904" y="6529"/>
                    <a:pt x="1858" y="6679"/>
                    <a:pt x="1868" y="6755"/>
                  </a:cubicBezTo>
                  <a:cubicBezTo>
                    <a:pt x="1887" y="6892"/>
                    <a:pt x="2012" y="7148"/>
                    <a:pt x="2074" y="7276"/>
                  </a:cubicBezTo>
                  <a:cubicBezTo>
                    <a:pt x="2114" y="7357"/>
                    <a:pt x="2192" y="7525"/>
                    <a:pt x="2254" y="7593"/>
                  </a:cubicBezTo>
                  <a:cubicBezTo>
                    <a:pt x="2349" y="7679"/>
                    <a:pt x="2457" y="7751"/>
                    <a:pt x="2572" y="7810"/>
                  </a:cubicBezTo>
                  <a:cubicBezTo>
                    <a:pt x="2667" y="7849"/>
                    <a:pt x="2769" y="7882"/>
                    <a:pt x="2874" y="7905"/>
                  </a:cubicBezTo>
                  <a:cubicBezTo>
                    <a:pt x="2887" y="7907"/>
                    <a:pt x="2905" y="7908"/>
                    <a:pt x="2925" y="7908"/>
                  </a:cubicBezTo>
                  <a:cubicBezTo>
                    <a:pt x="2956" y="7908"/>
                    <a:pt x="2993" y="7906"/>
                    <a:pt x="3028" y="7906"/>
                  </a:cubicBezTo>
                  <a:cubicBezTo>
                    <a:pt x="3075" y="7906"/>
                    <a:pt x="3119" y="7910"/>
                    <a:pt x="3145" y="7927"/>
                  </a:cubicBezTo>
                  <a:cubicBezTo>
                    <a:pt x="3185" y="7954"/>
                    <a:pt x="3221" y="8055"/>
                    <a:pt x="3231" y="8104"/>
                  </a:cubicBezTo>
                  <a:cubicBezTo>
                    <a:pt x="3244" y="8186"/>
                    <a:pt x="3175" y="8357"/>
                    <a:pt x="3178" y="8442"/>
                  </a:cubicBezTo>
                  <a:cubicBezTo>
                    <a:pt x="3181" y="8550"/>
                    <a:pt x="3214" y="8760"/>
                    <a:pt x="3263" y="8851"/>
                  </a:cubicBezTo>
                  <a:cubicBezTo>
                    <a:pt x="3303" y="8927"/>
                    <a:pt x="3457" y="9022"/>
                    <a:pt x="3506" y="9090"/>
                  </a:cubicBezTo>
                  <a:cubicBezTo>
                    <a:pt x="3575" y="9185"/>
                    <a:pt x="3689" y="9389"/>
                    <a:pt x="3715" y="9500"/>
                  </a:cubicBezTo>
                  <a:cubicBezTo>
                    <a:pt x="3735" y="9579"/>
                    <a:pt x="3745" y="9749"/>
                    <a:pt x="3715" y="9824"/>
                  </a:cubicBezTo>
                  <a:cubicBezTo>
                    <a:pt x="3699" y="9877"/>
                    <a:pt x="3607" y="9949"/>
                    <a:pt x="3575" y="9995"/>
                  </a:cubicBezTo>
                  <a:cubicBezTo>
                    <a:pt x="3532" y="10054"/>
                    <a:pt x="3493" y="10116"/>
                    <a:pt x="3460" y="10181"/>
                  </a:cubicBezTo>
                  <a:cubicBezTo>
                    <a:pt x="3437" y="10240"/>
                    <a:pt x="3394" y="10368"/>
                    <a:pt x="3404" y="10430"/>
                  </a:cubicBezTo>
                  <a:cubicBezTo>
                    <a:pt x="3430" y="10509"/>
                    <a:pt x="3473" y="10581"/>
                    <a:pt x="3535" y="10637"/>
                  </a:cubicBezTo>
                  <a:cubicBezTo>
                    <a:pt x="3581" y="10669"/>
                    <a:pt x="3692" y="10692"/>
                    <a:pt x="3751" y="10702"/>
                  </a:cubicBezTo>
                  <a:cubicBezTo>
                    <a:pt x="3793" y="10711"/>
                    <a:pt x="3864" y="10724"/>
                    <a:pt x="3922" y="10724"/>
                  </a:cubicBezTo>
                  <a:cubicBezTo>
                    <a:pt x="3947" y="10724"/>
                    <a:pt x="3970" y="10721"/>
                    <a:pt x="3987" y="10715"/>
                  </a:cubicBezTo>
                  <a:cubicBezTo>
                    <a:pt x="4036" y="10696"/>
                    <a:pt x="4086" y="10588"/>
                    <a:pt x="4135" y="10571"/>
                  </a:cubicBezTo>
                  <a:cubicBezTo>
                    <a:pt x="4146" y="10570"/>
                    <a:pt x="4157" y="10569"/>
                    <a:pt x="4168" y="10569"/>
                  </a:cubicBezTo>
                  <a:cubicBezTo>
                    <a:pt x="4212" y="10569"/>
                    <a:pt x="4256" y="10580"/>
                    <a:pt x="4295" y="10601"/>
                  </a:cubicBezTo>
                  <a:cubicBezTo>
                    <a:pt x="4344" y="10630"/>
                    <a:pt x="4410" y="10732"/>
                    <a:pt x="4436" y="10781"/>
                  </a:cubicBezTo>
                  <a:cubicBezTo>
                    <a:pt x="4489" y="10899"/>
                    <a:pt x="4528" y="11017"/>
                    <a:pt x="4561" y="11138"/>
                  </a:cubicBezTo>
                  <a:cubicBezTo>
                    <a:pt x="4597" y="11269"/>
                    <a:pt x="4649" y="11538"/>
                    <a:pt x="4672" y="11672"/>
                  </a:cubicBezTo>
                  <a:cubicBezTo>
                    <a:pt x="4688" y="11754"/>
                    <a:pt x="4698" y="11924"/>
                    <a:pt x="4718" y="12006"/>
                  </a:cubicBezTo>
                  <a:cubicBezTo>
                    <a:pt x="4741" y="12098"/>
                    <a:pt x="4770" y="12189"/>
                    <a:pt x="4816" y="12275"/>
                  </a:cubicBezTo>
                  <a:cubicBezTo>
                    <a:pt x="4846" y="12320"/>
                    <a:pt x="4950" y="12376"/>
                    <a:pt x="4980" y="12425"/>
                  </a:cubicBezTo>
                  <a:cubicBezTo>
                    <a:pt x="5000" y="12481"/>
                    <a:pt x="5009" y="12537"/>
                    <a:pt x="5006" y="12596"/>
                  </a:cubicBezTo>
                  <a:cubicBezTo>
                    <a:pt x="5000" y="12668"/>
                    <a:pt x="4928" y="12802"/>
                    <a:pt x="4895" y="12868"/>
                  </a:cubicBezTo>
                  <a:cubicBezTo>
                    <a:pt x="4852" y="12956"/>
                    <a:pt x="4800" y="13041"/>
                    <a:pt x="4741" y="13117"/>
                  </a:cubicBezTo>
                  <a:cubicBezTo>
                    <a:pt x="4695" y="13166"/>
                    <a:pt x="4577" y="13241"/>
                    <a:pt x="4525" y="13280"/>
                  </a:cubicBezTo>
                  <a:cubicBezTo>
                    <a:pt x="4489" y="13310"/>
                    <a:pt x="4397" y="13359"/>
                    <a:pt x="4377" y="13402"/>
                  </a:cubicBezTo>
                  <a:cubicBezTo>
                    <a:pt x="4354" y="13451"/>
                    <a:pt x="4348" y="13585"/>
                    <a:pt x="4377" y="13628"/>
                  </a:cubicBezTo>
                  <a:cubicBezTo>
                    <a:pt x="4407" y="13670"/>
                    <a:pt x="4525" y="13696"/>
                    <a:pt x="4577" y="13696"/>
                  </a:cubicBezTo>
                  <a:cubicBezTo>
                    <a:pt x="4652" y="13696"/>
                    <a:pt x="4793" y="13611"/>
                    <a:pt x="4872" y="13611"/>
                  </a:cubicBezTo>
                  <a:cubicBezTo>
                    <a:pt x="4921" y="13611"/>
                    <a:pt x="5032" y="13631"/>
                    <a:pt x="5065" y="13660"/>
                  </a:cubicBezTo>
                  <a:cubicBezTo>
                    <a:pt x="5095" y="13690"/>
                    <a:pt x="5101" y="13785"/>
                    <a:pt x="5104" y="13824"/>
                  </a:cubicBezTo>
                  <a:cubicBezTo>
                    <a:pt x="5111" y="13863"/>
                    <a:pt x="5078" y="13955"/>
                    <a:pt x="5104" y="13985"/>
                  </a:cubicBezTo>
                  <a:cubicBezTo>
                    <a:pt x="5132" y="14014"/>
                    <a:pt x="5195" y="14020"/>
                    <a:pt x="5257" y="14020"/>
                  </a:cubicBezTo>
                  <a:cubicBezTo>
                    <a:pt x="5299" y="14020"/>
                    <a:pt x="5341" y="14017"/>
                    <a:pt x="5372" y="14017"/>
                  </a:cubicBezTo>
                  <a:cubicBezTo>
                    <a:pt x="5378" y="14017"/>
                    <a:pt x="5384" y="14017"/>
                    <a:pt x="5389" y="14017"/>
                  </a:cubicBezTo>
                  <a:cubicBezTo>
                    <a:pt x="5424" y="14020"/>
                    <a:pt x="5459" y="14021"/>
                    <a:pt x="5493" y="14021"/>
                  </a:cubicBezTo>
                  <a:cubicBezTo>
                    <a:pt x="5562" y="14021"/>
                    <a:pt x="5631" y="14016"/>
                    <a:pt x="5701" y="14008"/>
                  </a:cubicBezTo>
                  <a:cubicBezTo>
                    <a:pt x="5805" y="13978"/>
                    <a:pt x="5910" y="13942"/>
                    <a:pt x="6012" y="13899"/>
                  </a:cubicBezTo>
                  <a:cubicBezTo>
                    <a:pt x="6097" y="13863"/>
                    <a:pt x="6251" y="13755"/>
                    <a:pt x="6339" y="13726"/>
                  </a:cubicBezTo>
                  <a:cubicBezTo>
                    <a:pt x="6385" y="13709"/>
                    <a:pt x="6497" y="13732"/>
                    <a:pt x="6536" y="13700"/>
                  </a:cubicBezTo>
                  <a:cubicBezTo>
                    <a:pt x="6601" y="13647"/>
                    <a:pt x="6601" y="13451"/>
                    <a:pt x="6654" y="13385"/>
                  </a:cubicBezTo>
                  <a:cubicBezTo>
                    <a:pt x="6713" y="13313"/>
                    <a:pt x="6877" y="13212"/>
                    <a:pt x="6962" y="13172"/>
                  </a:cubicBezTo>
                  <a:cubicBezTo>
                    <a:pt x="7057" y="13130"/>
                    <a:pt x="7280" y="13130"/>
                    <a:pt x="7371" y="13080"/>
                  </a:cubicBezTo>
                  <a:cubicBezTo>
                    <a:pt x="7447" y="13038"/>
                    <a:pt x="7568" y="12900"/>
                    <a:pt x="7617" y="12835"/>
                  </a:cubicBezTo>
                  <a:cubicBezTo>
                    <a:pt x="7666" y="12766"/>
                    <a:pt x="7764" y="12622"/>
                    <a:pt x="7768" y="12537"/>
                  </a:cubicBezTo>
                  <a:cubicBezTo>
                    <a:pt x="7771" y="12478"/>
                    <a:pt x="7692" y="12376"/>
                    <a:pt x="7676" y="12314"/>
                  </a:cubicBezTo>
                  <a:cubicBezTo>
                    <a:pt x="7656" y="12252"/>
                    <a:pt x="7643" y="12121"/>
                    <a:pt x="7617" y="12062"/>
                  </a:cubicBezTo>
                  <a:cubicBezTo>
                    <a:pt x="7594" y="12019"/>
                    <a:pt x="7522" y="11957"/>
                    <a:pt x="7496" y="11914"/>
                  </a:cubicBezTo>
                  <a:cubicBezTo>
                    <a:pt x="7453" y="11849"/>
                    <a:pt x="7417" y="11777"/>
                    <a:pt x="7384" y="11705"/>
                  </a:cubicBezTo>
                  <a:cubicBezTo>
                    <a:pt x="7355" y="11613"/>
                    <a:pt x="7289" y="11423"/>
                    <a:pt x="7309" y="11328"/>
                  </a:cubicBezTo>
                  <a:cubicBezTo>
                    <a:pt x="7332" y="11266"/>
                    <a:pt x="7368" y="11210"/>
                    <a:pt x="7420" y="11167"/>
                  </a:cubicBezTo>
                  <a:cubicBezTo>
                    <a:pt x="7479" y="11128"/>
                    <a:pt x="7551" y="11102"/>
                    <a:pt x="7624" y="11099"/>
                  </a:cubicBezTo>
                  <a:cubicBezTo>
                    <a:pt x="7679" y="11118"/>
                    <a:pt x="7728" y="11144"/>
                    <a:pt x="7768" y="11184"/>
                  </a:cubicBezTo>
                  <a:cubicBezTo>
                    <a:pt x="7846" y="11259"/>
                    <a:pt x="7909" y="11344"/>
                    <a:pt x="7958" y="11439"/>
                  </a:cubicBezTo>
                  <a:cubicBezTo>
                    <a:pt x="7981" y="11505"/>
                    <a:pt x="7961" y="11646"/>
                    <a:pt x="7974" y="11711"/>
                  </a:cubicBezTo>
                  <a:cubicBezTo>
                    <a:pt x="7994" y="11832"/>
                    <a:pt x="8030" y="11947"/>
                    <a:pt x="8076" y="12062"/>
                  </a:cubicBezTo>
                  <a:cubicBezTo>
                    <a:pt x="8125" y="12137"/>
                    <a:pt x="8177" y="12212"/>
                    <a:pt x="8236" y="12281"/>
                  </a:cubicBezTo>
                  <a:cubicBezTo>
                    <a:pt x="8295" y="12357"/>
                    <a:pt x="8423" y="12497"/>
                    <a:pt x="8465" y="12579"/>
                  </a:cubicBezTo>
                  <a:cubicBezTo>
                    <a:pt x="8498" y="12635"/>
                    <a:pt x="8518" y="12769"/>
                    <a:pt x="8551" y="12825"/>
                  </a:cubicBezTo>
                  <a:cubicBezTo>
                    <a:pt x="8587" y="12881"/>
                    <a:pt x="8692" y="12959"/>
                    <a:pt x="8737" y="13002"/>
                  </a:cubicBezTo>
                  <a:cubicBezTo>
                    <a:pt x="8803" y="13064"/>
                    <a:pt x="8918" y="13198"/>
                    <a:pt x="8993" y="13244"/>
                  </a:cubicBezTo>
                  <a:cubicBezTo>
                    <a:pt x="9052" y="13270"/>
                    <a:pt x="9114" y="13290"/>
                    <a:pt x="9176" y="13303"/>
                  </a:cubicBezTo>
                  <a:cubicBezTo>
                    <a:pt x="9225" y="13316"/>
                    <a:pt x="9337" y="13329"/>
                    <a:pt x="9389" y="13336"/>
                  </a:cubicBezTo>
                  <a:cubicBezTo>
                    <a:pt x="9392" y="13336"/>
                    <a:pt x="9396" y="13337"/>
                    <a:pt x="9400" y="13337"/>
                  </a:cubicBezTo>
                  <a:cubicBezTo>
                    <a:pt x="9416" y="13337"/>
                    <a:pt x="9437" y="13334"/>
                    <a:pt x="9456" y="13334"/>
                  </a:cubicBezTo>
                  <a:cubicBezTo>
                    <a:pt x="9473" y="13334"/>
                    <a:pt x="9488" y="13336"/>
                    <a:pt x="9497" y="13343"/>
                  </a:cubicBezTo>
                  <a:cubicBezTo>
                    <a:pt x="9530" y="13369"/>
                    <a:pt x="9560" y="13460"/>
                    <a:pt x="9560" y="13503"/>
                  </a:cubicBezTo>
                  <a:cubicBezTo>
                    <a:pt x="9550" y="13552"/>
                    <a:pt x="9530" y="13601"/>
                    <a:pt x="9504" y="13644"/>
                  </a:cubicBezTo>
                  <a:cubicBezTo>
                    <a:pt x="9474" y="13680"/>
                    <a:pt x="9438" y="13713"/>
                    <a:pt x="9406" y="13742"/>
                  </a:cubicBezTo>
                  <a:cubicBezTo>
                    <a:pt x="9370" y="13778"/>
                    <a:pt x="9281" y="13834"/>
                    <a:pt x="9268" y="13883"/>
                  </a:cubicBezTo>
                  <a:cubicBezTo>
                    <a:pt x="9265" y="13922"/>
                    <a:pt x="9275" y="13965"/>
                    <a:pt x="9298" y="14001"/>
                  </a:cubicBezTo>
                  <a:cubicBezTo>
                    <a:pt x="9320" y="14040"/>
                    <a:pt x="9399" y="14093"/>
                    <a:pt x="9425" y="14125"/>
                  </a:cubicBezTo>
                  <a:cubicBezTo>
                    <a:pt x="9455" y="14158"/>
                    <a:pt x="9494" y="14234"/>
                    <a:pt x="9533" y="14266"/>
                  </a:cubicBezTo>
                  <a:cubicBezTo>
                    <a:pt x="9569" y="14302"/>
                    <a:pt x="9655" y="14361"/>
                    <a:pt x="9700" y="14371"/>
                  </a:cubicBezTo>
                  <a:cubicBezTo>
                    <a:pt x="9704" y="14372"/>
                    <a:pt x="9708" y="14372"/>
                    <a:pt x="9712" y="14372"/>
                  </a:cubicBezTo>
                  <a:cubicBezTo>
                    <a:pt x="9762" y="14372"/>
                    <a:pt x="9845" y="14334"/>
                    <a:pt x="9887" y="14322"/>
                  </a:cubicBezTo>
                  <a:cubicBezTo>
                    <a:pt x="9982" y="14296"/>
                    <a:pt x="10175" y="14243"/>
                    <a:pt x="10267" y="14198"/>
                  </a:cubicBezTo>
                  <a:cubicBezTo>
                    <a:pt x="10395" y="14132"/>
                    <a:pt x="10608" y="13932"/>
                    <a:pt x="10732" y="13857"/>
                  </a:cubicBezTo>
                  <a:cubicBezTo>
                    <a:pt x="10886" y="13755"/>
                    <a:pt x="11050" y="13667"/>
                    <a:pt x="11217" y="13592"/>
                  </a:cubicBezTo>
                  <a:cubicBezTo>
                    <a:pt x="11384" y="13533"/>
                    <a:pt x="11558" y="13490"/>
                    <a:pt x="11735" y="13467"/>
                  </a:cubicBezTo>
                  <a:cubicBezTo>
                    <a:pt x="11778" y="13463"/>
                    <a:pt x="11843" y="13459"/>
                    <a:pt x="11910" y="13459"/>
                  </a:cubicBezTo>
                  <a:cubicBezTo>
                    <a:pt x="11995" y="13459"/>
                    <a:pt x="12084" y="13465"/>
                    <a:pt x="12138" y="13483"/>
                  </a:cubicBezTo>
                  <a:cubicBezTo>
                    <a:pt x="12229" y="13516"/>
                    <a:pt x="12370" y="13673"/>
                    <a:pt x="12456" y="13716"/>
                  </a:cubicBezTo>
                  <a:cubicBezTo>
                    <a:pt x="12537" y="13762"/>
                    <a:pt x="12718" y="13834"/>
                    <a:pt x="12813" y="13837"/>
                  </a:cubicBezTo>
                  <a:cubicBezTo>
                    <a:pt x="12885" y="13837"/>
                    <a:pt x="13022" y="13785"/>
                    <a:pt x="13088" y="13755"/>
                  </a:cubicBezTo>
                  <a:cubicBezTo>
                    <a:pt x="13202" y="13709"/>
                    <a:pt x="13419" y="13611"/>
                    <a:pt x="13514" y="13526"/>
                  </a:cubicBezTo>
                  <a:cubicBezTo>
                    <a:pt x="13609" y="13438"/>
                    <a:pt x="13723" y="13208"/>
                    <a:pt x="13805" y="13110"/>
                  </a:cubicBezTo>
                  <a:cubicBezTo>
                    <a:pt x="13844" y="13061"/>
                    <a:pt x="13923" y="12959"/>
                    <a:pt x="13985" y="12923"/>
                  </a:cubicBezTo>
                  <a:cubicBezTo>
                    <a:pt x="14037" y="12893"/>
                    <a:pt x="14148" y="12856"/>
                    <a:pt x="14224" y="12856"/>
                  </a:cubicBezTo>
                  <a:cubicBezTo>
                    <a:pt x="14239" y="12856"/>
                    <a:pt x="14252" y="12858"/>
                    <a:pt x="14264" y="12861"/>
                  </a:cubicBezTo>
                  <a:cubicBezTo>
                    <a:pt x="14333" y="12881"/>
                    <a:pt x="14401" y="13031"/>
                    <a:pt x="14460" y="13071"/>
                  </a:cubicBezTo>
                  <a:cubicBezTo>
                    <a:pt x="14549" y="13123"/>
                    <a:pt x="14644" y="13162"/>
                    <a:pt x="14745" y="13185"/>
                  </a:cubicBezTo>
                  <a:cubicBezTo>
                    <a:pt x="14768" y="13187"/>
                    <a:pt x="14790" y="13188"/>
                    <a:pt x="14813" y="13188"/>
                  </a:cubicBezTo>
                  <a:cubicBezTo>
                    <a:pt x="14909" y="13188"/>
                    <a:pt x="15006" y="13171"/>
                    <a:pt x="15096" y="13139"/>
                  </a:cubicBezTo>
                  <a:cubicBezTo>
                    <a:pt x="15171" y="13103"/>
                    <a:pt x="15270" y="12963"/>
                    <a:pt x="15335" y="12913"/>
                  </a:cubicBezTo>
                  <a:cubicBezTo>
                    <a:pt x="15361" y="12890"/>
                    <a:pt x="15404" y="12861"/>
                    <a:pt x="15450" y="12832"/>
                  </a:cubicBezTo>
                  <a:cubicBezTo>
                    <a:pt x="15476" y="12746"/>
                    <a:pt x="15509" y="12645"/>
                    <a:pt x="15525" y="12596"/>
                  </a:cubicBezTo>
                  <a:cubicBezTo>
                    <a:pt x="15564" y="12474"/>
                    <a:pt x="15633" y="12239"/>
                    <a:pt x="15676" y="12111"/>
                  </a:cubicBezTo>
                  <a:cubicBezTo>
                    <a:pt x="15718" y="11986"/>
                    <a:pt x="15794" y="11728"/>
                    <a:pt x="15856" y="11610"/>
                  </a:cubicBezTo>
                  <a:cubicBezTo>
                    <a:pt x="15948" y="11439"/>
                    <a:pt x="16174" y="11121"/>
                    <a:pt x="16315" y="10990"/>
                  </a:cubicBezTo>
                  <a:cubicBezTo>
                    <a:pt x="16442" y="10873"/>
                    <a:pt x="16763" y="10725"/>
                    <a:pt x="16901" y="10624"/>
                  </a:cubicBezTo>
                  <a:cubicBezTo>
                    <a:pt x="16976" y="10568"/>
                    <a:pt x="17143" y="10463"/>
                    <a:pt x="17183" y="10378"/>
                  </a:cubicBezTo>
                  <a:cubicBezTo>
                    <a:pt x="17196" y="10322"/>
                    <a:pt x="17196" y="10266"/>
                    <a:pt x="17183" y="10211"/>
                  </a:cubicBezTo>
                  <a:cubicBezTo>
                    <a:pt x="17153" y="10113"/>
                    <a:pt x="17022" y="9949"/>
                    <a:pt x="16960" y="9867"/>
                  </a:cubicBezTo>
                  <a:cubicBezTo>
                    <a:pt x="16907" y="9795"/>
                    <a:pt x="16753" y="9680"/>
                    <a:pt x="16731" y="9595"/>
                  </a:cubicBezTo>
                  <a:cubicBezTo>
                    <a:pt x="16708" y="9497"/>
                    <a:pt x="16753" y="9284"/>
                    <a:pt x="16826" y="9205"/>
                  </a:cubicBezTo>
                  <a:cubicBezTo>
                    <a:pt x="16898" y="9123"/>
                    <a:pt x="17133" y="9113"/>
                    <a:pt x="17225" y="9061"/>
                  </a:cubicBezTo>
                  <a:cubicBezTo>
                    <a:pt x="17301" y="9012"/>
                    <a:pt x="17366" y="8950"/>
                    <a:pt x="17422" y="8881"/>
                  </a:cubicBezTo>
                  <a:cubicBezTo>
                    <a:pt x="17458" y="8805"/>
                    <a:pt x="17481" y="8727"/>
                    <a:pt x="17487" y="8642"/>
                  </a:cubicBezTo>
                  <a:cubicBezTo>
                    <a:pt x="17491" y="8566"/>
                    <a:pt x="17461" y="8406"/>
                    <a:pt x="17422" y="8340"/>
                  </a:cubicBezTo>
                  <a:cubicBezTo>
                    <a:pt x="17386" y="8288"/>
                    <a:pt x="17271" y="8229"/>
                    <a:pt x="17215" y="8183"/>
                  </a:cubicBezTo>
                  <a:cubicBezTo>
                    <a:pt x="17163" y="8137"/>
                    <a:pt x="17032" y="8062"/>
                    <a:pt x="17002" y="7996"/>
                  </a:cubicBezTo>
                  <a:cubicBezTo>
                    <a:pt x="16980" y="7921"/>
                    <a:pt x="16980" y="7842"/>
                    <a:pt x="17002" y="7767"/>
                  </a:cubicBezTo>
                  <a:cubicBezTo>
                    <a:pt x="17025" y="7708"/>
                    <a:pt x="17143" y="7639"/>
                    <a:pt x="17189" y="7597"/>
                  </a:cubicBezTo>
                  <a:cubicBezTo>
                    <a:pt x="17245" y="7547"/>
                    <a:pt x="17376" y="7459"/>
                    <a:pt x="17412" y="7400"/>
                  </a:cubicBezTo>
                  <a:cubicBezTo>
                    <a:pt x="17448" y="7341"/>
                    <a:pt x="17477" y="7204"/>
                    <a:pt x="17487" y="7138"/>
                  </a:cubicBezTo>
                  <a:cubicBezTo>
                    <a:pt x="17494" y="7086"/>
                    <a:pt x="17494" y="7033"/>
                    <a:pt x="17494" y="6984"/>
                  </a:cubicBezTo>
                  <a:cubicBezTo>
                    <a:pt x="17376" y="6955"/>
                    <a:pt x="17143" y="6938"/>
                    <a:pt x="17035" y="6922"/>
                  </a:cubicBezTo>
                  <a:cubicBezTo>
                    <a:pt x="16937" y="6912"/>
                    <a:pt x="16740" y="6902"/>
                    <a:pt x="16639" y="6889"/>
                  </a:cubicBezTo>
                  <a:cubicBezTo>
                    <a:pt x="16632" y="6918"/>
                    <a:pt x="16626" y="6945"/>
                    <a:pt x="16619" y="6964"/>
                  </a:cubicBezTo>
                  <a:cubicBezTo>
                    <a:pt x="16586" y="7053"/>
                    <a:pt x="16495" y="7226"/>
                    <a:pt x="16423" y="7289"/>
                  </a:cubicBezTo>
                  <a:cubicBezTo>
                    <a:pt x="16334" y="7367"/>
                    <a:pt x="16111" y="7459"/>
                    <a:pt x="15997" y="7485"/>
                  </a:cubicBezTo>
                  <a:cubicBezTo>
                    <a:pt x="15977" y="7489"/>
                    <a:pt x="15954" y="7491"/>
                    <a:pt x="15928" y="7491"/>
                  </a:cubicBezTo>
                  <a:cubicBezTo>
                    <a:pt x="15829" y="7491"/>
                    <a:pt x="15693" y="7467"/>
                    <a:pt x="15585" y="7467"/>
                  </a:cubicBezTo>
                  <a:cubicBezTo>
                    <a:pt x="15537" y="7467"/>
                    <a:pt x="15494" y="7472"/>
                    <a:pt x="15463" y="7485"/>
                  </a:cubicBezTo>
                  <a:cubicBezTo>
                    <a:pt x="15394" y="7511"/>
                    <a:pt x="15319" y="7656"/>
                    <a:pt x="15256" y="7698"/>
                  </a:cubicBezTo>
                  <a:cubicBezTo>
                    <a:pt x="15168" y="7757"/>
                    <a:pt x="14965" y="7832"/>
                    <a:pt x="14867" y="7865"/>
                  </a:cubicBezTo>
                  <a:cubicBezTo>
                    <a:pt x="14755" y="7908"/>
                    <a:pt x="14641" y="7937"/>
                    <a:pt x="14526" y="7960"/>
                  </a:cubicBezTo>
                  <a:cubicBezTo>
                    <a:pt x="14454" y="7970"/>
                    <a:pt x="14341" y="7979"/>
                    <a:pt x="14235" y="7979"/>
                  </a:cubicBezTo>
                  <a:cubicBezTo>
                    <a:pt x="14158" y="7979"/>
                    <a:pt x="14084" y="7974"/>
                    <a:pt x="14034" y="7960"/>
                  </a:cubicBezTo>
                  <a:cubicBezTo>
                    <a:pt x="13949" y="7937"/>
                    <a:pt x="13815" y="7800"/>
                    <a:pt x="13727" y="7774"/>
                  </a:cubicBezTo>
                  <a:cubicBezTo>
                    <a:pt x="13692" y="7763"/>
                    <a:pt x="13644" y="7761"/>
                    <a:pt x="13592" y="7761"/>
                  </a:cubicBezTo>
                  <a:cubicBezTo>
                    <a:pt x="13534" y="7761"/>
                    <a:pt x="13471" y="7764"/>
                    <a:pt x="13416" y="7764"/>
                  </a:cubicBezTo>
                  <a:cubicBezTo>
                    <a:pt x="13378" y="7764"/>
                    <a:pt x="13344" y="7762"/>
                    <a:pt x="13317" y="7757"/>
                  </a:cubicBezTo>
                  <a:cubicBezTo>
                    <a:pt x="13229" y="7737"/>
                    <a:pt x="13062" y="7659"/>
                    <a:pt x="12980" y="7620"/>
                  </a:cubicBezTo>
                  <a:cubicBezTo>
                    <a:pt x="12911" y="7590"/>
                    <a:pt x="12777" y="7508"/>
                    <a:pt x="12708" y="7485"/>
                  </a:cubicBezTo>
                  <a:cubicBezTo>
                    <a:pt x="12603" y="7449"/>
                    <a:pt x="12383" y="7430"/>
                    <a:pt x="12282" y="7390"/>
                  </a:cubicBezTo>
                  <a:cubicBezTo>
                    <a:pt x="12128" y="7335"/>
                    <a:pt x="11830" y="7194"/>
                    <a:pt x="11712" y="7086"/>
                  </a:cubicBezTo>
                  <a:cubicBezTo>
                    <a:pt x="11646" y="7027"/>
                    <a:pt x="11564" y="6866"/>
                    <a:pt x="11515" y="6794"/>
                  </a:cubicBezTo>
                  <a:cubicBezTo>
                    <a:pt x="11460" y="6712"/>
                    <a:pt x="11322" y="6561"/>
                    <a:pt x="11296" y="6466"/>
                  </a:cubicBezTo>
                  <a:cubicBezTo>
                    <a:pt x="11250" y="6326"/>
                    <a:pt x="11276" y="6018"/>
                    <a:pt x="11296" y="5867"/>
                  </a:cubicBezTo>
                  <a:cubicBezTo>
                    <a:pt x="11315" y="5742"/>
                    <a:pt x="11352" y="5615"/>
                    <a:pt x="11397" y="5493"/>
                  </a:cubicBezTo>
                  <a:cubicBezTo>
                    <a:pt x="11433" y="5402"/>
                    <a:pt x="11555" y="5238"/>
                    <a:pt x="11591" y="5146"/>
                  </a:cubicBezTo>
                  <a:cubicBezTo>
                    <a:pt x="11620" y="5081"/>
                    <a:pt x="11640" y="5012"/>
                    <a:pt x="11653" y="4940"/>
                  </a:cubicBezTo>
                  <a:cubicBezTo>
                    <a:pt x="11666" y="4851"/>
                    <a:pt x="11709" y="4648"/>
                    <a:pt x="11653" y="4576"/>
                  </a:cubicBezTo>
                  <a:cubicBezTo>
                    <a:pt x="11597" y="4501"/>
                    <a:pt x="11378" y="4514"/>
                    <a:pt x="11296" y="4475"/>
                  </a:cubicBezTo>
                  <a:cubicBezTo>
                    <a:pt x="11188" y="4419"/>
                    <a:pt x="11089" y="4350"/>
                    <a:pt x="11004" y="4268"/>
                  </a:cubicBezTo>
                  <a:cubicBezTo>
                    <a:pt x="10942" y="4196"/>
                    <a:pt x="10834" y="4023"/>
                    <a:pt x="10834" y="3928"/>
                  </a:cubicBezTo>
                  <a:cubicBezTo>
                    <a:pt x="10837" y="3856"/>
                    <a:pt x="10965" y="3744"/>
                    <a:pt x="10981" y="3672"/>
                  </a:cubicBezTo>
                  <a:cubicBezTo>
                    <a:pt x="10991" y="3580"/>
                    <a:pt x="10981" y="3489"/>
                    <a:pt x="10955" y="3400"/>
                  </a:cubicBezTo>
                  <a:cubicBezTo>
                    <a:pt x="10935" y="3354"/>
                    <a:pt x="10883" y="3249"/>
                    <a:pt x="10834" y="3246"/>
                  </a:cubicBezTo>
                  <a:cubicBezTo>
                    <a:pt x="10798" y="3246"/>
                    <a:pt x="10739" y="3322"/>
                    <a:pt x="10726" y="3358"/>
                  </a:cubicBezTo>
                  <a:cubicBezTo>
                    <a:pt x="10703" y="3410"/>
                    <a:pt x="10732" y="3525"/>
                    <a:pt x="10726" y="3580"/>
                  </a:cubicBezTo>
                  <a:cubicBezTo>
                    <a:pt x="10716" y="3659"/>
                    <a:pt x="10716" y="3846"/>
                    <a:pt x="10647" y="3885"/>
                  </a:cubicBezTo>
                  <a:cubicBezTo>
                    <a:pt x="10637" y="3892"/>
                    <a:pt x="10622" y="3895"/>
                    <a:pt x="10605" y="3895"/>
                  </a:cubicBezTo>
                  <a:cubicBezTo>
                    <a:pt x="10544" y="3895"/>
                    <a:pt x="10452" y="3856"/>
                    <a:pt x="10411" y="3836"/>
                  </a:cubicBezTo>
                  <a:cubicBezTo>
                    <a:pt x="10346" y="3806"/>
                    <a:pt x="10290" y="3761"/>
                    <a:pt x="10248" y="3708"/>
                  </a:cubicBezTo>
                  <a:cubicBezTo>
                    <a:pt x="10208" y="3639"/>
                    <a:pt x="10205" y="3472"/>
                    <a:pt x="10205" y="3394"/>
                  </a:cubicBezTo>
                  <a:cubicBezTo>
                    <a:pt x="10205" y="3305"/>
                    <a:pt x="10267" y="3128"/>
                    <a:pt x="10248" y="3043"/>
                  </a:cubicBezTo>
                  <a:cubicBezTo>
                    <a:pt x="10225" y="2984"/>
                    <a:pt x="10185" y="2932"/>
                    <a:pt x="10136" y="2889"/>
                  </a:cubicBezTo>
                  <a:cubicBezTo>
                    <a:pt x="10074" y="2847"/>
                    <a:pt x="9923" y="2833"/>
                    <a:pt x="9848" y="2804"/>
                  </a:cubicBezTo>
                  <a:cubicBezTo>
                    <a:pt x="9769" y="2778"/>
                    <a:pt x="9619" y="2729"/>
                    <a:pt x="9550" y="2679"/>
                  </a:cubicBezTo>
                  <a:cubicBezTo>
                    <a:pt x="9478" y="2627"/>
                    <a:pt x="9353" y="2496"/>
                    <a:pt x="9320" y="2414"/>
                  </a:cubicBezTo>
                  <a:cubicBezTo>
                    <a:pt x="9245" y="2237"/>
                    <a:pt x="9252" y="1841"/>
                    <a:pt x="9252" y="1648"/>
                  </a:cubicBezTo>
                  <a:cubicBezTo>
                    <a:pt x="9262" y="1415"/>
                    <a:pt x="9284" y="1182"/>
                    <a:pt x="9320" y="953"/>
                  </a:cubicBezTo>
                  <a:cubicBezTo>
                    <a:pt x="9343" y="819"/>
                    <a:pt x="9432" y="560"/>
                    <a:pt x="9448" y="426"/>
                  </a:cubicBezTo>
                  <a:cubicBezTo>
                    <a:pt x="9458" y="318"/>
                    <a:pt x="9458" y="209"/>
                    <a:pt x="9448" y="101"/>
                  </a:cubicBezTo>
                  <a:cubicBezTo>
                    <a:pt x="9445" y="78"/>
                    <a:pt x="9442" y="49"/>
                    <a:pt x="9435" y="16"/>
                  </a:cubicBezTo>
                  <a:cubicBezTo>
                    <a:pt x="9324" y="13"/>
                    <a:pt x="9209" y="10"/>
                    <a:pt x="9137" y="10"/>
                  </a:cubicBezTo>
                  <a:cubicBezTo>
                    <a:pt x="9063" y="10"/>
                    <a:pt x="8939" y="1"/>
                    <a:pt x="8833"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4"/>
            <p:cNvSpPr/>
            <p:nvPr/>
          </p:nvSpPr>
          <p:spPr>
            <a:xfrm>
              <a:off x="1437381" y="3089265"/>
              <a:ext cx="367082" cy="337823"/>
            </a:xfrm>
            <a:custGeom>
              <a:avLst/>
              <a:gdLst/>
              <a:ahLst/>
              <a:cxnLst/>
              <a:rect l="l" t="t" r="r" b="b"/>
              <a:pathLst>
                <a:path w="12797" h="11777" extrusionOk="0">
                  <a:moveTo>
                    <a:pt x="3861" y="0"/>
                  </a:moveTo>
                  <a:cubicBezTo>
                    <a:pt x="3740" y="0"/>
                    <a:pt x="3603" y="8"/>
                    <a:pt x="3519" y="10"/>
                  </a:cubicBezTo>
                  <a:cubicBezTo>
                    <a:pt x="3477" y="13"/>
                    <a:pt x="3375" y="20"/>
                    <a:pt x="3306" y="26"/>
                  </a:cubicBezTo>
                  <a:cubicBezTo>
                    <a:pt x="3205" y="164"/>
                    <a:pt x="3080" y="311"/>
                    <a:pt x="3005" y="400"/>
                  </a:cubicBezTo>
                  <a:cubicBezTo>
                    <a:pt x="2864" y="557"/>
                    <a:pt x="2553" y="842"/>
                    <a:pt x="2409" y="996"/>
                  </a:cubicBezTo>
                  <a:cubicBezTo>
                    <a:pt x="2255" y="1156"/>
                    <a:pt x="1973" y="1497"/>
                    <a:pt x="1812" y="1651"/>
                  </a:cubicBezTo>
                  <a:cubicBezTo>
                    <a:pt x="1731" y="1736"/>
                    <a:pt x="1560" y="1900"/>
                    <a:pt x="1462" y="1966"/>
                  </a:cubicBezTo>
                  <a:cubicBezTo>
                    <a:pt x="1344" y="2028"/>
                    <a:pt x="1219" y="2083"/>
                    <a:pt x="1095" y="2129"/>
                  </a:cubicBezTo>
                  <a:cubicBezTo>
                    <a:pt x="1023" y="2152"/>
                    <a:pt x="876" y="2175"/>
                    <a:pt x="810" y="2208"/>
                  </a:cubicBezTo>
                  <a:cubicBezTo>
                    <a:pt x="649" y="2283"/>
                    <a:pt x="345" y="2480"/>
                    <a:pt x="220" y="2611"/>
                  </a:cubicBezTo>
                  <a:cubicBezTo>
                    <a:pt x="142" y="2709"/>
                    <a:pt x="76" y="2817"/>
                    <a:pt x="34" y="2938"/>
                  </a:cubicBezTo>
                  <a:cubicBezTo>
                    <a:pt x="11" y="3053"/>
                    <a:pt x="1" y="3174"/>
                    <a:pt x="11" y="3296"/>
                  </a:cubicBezTo>
                  <a:cubicBezTo>
                    <a:pt x="17" y="3381"/>
                    <a:pt x="47" y="3554"/>
                    <a:pt x="89" y="3630"/>
                  </a:cubicBezTo>
                  <a:cubicBezTo>
                    <a:pt x="155" y="3734"/>
                    <a:pt x="358" y="3908"/>
                    <a:pt x="466" y="3957"/>
                  </a:cubicBezTo>
                  <a:cubicBezTo>
                    <a:pt x="574" y="4006"/>
                    <a:pt x="817" y="4000"/>
                    <a:pt x="934" y="4020"/>
                  </a:cubicBezTo>
                  <a:cubicBezTo>
                    <a:pt x="1095" y="4046"/>
                    <a:pt x="1429" y="4078"/>
                    <a:pt x="1577" y="4151"/>
                  </a:cubicBezTo>
                  <a:cubicBezTo>
                    <a:pt x="1649" y="4183"/>
                    <a:pt x="1763" y="4295"/>
                    <a:pt x="1822" y="4347"/>
                  </a:cubicBezTo>
                  <a:cubicBezTo>
                    <a:pt x="1989" y="4501"/>
                    <a:pt x="2333" y="4809"/>
                    <a:pt x="2461" y="4996"/>
                  </a:cubicBezTo>
                  <a:cubicBezTo>
                    <a:pt x="2559" y="5146"/>
                    <a:pt x="2635" y="5310"/>
                    <a:pt x="2687" y="5481"/>
                  </a:cubicBezTo>
                  <a:cubicBezTo>
                    <a:pt x="2713" y="5582"/>
                    <a:pt x="2717" y="5788"/>
                    <a:pt x="2717" y="5890"/>
                  </a:cubicBezTo>
                  <a:cubicBezTo>
                    <a:pt x="2717" y="6051"/>
                    <a:pt x="2707" y="6214"/>
                    <a:pt x="2687" y="6372"/>
                  </a:cubicBezTo>
                  <a:cubicBezTo>
                    <a:pt x="2674" y="6463"/>
                    <a:pt x="2612" y="6634"/>
                    <a:pt x="2602" y="6725"/>
                  </a:cubicBezTo>
                  <a:cubicBezTo>
                    <a:pt x="2605" y="6807"/>
                    <a:pt x="2612" y="6892"/>
                    <a:pt x="2625" y="6974"/>
                  </a:cubicBezTo>
                  <a:cubicBezTo>
                    <a:pt x="2635" y="7033"/>
                    <a:pt x="2628" y="7174"/>
                    <a:pt x="2677" y="7214"/>
                  </a:cubicBezTo>
                  <a:cubicBezTo>
                    <a:pt x="2701" y="7224"/>
                    <a:pt x="2726" y="7229"/>
                    <a:pt x="2751" y="7229"/>
                  </a:cubicBezTo>
                  <a:cubicBezTo>
                    <a:pt x="2781" y="7229"/>
                    <a:pt x="2812" y="7221"/>
                    <a:pt x="2841" y="7207"/>
                  </a:cubicBezTo>
                  <a:cubicBezTo>
                    <a:pt x="2877" y="7174"/>
                    <a:pt x="2848" y="7053"/>
                    <a:pt x="2874" y="7014"/>
                  </a:cubicBezTo>
                  <a:cubicBezTo>
                    <a:pt x="2913" y="6958"/>
                    <a:pt x="3041" y="6886"/>
                    <a:pt x="3106" y="6873"/>
                  </a:cubicBezTo>
                  <a:cubicBezTo>
                    <a:pt x="3126" y="6869"/>
                    <a:pt x="3150" y="6867"/>
                    <a:pt x="3176" y="6867"/>
                  </a:cubicBezTo>
                  <a:cubicBezTo>
                    <a:pt x="3274" y="6867"/>
                    <a:pt x="3407" y="6892"/>
                    <a:pt x="3477" y="6912"/>
                  </a:cubicBezTo>
                  <a:cubicBezTo>
                    <a:pt x="3594" y="6948"/>
                    <a:pt x="3804" y="7082"/>
                    <a:pt x="3906" y="7151"/>
                  </a:cubicBezTo>
                  <a:cubicBezTo>
                    <a:pt x="4171" y="7341"/>
                    <a:pt x="4420" y="7544"/>
                    <a:pt x="4662" y="7764"/>
                  </a:cubicBezTo>
                  <a:cubicBezTo>
                    <a:pt x="4780" y="7875"/>
                    <a:pt x="4993" y="8118"/>
                    <a:pt x="5108" y="8229"/>
                  </a:cubicBezTo>
                  <a:cubicBezTo>
                    <a:pt x="5347" y="8458"/>
                    <a:pt x="5861" y="8871"/>
                    <a:pt x="6084" y="9114"/>
                  </a:cubicBezTo>
                  <a:cubicBezTo>
                    <a:pt x="6422" y="9503"/>
                    <a:pt x="6733" y="9916"/>
                    <a:pt x="7015" y="10349"/>
                  </a:cubicBezTo>
                  <a:cubicBezTo>
                    <a:pt x="7136" y="10545"/>
                    <a:pt x="7349" y="10951"/>
                    <a:pt x="7424" y="11168"/>
                  </a:cubicBezTo>
                  <a:cubicBezTo>
                    <a:pt x="7470" y="11299"/>
                    <a:pt x="7499" y="11577"/>
                    <a:pt x="7532" y="11711"/>
                  </a:cubicBezTo>
                  <a:cubicBezTo>
                    <a:pt x="7532" y="11718"/>
                    <a:pt x="7535" y="11724"/>
                    <a:pt x="7535" y="11731"/>
                  </a:cubicBezTo>
                  <a:cubicBezTo>
                    <a:pt x="7650" y="11744"/>
                    <a:pt x="7791" y="11760"/>
                    <a:pt x="7860" y="11764"/>
                  </a:cubicBezTo>
                  <a:cubicBezTo>
                    <a:pt x="7967" y="11772"/>
                    <a:pt x="8075" y="11777"/>
                    <a:pt x="8183" y="11777"/>
                  </a:cubicBezTo>
                  <a:cubicBezTo>
                    <a:pt x="8237" y="11777"/>
                    <a:pt x="8291" y="11776"/>
                    <a:pt x="8345" y="11774"/>
                  </a:cubicBezTo>
                  <a:cubicBezTo>
                    <a:pt x="8476" y="11751"/>
                    <a:pt x="8607" y="11724"/>
                    <a:pt x="8738" y="11688"/>
                  </a:cubicBezTo>
                  <a:cubicBezTo>
                    <a:pt x="8816" y="11669"/>
                    <a:pt x="8980" y="11643"/>
                    <a:pt x="9052" y="11603"/>
                  </a:cubicBezTo>
                  <a:cubicBezTo>
                    <a:pt x="9131" y="11554"/>
                    <a:pt x="9232" y="11390"/>
                    <a:pt x="9304" y="11331"/>
                  </a:cubicBezTo>
                  <a:cubicBezTo>
                    <a:pt x="9376" y="11269"/>
                    <a:pt x="9553" y="11190"/>
                    <a:pt x="9619" y="11125"/>
                  </a:cubicBezTo>
                  <a:cubicBezTo>
                    <a:pt x="9694" y="11053"/>
                    <a:pt x="9796" y="10866"/>
                    <a:pt x="9858" y="10784"/>
                  </a:cubicBezTo>
                  <a:cubicBezTo>
                    <a:pt x="9904" y="10729"/>
                    <a:pt x="9979" y="10575"/>
                    <a:pt x="10055" y="10565"/>
                  </a:cubicBezTo>
                  <a:cubicBezTo>
                    <a:pt x="10058" y="10564"/>
                    <a:pt x="10061" y="10564"/>
                    <a:pt x="10065" y="10564"/>
                  </a:cubicBezTo>
                  <a:cubicBezTo>
                    <a:pt x="10141" y="10564"/>
                    <a:pt x="10266" y="10665"/>
                    <a:pt x="10317" y="10719"/>
                  </a:cubicBezTo>
                  <a:cubicBezTo>
                    <a:pt x="10385" y="10784"/>
                    <a:pt x="10471" y="10964"/>
                    <a:pt x="10513" y="11050"/>
                  </a:cubicBezTo>
                  <a:cubicBezTo>
                    <a:pt x="10572" y="11158"/>
                    <a:pt x="10628" y="11417"/>
                    <a:pt x="10720" y="11498"/>
                  </a:cubicBezTo>
                  <a:cubicBezTo>
                    <a:pt x="10792" y="11567"/>
                    <a:pt x="10998" y="11636"/>
                    <a:pt x="11100" y="11636"/>
                  </a:cubicBezTo>
                  <a:cubicBezTo>
                    <a:pt x="11191" y="11623"/>
                    <a:pt x="11280" y="11590"/>
                    <a:pt x="11355" y="11541"/>
                  </a:cubicBezTo>
                  <a:cubicBezTo>
                    <a:pt x="11470" y="11462"/>
                    <a:pt x="11650" y="11243"/>
                    <a:pt x="11732" y="11131"/>
                  </a:cubicBezTo>
                  <a:cubicBezTo>
                    <a:pt x="11791" y="11046"/>
                    <a:pt x="11856" y="10837"/>
                    <a:pt x="11935" y="10768"/>
                  </a:cubicBezTo>
                  <a:cubicBezTo>
                    <a:pt x="12036" y="10693"/>
                    <a:pt x="12158" y="10643"/>
                    <a:pt x="12285" y="10630"/>
                  </a:cubicBezTo>
                  <a:cubicBezTo>
                    <a:pt x="12361" y="10630"/>
                    <a:pt x="12495" y="10706"/>
                    <a:pt x="12564" y="10732"/>
                  </a:cubicBezTo>
                  <a:cubicBezTo>
                    <a:pt x="12603" y="10748"/>
                    <a:pt x="12695" y="10758"/>
                    <a:pt x="12718" y="10791"/>
                  </a:cubicBezTo>
                  <a:cubicBezTo>
                    <a:pt x="12728" y="10807"/>
                    <a:pt x="12734" y="10824"/>
                    <a:pt x="12738" y="10840"/>
                  </a:cubicBezTo>
                  <a:cubicBezTo>
                    <a:pt x="12754" y="10761"/>
                    <a:pt x="12770" y="10679"/>
                    <a:pt x="12780" y="10601"/>
                  </a:cubicBezTo>
                  <a:cubicBezTo>
                    <a:pt x="12783" y="10542"/>
                    <a:pt x="12796" y="10417"/>
                    <a:pt x="12770" y="10368"/>
                  </a:cubicBezTo>
                  <a:cubicBezTo>
                    <a:pt x="12751" y="10329"/>
                    <a:pt x="12665" y="10283"/>
                    <a:pt x="12643" y="10244"/>
                  </a:cubicBezTo>
                  <a:cubicBezTo>
                    <a:pt x="12613" y="10195"/>
                    <a:pt x="12600" y="10073"/>
                    <a:pt x="12580" y="10021"/>
                  </a:cubicBezTo>
                  <a:cubicBezTo>
                    <a:pt x="12541" y="9903"/>
                    <a:pt x="12489" y="9788"/>
                    <a:pt x="12430" y="9677"/>
                  </a:cubicBezTo>
                  <a:cubicBezTo>
                    <a:pt x="12397" y="9628"/>
                    <a:pt x="12312" y="9546"/>
                    <a:pt x="12276" y="9500"/>
                  </a:cubicBezTo>
                  <a:cubicBezTo>
                    <a:pt x="12194" y="9412"/>
                    <a:pt x="12118" y="9317"/>
                    <a:pt x="12050" y="9218"/>
                  </a:cubicBezTo>
                  <a:cubicBezTo>
                    <a:pt x="11994" y="9127"/>
                    <a:pt x="11945" y="8904"/>
                    <a:pt x="11873" y="8825"/>
                  </a:cubicBezTo>
                  <a:cubicBezTo>
                    <a:pt x="11814" y="8763"/>
                    <a:pt x="11650" y="8691"/>
                    <a:pt x="11568" y="8655"/>
                  </a:cubicBezTo>
                  <a:cubicBezTo>
                    <a:pt x="11480" y="8622"/>
                    <a:pt x="11388" y="8596"/>
                    <a:pt x="11293" y="8583"/>
                  </a:cubicBezTo>
                  <a:cubicBezTo>
                    <a:pt x="11291" y="8583"/>
                    <a:pt x="11289" y="8583"/>
                    <a:pt x="11287" y="8583"/>
                  </a:cubicBezTo>
                  <a:cubicBezTo>
                    <a:pt x="11215" y="8583"/>
                    <a:pt x="11085" y="8635"/>
                    <a:pt x="11011" y="8635"/>
                  </a:cubicBezTo>
                  <a:cubicBezTo>
                    <a:pt x="11009" y="8635"/>
                    <a:pt x="11007" y="8635"/>
                    <a:pt x="11005" y="8635"/>
                  </a:cubicBezTo>
                  <a:cubicBezTo>
                    <a:pt x="10913" y="8619"/>
                    <a:pt x="10824" y="8589"/>
                    <a:pt x="10739" y="8550"/>
                  </a:cubicBezTo>
                  <a:cubicBezTo>
                    <a:pt x="10644" y="8504"/>
                    <a:pt x="10494" y="8350"/>
                    <a:pt x="10399" y="8311"/>
                  </a:cubicBezTo>
                  <a:cubicBezTo>
                    <a:pt x="10343" y="8288"/>
                    <a:pt x="10222" y="8288"/>
                    <a:pt x="10159" y="8268"/>
                  </a:cubicBezTo>
                  <a:cubicBezTo>
                    <a:pt x="10100" y="8249"/>
                    <a:pt x="9973" y="8206"/>
                    <a:pt x="9933" y="8157"/>
                  </a:cubicBezTo>
                  <a:cubicBezTo>
                    <a:pt x="9865" y="8065"/>
                    <a:pt x="9855" y="7823"/>
                    <a:pt x="9848" y="7708"/>
                  </a:cubicBezTo>
                  <a:cubicBezTo>
                    <a:pt x="9842" y="7580"/>
                    <a:pt x="9881" y="7331"/>
                    <a:pt x="9894" y="7197"/>
                  </a:cubicBezTo>
                  <a:cubicBezTo>
                    <a:pt x="9907" y="7066"/>
                    <a:pt x="9933" y="6801"/>
                    <a:pt x="9963" y="6670"/>
                  </a:cubicBezTo>
                  <a:cubicBezTo>
                    <a:pt x="9982" y="6575"/>
                    <a:pt x="10071" y="6388"/>
                    <a:pt x="10084" y="6290"/>
                  </a:cubicBezTo>
                  <a:cubicBezTo>
                    <a:pt x="10100" y="6195"/>
                    <a:pt x="10084" y="5995"/>
                    <a:pt x="10084" y="5893"/>
                  </a:cubicBezTo>
                  <a:cubicBezTo>
                    <a:pt x="10084" y="5805"/>
                    <a:pt x="10064" y="5618"/>
                    <a:pt x="10084" y="5536"/>
                  </a:cubicBezTo>
                  <a:cubicBezTo>
                    <a:pt x="10107" y="5454"/>
                    <a:pt x="10205" y="5310"/>
                    <a:pt x="10254" y="5241"/>
                  </a:cubicBezTo>
                  <a:cubicBezTo>
                    <a:pt x="10336" y="5133"/>
                    <a:pt x="10425" y="5028"/>
                    <a:pt x="10523" y="4930"/>
                  </a:cubicBezTo>
                  <a:cubicBezTo>
                    <a:pt x="10625" y="4825"/>
                    <a:pt x="10739" y="4730"/>
                    <a:pt x="10860" y="4648"/>
                  </a:cubicBezTo>
                  <a:cubicBezTo>
                    <a:pt x="10936" y="4603"/>
                    <a:pt x="11113" y="4557"/>
                    <a:pt x="11188" y="4517"/>
                  </a:cubicBezTo>
                  <a:cubicBezTo>
                    <a:pt x="11257" y="4485"/>
                    <a:pt x="11391" y="4409"/>
                    <a:pt x="11440" y="4354"/>
                  </a:cubicBezTo>
                  <a:cubicBezTo>
                    <a:pt x="11473" y="4314"/>
                    <a:pt x="11499" y="4216"/>
                    <a:pt x="11525" y="4173"/>
                  </a:cubicBezTo>
                  <a:cubicBezTo>
                    <a:pt x="11529" y="4164"/>
                    <a:pt x="11539" y="4147"/>
                    <a:pt x="11552" y="4131"/>
                  </a:cubicBezTo>
                  <a:cubicBezTo>
                    <a:pt x="11493" y="4056"/>
                    <a:pt x="11371" y="3902"/>
                    <a:pt x="11313" y="3823"/>
                  </a:cubicBezTo>
                  <a:cubicBezTo>
                    <a:pt x="11247" y="3734"/>
                    <a:pt x="11106" y="3564"/>
                    <a:pt x="11054" y="3466"/>
                  </a:cubicBezTo>
                  <a:cubicBezTo>
                    <a:pt x="10969" y="3292"/>
                    <a:pt x="10893" y="3112"/>
                    <a:pt x="10828" y="2925"/>
                  </a:cubicBezTo>
                  <a:cubicBezTo>
                    <a:pt x="10798" y="2843"/>
                    <a:pt x="10775" y="2667"/>
                    <a:pt x="10726" y="2598"/>
                  </a:cubicBezTo>
                  <a:cubicBezTo>
                    <a:pt x="10664" y="2529"/>
                    <a:pt x="10589" y="2470"/>
                    <a:pt x="10500" y="2434"/>
                  </a:cubicBezTo>
                  <a:cubicBezTo>
                    <a:pt x="10452" y="2417"/>
                    <a:pt x="10369" y="2407"/>
                    <a:pt x="10290" y="2407"/>
                  </a:cubicBezTo>
                  <a:cubicBezTo>
                    <a:pt x="10229" y="2407"/>
                    <a:pt x="10170" y="2413"/>
                    <a:pt x="10133" y="2427"/>
                  </a:cubicBezTo>
                  <a:cubicBezTo>
                    <a:pt x="10058" y="2450"/>
                    <a:pt x="9943" y="2562"/>
                    <a:pt x="9894" y="2621"/>
                  </a:cubicBezTo>
                  <a:cubicBezTo>
                    <a:pt x="9822" y="2706"/>
                    <a:pt x="9740" y="2919"/>
                    <a:pt x="9678" y="3007"/>
                  </a:cubicBezTo>
                  <a:cubicBezTo>
                    <a:pt x="9580" y="3145"/>
                    <a:pt x="9373" y="3417"/>
                    <a:pt x="9236" y="3505"/>
                  </a:cubicBezTo>
                  <a:cubicBezTo>
                    <a:pt x="9141" y="3567"/>
                    <a:pt x="8924" y="3626"/>
                    <a:pt x="8813" y="3643"/>
                  </a:cubicBezTo>
                  <a:cubicBezTo>
                    <a:pt x="8736" y="3649"/>
                    <a:pt x="8658" y="3653"/>
                    <a:pt x="8580" y="3653"/>
                  </a:cubicBezTo>
                  <a:cubicBezTo>
                    <a:pt x="8503" y="3653"/>
                    <a:pt x="8425" y="3649"/>
                    <a:pt x="8348" y="3643"/>
                  </a:cubicBezTo>
                  <a:cubicBezTo>
                    <a:pt x="8128" y="3620"/>
                    <a:pt x="7915" y="3584"/>
                    <a:pt x="7706" y="3528"/>
                  </a:cubicBezTo>
                  <a:cubicBezTo>
                    <a:pt x="7519" y="3466"/>
                    <a:pt x="7342" y="3387"/>
                    <a:pt x="7178" y="3289"/>
                  </a:cubicBezTo>
                  <a:cubicBezTo>
                    <a:pt x="7051" y="3207"/>
                    <a:pt x="6834" y="2994"/>
                    <a:pt x="6730" y="2886"/>
                  </a:cubicBezTo>
                  <a:cubicBezTo>
                    <a:pt x="6608" y="2758"/>
                    <a:pt x="6353" y="2503"/>
                    <a:pt x="6271" y="2346"/>
                  </a:cubicBezTo>
                  <a:cubicBezTo>
                    <a:pt x="6209" y="2228"/>
                    <a:pt x="6156" y="1959"/>
                    <a:pt x="6123" y="1831"/>
                  </a:cubicBezTo>
                  <a:cubicBezTo>
                    <a:pt x="6104" y="1766"/>
                    <a:pt x="6058" y="1631"/>
                    <a:pt x="6058" y="1563"/>
                  </a:cubicBezTo>
                  <a:cubicBezTo>
                    <a:pt x="6058" y="1500"/>
                    <a:pt x="6123" y="1386"/>
                    <a:pt x="6123" y="1323"/>
                  </a:cubicBezTo>
                  <a:cubicBezTo>
                    <a:pt x="6114" y="1209"/>
                    <a:pt x="6084" y="1097"/>
                    <a:pt x="6032" y="993"/>
                  </a:cubicBezTo>
                  <a:cubicBezTo>
                    <a:pt x="5999" y="940"/>
                    <a:pt x="5953" y="898"/>
                    <a:pt x="5901" y="865"/>
                  </a:cubicBezTo>
                  <a:cubicBezTo>
                    <a:pt x="5884" y="858"/>
                    <a:pt x="5863" y="856"/>
                    <a:pt x="5838" y="856"/>
                  </a:cubicBezTo>
                  <a:cubicBezTo>
                    <a:pt x="5782" y="856"/>
                    <a:pt x="5713" y="868"/>
                    <a:pt x="5661" y="868"/>
                  </a:cubicBezTo>
                  <a:cubicBezTo>
                    <a:pt x="5648" y="868"/>
                    <a:pt x="5636" y="867"/>
                    <a:pt x="5626" y="865"/>
                  </a:cubicBezTo>
                  <a:cubicBezTo>
                    <a:pt x="5540" y="852"/>
                    <a:pt x="5386" y="783"/>
                    <a:pt x="5305" y="757"/>
                  </a:cubicBezTo>
                  <a:cubicBezTo>
                    <a:pt x="5246" y="734"/>
                    <a:pt x="5118" y="701"/>
                    <a:pt x="5062" y="665"/>
                  </a:cubicBezTo>
                  <a:cubicBezTo>
                    <a:pt x="4977" y="606"/>
                    <a:pt x="4898" y="531"/>
                    <a:pt x="4833" y="449"/>
                  </a:cubicBezTo>
                  <a:cubicBezTo>
                    <a:pt x="4797" y="400"/>
                    <a:pt x="4761" y="272"/>
                    <a:pt x="4718" y="223"/>
                  </a:cubicBezTo>
                  <a:cubicBezTo>
                    <a:pt x="4682" y="180"/>
                    <a:pt x="4633" y="147"/>
                    <a:pt x="4584" y="121"/>
                  </a:cubicBezTo>
                  <a:cubicBezTo>
                    <a:pt x="4549" y="108"/>
                    <a:pt x="4494" y="106"/>
                    <a:pt x="4438" y="106"/>
                  </a:cubicBezTo>
                  <a:cubicBezTo>
                    <a:pt x="4419" y="106"/>
                    <a:pt x="4400" y="107"/>
                    <a:pt x="4382" y="107"/>
                  </a:cubicBezTo>
                  <a:cubicBezTo>
                    <a:pt x="4346" y="107"/>
                    <a:pt x="4313" y="106"/>
                    <a:pt x="4289" y="102"/>
                  </a:cubicBezTo>
                  <a:cubicBezTo>
                    <a:pt x="4223" y="88"/>
                    <a:pt x="4106" y="23"/>
                    <a:pt x="4040" y="10"/>
                  </a:cubicBezTo>
                  <a:cubicBezTo>
                    <a:pt x="3994" y="3"/>
                    <a:pt x="3930" y="0"/>
                    <a:pt x="3861"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4"/>
            <p:cNvSpPr/>
            <p:nvPr/>
          </p:nvSpPr>
          <p:spPr>
            <a:xfrm>
              <a:off x="1577967" y="2519323"/>
              <a:ext cx="214191" cy="280511"/>
            </a:xfrm>
            <a:custGeom>
              <a:avLst/>
              <a:gdLst/>
              <a:ahLst/>
              <a:cxnLst/>
              <a:rect l="l" t="t" r="r" b="b"/>
              <a:pathLst>
                <a:path w="7467" h="9779" extrusionOk="0">
                  <a:moveTo>
                    <a:pt x="3609" y="0"/>
                  </a:moveTo>
                  <a:cubicBezTo>
                    <a:pt x="3411" y="0"/>
                    <a:pt x="3057" y="56"/>
                    <a:pt x="2880" y="102"/>
                  </a:cubicBezTo>
                  <a:cubicBezTo>
                    <a:pt x="2785" y="125"/>
                    <a:pt x="2605" y="207"/>
                    <a:pt x="2513" y="243"/>
                  </a:cubicBezTo>
                  <a:cubicBezTo>
                    <a:pt x="2395" y="289"/>
                    <a:pt x="2159" y="367"/>
                    <a:pt x="2048" y="420"/>
                  </a:cubicBezTo>
                  <a:cubicBezTo>
                    <a:pt x="1940" y="466"/>
                    <a:pt x="1720" y="548"/>
                    <a:pt x="1639" y="630"/>
                  </a:cubicBezTo>
                  <a:cubicBezTo>
                    <a:pt x="1573" y="692"/>
                    <a:pt x="1491" y="872"/>
                    <a:pt x="1468" y="957"/>
                  </a:cubicBezTo>
                  <a:cubicBezTo>
                    <a:pt x="1445" y="1042"/>
                    <a:pt x="1481" y="1226"/>
                    <a:pt x="1445" y="1308"/>
                  </a:cubicBezTo>
                  <a:cubicBezTo>
                    <a:pt x="1412" y="1376"/>
                    <a:pt x="1291" y="1478"/>
                    <a:pt x="1229" y="1524"/>
                  </a:cubicBezTo>
                  <a:cubicBezTo>
                    <a:pt x="1134" y="1589"/>
                    <a:pt x="1036" y="1648"/>
                    <a:pt x="928" y="1694"/>
                  </a:cubicBezTo>
                  <a:cubicBezTo>
                    <a:pt x="764" y="1747"/>
                    <a:pt x="590" y="1786"/>
                    <a:pt x="420" y="1806"/>
                  </a:cubicBezTo>
                  <a:cubicBezTo>
                    <a:pt x="362" y="1810"/>
                    <a:pt x="307" y="1813"/>
                    <a:pt x="251" y="1813"/>
                  </a:cubicBezTo>
                  <a:cubicBezTo>
                    <a:pt x="231" y="1813"/>
                    <a:pt x="211" y="1813"/>
                    <a:pt x="191" y="1812"/>
                  </a:cubicBezTo>
                  <a:lnTo>
                    <a:pt x="191" y="1812"/>
                  </a:lnTo>
                  <a:cubicBezTo>
                    <a:pt x="197" y="1845"/>
                    <a:pt x="200" y="1878"/>
                    <a:pt x="204" y="1901"/>
                  </a:cubicBezTo>
                  <a:cubicBezTo>
                    <a:pt x="214" y="2009"/>
                    <a:pt x="214" y="2117"/>
                    <a:pt x="204" y="2225"/>
                  </a:cubicBezTo>
                  <a:cubicBezTo>
                    <a:pt x="187" y="2359"/>
                    <a:pt x="99" y="2618"/>
                    <a:pt x="76" y="2752"/>
                  </a:cubicBezTo>
                  <a:cubicBezTo>
                    <a:pt x="40" y="2982"/>
                    <a:pt x="17" y="3214"/>
                    <a:pt x="7" y="3447"/>
                  </a:cubicBezTo>
                  <a:cubicBezTo>
                    <a:pt x="7" y="3640"/>
                    <a:pt x="1" y="4037"/>
                    <a:pt x="76" y="4213"/>
                  </a:cubicBezTo>
                  <a:cubicBezTo>
                    <a:pt x="109" y="4292"/>
                    <a:pt x="240" y="4430"/>
                    <a:pt x="305" y="4475"/>
                  </a:cubicBezTo>
                  <a:cubicBezTo>
                    <a:pt x="371" y="4521"/>
                    <a:pt x="531" y="4577"/>
                    <a:pt x="603" y="4603"/>
                  </a:cubicBezTo>
                  <a:cubicBezTo>
                    <a:pt x="672" y="4629"/>
                    <a:pt x="829" y="4646"/>
                    <a:pt x="892" y="4688"/>
                  </a:cubicBezTo>
                  <a:cubicBezTo>
                    <a:pt x="941" y="4728"/>
                    <a:pt x="980" y="4783"/>
                    <a:pt x="1003" y="4842"/>
                  </a:cubicBezTo>
                  <a:cubicBezTo>
                    <a:pt x="1026" y="4928"/>
                    <a:pt x="960" y="5101"/>
                    <a:pt x="960" y="5190"/>
                  </a:cubicBezTo>
                  <a:cubicBezTo>
                    <a:pt x="960" y="5268"/>
                    <a:pt x="960" y="5435"/>
                    <a:pt x="1003" y="5504"/>
                  </a:cubicBezTo>
                  <a:cubicBezTo>
                    <a:pt x="1046" y="5560"/>
                    <a:pt x="1101" y="5602"/>
                    <a:pt x="1167" y="5632"/>
                  </a:cubicBezTo>
                  <a:cubicBezTo>
                    <a:pt x="1211" y="5653"/>
                    <a:pt x="1304" y="5693"/>
                    <a:pt x="1365" y="5693"/>
                  </a:cubicBezTo>
                  <a:cubicBezTo>
                    <a:pt x="1380" y="5693"/>
                    <a:pt x="1393" y="5690"/>
                    <a:pt x="1403" y="5684"/>
                  </a:cubicBezTo>
                  <a:cubicBezTo>
                    <a:pt x="1471" y="5642"/>
                    <a:pt x="1471" y="5455"/>
                    <a:pt x="1481" y="5376"/>
                  </a:cubicBezTo>
                  <a:cubicBezTo>
                    <a:pt x="1488" y="5321"/>
                    <a:pt x="1458" y="5206"/>
                    <a:pt x="1481" y="5157"/>
                  </a:cubicBezTo>
                  <a:cubicBezTo>
                    <a:pt x="1494" y="5121"/>
                    <a:pt x="1550" y="5045"/>
                    <a:pt x="1593" y="5045"/>
                  </a:cubicBezTo>
                  <a:cubicBezTo>
                    <a:pt x="1639" y="5049"/>
                    <a:pt x="1691" y="5154"/>
                    <a:pt x="1711" y="5199"/>
                  </a:cubicBezTo>
                  <a:cubicBezTo>
                    <a:pt x="1737" y="5288"/>
                    <a:pt x="1747" y="5380"/>
                    <a:pt x="1737" y="5471"/>
                  </a:cubicBezTo>
                  <a:cubicBezTo>
                    <a:pt x="1720" y="5543"/>
                    <a:pt x="1593" y="5652"/>
                    <a:pt x="1593" y="5727"/>
                  </a:cubicBezTo>
                  <a:cubicBezTo>
                    <a:pt x="1589" y="5822"/>
                    <a:pt x="1701" y="5992"/>
                    <a:pt x="1760" y="6068"/>
                  </a:cubicBezTo>
                  <a:cubicBezTo>
                    <a:pt x="1845" y="6149"/>
                    <a:pt x="1943" y="6218"/>
                    <a:pt x="2051" y="6271"/>
                  </a:cubicBezTo>
                  <a:cubicBezTo>
                    <a:pt x="2133" y="6310"/>
                    <a:pt x="2353" y="6300"/>
                    <a:pt x="2408" y="6372"/>
                  </a:cubicBezTo>
                  <a:cubicBezTo>
                    <a:pt x="2461" y="6444"/>
                    <a:pt x="2421" y="6647"/>
                    <a:pt x="2408" y="6739"/>
                  </a:cubicBezTo>
                  <a:cubicBezTo>
                    <a:pt x="2395" y="6808"/>
                    <a:pt x="2376" y="6877"/>
                    <a:pt x="2346" y="6942"/>
                  </a:cubicBezTo>
                  <a:cubicBezTo>
                    <a:pt x="2310" y="7034"/>
                    <a:pt x="2189" y="7198"/>
                    <a:pt x="2153" y="7293"/>
                  </a:cubicBezTo>
                  <a:cubicBezTo>
                    <a:pt x="2107" y="7414"/>
                    <a:pt x="2071" y="7538"/>
                    <a:pt x="2051" y="7666"/>
                  </a:cubicBezTo>
                  <a:cubicBezTo>
                    <a:pt x="2032" y="7814"/>
                    <a:pt x="2005" y="8122"/>
                    <a:pt x="2051" y="8266"/>
                  </a:cubicBezTo>
                  <a:cubicBezTo>
                    <a:pt x="2077" y="8361"/>
                    <a:pt x="2215" y="8511"/>
                    <a:pt x="2271" y="8593"/>
                  </a:cubicBezTo>
                  <a:cubicBezTo>
                    <a:pt x="2320" y="8665"/>
                    <a:pt x="2402" y="8823"/>
                    <a:pt x="2467" y="8882"/>
                  </a:cubicBezTo>
                  <a:cubicBezTo>
                    <a:pt x="2585" y="8990"/>
                    <a:pt x="2883" y="9134"/>
                    <a:pt x="3037" y="9190"/>
                  </a:cubicBezTo>
                  <a:cubicBezTo>
                    <a:pt x="3139" y="9226"/>
                    <a:pt x="3358" y="9245"/>
                    <a:pt x="3463" y="9281"/>
                  </a:cubicBezTo>
                  <a:cubicBezTo>
                    <a:pt x="3535" y="9307"/>
                    <a:pt x="3666" y="9386"/>
                    <a:pt x="3735" y="9419"/>
                  </a:cubicBezTo>
                  <a:cubicBezTo>
                    <a:pt x="3817" y="9455"/>
                    <a:pt x="3984" y="9533"/>
                    <a:pt x="4076" y="9553"/>
                  </a:cubicBezTo>
                  <a:cubicBezTo>
                    <a:pt x="4103" y="9560"/>
                    <a:pt x="4139" y="9561"/>
                    <a:pt x="4180" y="9561"/>
                  </a:cubicBezTo>
                  <a:cubicBezTo>
                    <a:pt x="4232" y="9561"/>
                    <a:pt x="4292" y="9558"/>
                    <a:pt x="4347" y="9558"/>
                  </a:cubicBezTo>
                  <a:cubicBezTo>
                    <a:pt x="4401" y="9558"/>
                    <a:pt x="4450" y="9561"/>
                    <a:pt x="4485" y="9573"/>
                  </a:cubicBezTo>
                  <a:cubicBezTo>
                    <a:pt x="4570" y="9596"/>
                    <a:pt x="4705" y="9733"/>
                    <a:pt x="4790" y="9760"/>
                  </a:cubicBezTo>
                  <a:cubicBezTo>
                    <a:pt x="4840" y="9773"/>
                    <a:pt x="4914" y="9778"/>
                    <a:pt x="4991" y="9778"/>
                  </a:cubicBezTo>
                  <a:cubicBezTo>
                    <a:pt x="5098" y="9778"/>
                    <a:pt x="5211" y="9769"/>
                    <a:pt x="5281" y="9760"/>
                  </a:cubicBezTo>
                  <a:cubicBezTo>
                    <a:pt x="5396" y="9737"/>
                    <a:pt x="5511" y="9704"/>
                    <a:pt x="5622" y="9665"/>
                  </a:cubicBezTo>
                  <a:cubicBezTo>
                    <a:pt x="5724" y="9628"/>
                    <a:pt x="5923" y="9556"/>
                    <a:pt x="6012" y="9494"/>
                  </a:cubicBezTo>
                  <a:cubicBezTo>
                    <a:pt x="6074" y="9452"/>
                    <a:pt x="6149" y="9311"/>
                    <a:pt x="6218" y="9281"/>
                  </a:cubicBezTo>
                  <a:cubicBezTo>
                    <a:pt x="6249" y="9268"/>
                    <a:pt x="6290" y="9263"/>
                    <a:pt x="6337" y="9263"/>
                  </a:cubicBezTo>
                  <a:cubicBezTo>
                    <a:pt x="6444" y="9263"/>
                    <a:pt x="6578" y="9288"/>
                    <a:pt x="6679" y="9288"/>
                  </a:cubicBezTo>
                  <a:cubicBezTo>
                    <a:pt x="6706" y="9288"/>
                    <a:pt x="6731" y="9286"/>
                    <a:pt x="6752" y="9281"/>
                  </a:cubicBezTo>
                  <a:cubicBezTo>
                    <a:pt x="6867" y="9258"/>
                    <a:pt x="7090" y="9163"/>
                    <a:pt x="7178" y="9088"/>
                  </a:cubicBezTo>
                  <a:cubicBezTo>
                    <a:pt x="7250" y="9022"/>
                    <a:pt x="7342" y="8852"/>
                    <a:pt x="7375" y="8764"/>
                  </a:cubicBezTo>
                  <a:cubicBezTo>
                    <a:pt x="7381" y="8741"/>
                    <a:pt x="7388" y="8718"/>
                    <a:pt x="7394" y="8688"/>
                  </a:cubicBezTo>
                  <a:cubicBezTo>
                    <a:pt x="7427" y="8567"/>
                    <a:pt x="7440" y="8439"/>
                    <a:pt x="7434" y="8315"/>
                  </a:cubicBezTo>
                  <a:cubicBezTo>
                    <a:pt x="7411" y="8144"/>
                    <a:pt x="7237" y="7833"/>
                    <a:pt x="7178" y="7669"/>
                  </a:cubicBezTo>
                  <a:cubicBezTo>
                    <a:pt x="7129" y="7538"/>
                    <a:pt x="7060" y="7267"/>
                    <a:pt x="6998" y="7142"/>
                  </a:cubicBezTo>
                  <a:cubicBezTo>
                    <a:pt x="6936" y="7011"/>
                    <a:pt x="6726" y="6785"/>
                    <a:pt x="6683" y="6641"/>
                  </a:cubicBezTo>
                  <a:cubicBezTo>
                    <a:pt x="6647" y="6516"/>
                    <a:pt x="6664" y="6251"/>
                    <a:pt x="6683" y="6123"/>
                  </a:cubicBezTo>
                  <a:cubicBezTo>
                    <a:pt x="6700" y="6022"/>
                    <a:pt x="6795" y="5832"/>
                    <a:pt x="6811" y="5730"/>
                  </a:cubicBezTo>
                  <a:cubicBezTo>
                    <a:pt x="6834" y="5589"/>
                    <a:pt x="6788" y="5301"/>
                    <a:pt x="6811" y="5160"/>
                  </a:cubicBezTo>
                  <a:cubicBezTo>
                    <a:pt x="6844" y="4977"/>
                    <a:pt x="7004" y="4633"/>
                    <a:pt x="7067" y="4456"/>
                  </a:cubicBezTo>
                  <a:cubicBezTo>
                    <a:pt x="7122" y="4302"/>
                    <a:pt x="7204" y="3981"/>
                    <a:pt x="7280" y="3833"/>
                  </a:cubicBezTo>
                  <a:cubicBezTo>
                    <a:pt x="7335" y="3742"/>
                    <a:pt x="7401" y="3653"/>
                    <a:pt x="7466" y="3568"/>
                  </a:cubicBezTo>
                  <a:cubicBezTo>
                    <a:pt x="7460" y="3552"/>
                    <a:pt x="7450" y="3539"/>
                    <a:pt x="7443" y="3529"/>
                  </a:cubicBezTo>
                  <a:cubicBezTo>
                    <a:pt x="7407" y="3450"/>
                    <a:pt x="7384" y="3273"/>
                    <a:pt x="7365" y="3188"/>
                  </a:cubicBezTo>
                  <a:cubicBezTo>
                    <a:pt x="7339" y="3067"/>
                    <a:pt x="7316" y="2821"/>
                    <a:pt x="7273" y="2706"/>
                  </a:cubicBezTo>
                  <a:cubicBezTo>
                    <a:pt x="7217" y="2543"/>
                    <a:pt x="7067" y="2225"/>
                    <a:pt x="6955" y="2091"/>
                  </a:cubicBezTo>
                  <a:cubicBezTo>
                    <a:pt x="6860" y="1973"/>
                    <a:pt x="6602" y="1802"/>
                    <a:pt x="6474" y="1717"/>
                  </a:cubicBezTo>
                  <a:cubicBezTo>
                    <a:pt x="6356" y="1639"/>
                    <a:pt x="6113" y="1494"/>
                    <a:pt x="5989" y="1429"/>
                  </a:cubicBezTo>
                  <a:cubicBezTo>
                    <a:pt x="5861" y="1360"/>
                    <a:pt x="5583" y="1272"/>
                    <a:pt x="5478" y="1180"/>
                  </a:cubicBezTo>
                  <a:cubicBezTo>
                    <a:pt x="5389" y="1101"/>
                    <a:pt x="5288" y="882"/>
                    <a:pt x="5222" y="780"/>
                  </a:cubicBezTo>
                  <a:cubicBezTo>
                    <a:pt x="5173" y="705"/>
                    <a:pt x="5088" y="544"/>
                    <a:pt x="5023" y="482"/>
                  </a:cubicBezTo>
                  <a:cubicBezTo>
                    <a:pt x="4911" y="377"/>
                    <a:pt x="4629" y="230"/>
                    <a:pt x="4485" y="174"/>
                  </a:cubicBezTo>
                  <a:cubicBezTo>
                    <a:pt x="4282" y="99"/>
                    <a:pt x="3856" y="7"/>
                    <a:pt x="3640" y="1"/>
                  </a:cubicBezTo>
                  <a:cubicBezTo>
                    <a:pt x="3630" y="0"/>
                    <a:pt x="3620" y="0"/>
                    <a:pt x="360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4"/>
            <p:cNvSpPr/>
            <p:nvPr/>
          </p:nvSpPr>
          <p:spPr>
            <a:xfrm>
              <a:off x="1430354" y="2035263"/>
              <a:ext cx="322046" cy="201254"/>
            </a:xfrm>
            <a:custGeom>
              <a:avLst/>
              <a:gdLst/>
              <a:ahLst/>
              <a:cxnLst/>
              <a:rect l="l" t="t" r="r" b="b"/>
              <a:pathLst>
                <a:path w="11227" h="7016" extrusionOk="0">
                  <a:moveTo>
                    <a:pt x="2769" y="1"/>
                  </a:moveTo>
                  <a:cubicBezTo>
                    <a:pt x="2625" y="1"/>
                    <a:pt x="2371" y="82"/>
                    <a:pt x="2244" y="126"/>
                  </a:cubicBezTo>
                  <a:lnTo>
                    <a:pt x="2238" y="126"/>
                  </a:lnTo>
                  <a:cubicBezTo>
                    <a:pt x="2139" y="159"/>
                    <a:pt x="1946" y="250"/>
                    <a:pt x="1848" y="296"/>
                  </a:cubicBezTo>
                  <a:cubicBezTo>
                    <a:pt x="1704" y="362"/>
                    <a:pt x="1409" y="483"/>
                    <a:pt x="1278" y="578"/>
                  </a:cubicBezTo>
                  <a:cubicBezTo>
                    <a:pt x="1157" y="663"/>
                    <a:pt x="970" y="909"/>
                    <a:pt x="852" y="1001"/>
                  </a:cubicBezTo>
                  <a:cubicBezTo>
                    <a:pt x="832" y="1017"/>
                    <a:pt x="813" y="1033"/>
                    <a:pt x="790" y="1046"/>
                  </a:cubicBezTo>
                  <a:cubicBezTo>
                    <a:pt x="675" y="1118"/>
                    <a:pt x="495" y="1207"/>
                    <a:pt x="413" y="1286"/>
                  </a:cubicBezTo>
                  <a:cubicBezTo>
                    <a:pt x="311" y="1403"/>
                    <a:pt x="226" y="1535"/>
                    <a:pt x="161" y="1675"/>
                  </a:cubicBezTo>
                  <a:cubicBezTo>
                    <a:pt x="105" y="1823"/>
                    <a:pt x="69" y="1973"/>
                    <a:pt x="49" y="2127"/>
                  </a:cubicBezTo>
                  <a:cubicBezTo>
                    <a:pt x="33" y="2268"/>
                    <a:pt x="0" y="2563"/>
                    <a:pt x="49" y="2697"/>
                  </a:cubicBezTo>
                  <a:cubicBezTo>
                    <a:pt x="82" y="2786"/>
                    <a:pt x="213" y="2937"/>
                    <a:pt x="285" y="2992"/>
                  </a:cubicBezTo>
                  <a:cubicBezTo>
                    <a:pt x="360" y="3051"/>
                    <a:pt x="554" y="3097"/>
                    <a:pt x="626" y="3156"/>
                  </a:cubicBezTo>
                  <a:cubicBezTo>
                    <a:pt x="741" y="3251"/>
                    <a:pt x="839" y="3369"/>
                    <a:pt x="917" y="3497"/>
                  </a:cubicBezTo>
                  <a:cubicBezTo>
                    <a:pt x="1003" y="3661"/>
                    <a:pt x="1062" y="4031"/>
                    <a:pt x="1104" y="4211"/>
                  </a:cubicBezTo>
                  <a:cubicBezTo>
                    <a:pt x="1124" y="4296"/>
                    <a:pt x="1140" y="4476"/>
                    <a:pt x="1170" y="4558"/>
                  </a:cubicBezTo>
                  <a:cubicBezTo>
                    <a:pt x="1216" y="4673"/>
                    <a:pt x="1392" y="4856"/>
                    <a:pt x="1425" y="4974"/>
                  </a:cubicBezTo>
                  <a:cubicBezTo>
                    <a:pt x="1464" y="5112"/>
                    <a:pt x="1402" y="5403"/>
                    <a:pt x="1425" y="5544"/>
                  </a:cubicBezTo>
                  <a:cubicBezTo>
                    <a:pt x="1448" y="5672"/>
                    <a:pt x="1514" y="5927"/>
                    <a:pt x="1589" y="6029"/>
                  </a:cubicBezTo>
                  <a:cubicBezTo>
                    <a:pt x="1651" y="6111"/>
                    <a:pt x="1828" y="6229"/>
                    <a:pt x="1923" y="6268"/>
                  </a:cubicBezTo>
                  <a:cubicBezTo>
                    <a:pt x="2080" y="6334"/>
                    <a:pt x="2431" y="6357"/>
                    <a:pt x="2601" y="6370"/>
                  </a:cubicBezTo>
                  <a:cubicBezTo>
                    <a:pt x="2619" y="6371"/>
                    <a:pt x="2640" y="6372"/>
                    <a:pt x="2662" y="6372"/>
                  </a:cubicBezTo>
                  <a:cubicBezTo>
                    <a:pt x="2750" y="6372"/>
                    <a:pt x="2868" y="6363"/>
                    <a:pt x="2966" y="6363"/>
                  </a:cubicBezTo>
                  <a:cubicBezTo>
                    <a:pt x="3009" y="6363"/>
                    <a:pt x="3049" y="6365"/>
                    <a:pt x="3079" y="6370"/>
                  </a:cubicBezTo>
                  <a:cubicBezTo>
                    <a:pt x="3243" y="6396"/>
                    <a:pt x="3584" y="6471"/>
                    <a:pt x="3708" y="6583"/>
                  </a:cubicBezTo>
                  <a:cubicBezTo>
                    <a:pt x="3771" y="6642"/>
                    <a:pt x="3836" y="6773"/>
                    <a:pt x="3876" y="6897"/>
                  </a:cubicBezTo>
                  <a:lnTo>
                    <a:pt x="3944" y="6897"/>
                  </a:lnTo>
                  <a:cubicBezTo>
                    <a:pt x="4036" y="6900"/>
                    <a:pt x="4220" y="6920"/>
                    <a:pt x="4311" y="6923"/>
                  </a:cubicBezTo>
                  <a:cubicBezTo>
                    <a:pt x="4439" y="6928"/>
                    <a:pt x="4657" y="6951"/>
                    <a:pt x="4832" y="6951"/>
                  </a:cubicBezTo>
                  <a:cubicBezTo>
                    <a:pt x="4896" y="6951"/>
                    <a:pt x="4954" y="6948"/>
                    <a:pt x="4999" y="6940"/>
                  </a:cubicBezTo>
                  <a:cubicBezTo>
                    <a:pt x="5107" y="6923"/>
                    <a:pt x="5310" y="6832"/>
                    <a:pt x="5409" y="6786"/>
                  </a:cubicBezTo>
                  <a:cubicBezTo>
                    <a:pt x="5569" y="6717"/>
                    <a:pt x="5857" y="6514"/>
                    <a:pt x="6025" y="6471"/>
                  </a:cubicBezTo>
                  <a:cubicBezTo>
                    <a:pt x="6102" y="6452"/>
                    <a:pt x="6219" y="6447"/>
                    <a:pt x="6340" y="6447"/>
                  </a:cubicBezTo>
                  <a:cubicBezTo>
                    <a:pt x="6490" y="6447"/>
                    <a:pt x="6646" y="6455"/>
                    <a:pt x="6745" y="6455"/>
                  </a:cubicBezTo>
                  <a:cubicBezTo>
                    <a:pt x="6848" y="6455"/>
                    <a:pt x="7004" y="6452"/>
                    <a:pt x="7159" y="6452"/>
                  </a:cubicBezTo>
                  <a:cubicBezTo>
                    <a:pt x="7314" y="6452"/>
                    <a:pt x="7469" y="6455"/>
                    <a:pt x="7571" y="6465"/>
                  </a:cubicBezTo>
                  <a:cubicBezTo>
                    <a:pt x="7843" y="6488"/>
                    <a:pt x="8377" y="6586"/>
                    <a:pt x="8642" y="6642"/>
                  </a:cubicBezTo>
                  <a:cubicBezTo>
                    <a:pt x="8878" y="6691"/>
                    <a:pt x="9343" y="6838"/>
                    <a:pt x="9579" y="6887"/>
                  </a:cubicBezTo>
                  <a:cubicBezTo>
                    <a:pt x="9743" y="6923"/>
                    <a:pt x="10074" y="6982"/>
                    <a:pt x="10241" y="6999"/>
                  </a:cubicBezTo>
                  <a:cubicBezTo>
                    <a:pt x="10362" y="7007"/>
                    <a:pt x="10484" y="7011"/>
                    <a:pt x="10606" y="7011"/>
                  </a:cubicBezTo>
                  <a:cubicBezTo>
                    <a:pt x="10686" y="7011"/>
                    <a:pt x="10767" y="7009"/>
                    <a:pt x="10847" y="7005"/>
                  </a:cubicBezTo>
                  <a:cubicBezTo>
                    <a:pt x="10925" y="7002"/>
                    <a:pt x="11112" y="7015"/>
                    <a:pt x="11168" y="6956"/>
                  </a:cubicBezTo>
                  <a:cubicBezTo>
                    <a:pt x="11210" y="6914"/>
                    <a:pt x="11187" y="6776"/>
                    <a:pt x="11194" y="6717"/>
                  </a:cubicBezTo>
                  <a:cubicBezTo>
                    <a:pt x="11197" y="6691"/>
                    <a:pt x="11204" y="6651"/>
                    <a:pt x="11210" y="6612"/>
                  </a:cubicBezTo>
                  <a:cubicBezTo>
                    <a:pt x="11223" y="6540"/>
                    <a:pt x="11227" y="6468"/>
                    <a:pt x="11220" y="6396"/>
                  </a:cubicBezTo>
                  <a:cubicBezTo>
                    <a:pt x="11200" y="6314"/>
                    <a:pt x="11083" y="6180"/>
                    <a:pt x="11040" y="6114"/>
                  </a:cubicBezTo>
                  <a:cubicBezTo>
                    <a:pt x="10997" y="6049"/>
                    <a:pt x="10893" y="5924"/>
                    <a:pt x="10870" y="5849"/>
                  </a:cubicBezTo>
                  <a:cubicBezTo>
                    <a:pt x="10837" y="5741"/>
                    <a:pt x="10896" y="5502"/>
                    <a:pt x="10870" y="5390"/>
                  </a:cubicBezTo>
                  <a:cubicBezTo>
                    <a:pt x="10863" y="5364"/>
                    <a:pt x="10856" y="5338"/>
                    <a:pt x="10843" y="5315"/>
                  </a:cubicBezTo>
                  <a:cubicBezTo>
                    <a:pt x="10804" y="5223"/>
                    <a:pt x="10761" y="5135"/>
                    <a:pt x="10709" y="5050"/>
                  </a:cubicBezTo>
                  <a:cubicBezTo>
                    <a:pt x="10640" y="4938"/>
                    <a:pt x="10447" y="4748"/>
                    <a:pt x="10395" y="4627"/>
                  </a:cubicBezTo>
                  <a:cubicBezTo>
                    <a:pt x="10303" y="4417"/>
                    <a:pt x="10277" y="3949"/>
                    <a:pt x="10231" y="3726"/>
                  </a:cubicBezTo>
                  <a:cubicBezTo>
                    <a:pt x="10201" y="3572"/>
                    <a:pt x="10132" y="3271"/>
                    <a:pt x="10093" y="3120"/>
                  </a:cubicBezTo>
                  <a:cubicBezTo>
                    <a:pt x="10044" y="2917"/>
                    <a:pt x="9920" y="2517"/>
                    <a:pt x="9874" y="2314"/>
                  </a:cubicBezTo>
                  <a:cubicBezTo>
                    <a:pt x="9847" y="2206"/>
                    <a:pt x="9857" y="1970"/>
                    <a:pt x="9798" y="1878"/>
                  </a:cubicBezTo>
                  <a:cubicBezTo>
                    <a:pt x="9759" y="1823"/>
                    <a:pt x="9631" y="1754"/>
                    <a:pt x="9569" y="1728"/>
                  </a:cubicBezTo>
                  <a:cubicBezTo>
                    <a:pt x="9448" y="1675"/>
                    <a:pt x="9176" y="1675"/>
                    <a:pt x="9058" y="1623"/>
                  </a:cubicBezTo>
                  <a:cubicBezTo>
                    <a:pt x="8920" y="1564"/>
                    <a:pt x="8694" y="1354"/>
                    <a:pt x="8567" y="1276"/>
                  </a:cubicBezTo>
                  <a:cubicBezTo>
                    <a:pt x="8367" y="1155"/>
                    <a:pt x="7947" y="948"/>
                    <a:pt x="7741" y="843"/>
                  </a:cubicBezTo>
                  <a:cubicBezTo>
                    <a:pt x="7548" y="745"/>
                    <a:pt x="7168" y="532"/>
                    <a:pt x="6968" y="460"/>
                  </a:cubicBezTo>
                  <a:cubicBezTo>
                    <a:pt x="6827" y="408"/>
                    <a:pt x="6539" y="316"/>
                    <a:pt x="6388" y="316"/>
                  </a:cubicBezTo>
                  <a:cubicBezTo>
                    <a:pt x="6386" y="316"/>
                    <a:pt x="6384" y="316"/>
                    <a:pt x="6381" y="316"/>
                  </a:cubicBezTo>
                  <a:cubicBezTo>
                    <a:pt x="6088" y="316"/>
                    <a:pt x="5534" y="526"/>
                    <a:pt x="5248" y="588"/>
                  </a:cubicBezTo>
                  <a:cubicBezTo>
                    <a:pt x="5101" y="621"/>
                    <a:pt x="4809" y="689"/>
                    <a:pt x="4655" y="706"/>
                  </a:cubicBezTo>
                  <a:cubicBezTo>
                    <a:pt x="4559" y="716"/>
                    <a:pt x="4400" y="735"/>
                    <a:pt x="4259" y="735"/>
                  </a:cubicBezTo>
                  <a:cubicBezTo>
                    <a:pt x="4170" y="735"/>
                    <a:pt x="4088" y="727"/>
                    <a:pt x="4033" y="706"/>
                  </a:cubicBezTo>
                  <a:cubicBezTo>
                    <a:pt x="3921" y="663"/>
                    <a:pt x="3781" y="450"/>
                    <a:pt x="3686" y="381"/>
                  </a:cubicBezTo>
                  <a:cubicBezTo>
                    <a:pt x="3548" y="296"/>
                    <a:pt x="3407" y="224"/>
                    <a:pt x="3260" y="162"/>
                  </a:cubicBezTo>
                  <a:cubicBezTo>
                    <a:pt x="3145" y="113"/>
                    <a:pt x="2916" y="8"/>
                    <a:pt x="2791" y="1"/>
                  </a:cubicBezTo>
                  <a:cubicBezTo>
                    <a:pt x="2784" y="1"/>
                    <a:pt x="2777" y="1"/>
                    <a:pt x="2769"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4"/>
            <p:cNvSpPr/>
            <p:nvPr/>
          </p:nvSpPr>
          <p:spPr>
            <a:xfrm>
              <a:off x="3239717" y="2467804"/>
              <a:ext cx="283637" cy="203004"/>
            </a:xfrm>
            <a:custGeom>
              <a:avLst/>
              <a:gdLst/>
              <a:ahLst/>
              <a:cxnLst/>
              <a:rect l="l" t="t" r="r" b="b"/>
              <a:pathLst>
                <a:path w="9888" h="7077" extrusionOk="0">
                  <a:moveTo>
                    <a:pt x="5543" y="0"/>
                  </a:moveTo>
                  <a:cubicBezTo>
                    <a:pt x="5378" y="0"/>
                    <a:pt x="5128" y="15"/>
                    <a:pt x="4993" y="21"/>
                  </a:cubicBezTo>
                  <a:cubicBezTo>
                    <a:pt x="4819" y="31"/>
                    <a:pt x="4456" y="14"/>
                    <a:pt x="4292" y="77"/>
                  </a:cubicBezTo>
                  <a:cubicBezTo>
                    <a:pt x="4240" y="100"/>
                    <a:pt x="4194" y="136"/>
                    <a:pt x="4158" y="178"/>
                  </a:cubicBezTo>
                  <a:cubicBezTo>
                    <a:pt x="4125" y="254"/>
                    <a:pt x="4112" y="336"/>
                    <a:pt x="4118" y="417"/>
                  </a:cubicBezTo>
                  <a:cubicBezTo>
                    <a:pt x="4128" y="489"/>
                    <a:pt x="4256" y="611"/>
                    <a:pt x="4249" y="686"/>
                  </a:cubicBezTo>
                  <a:cubicBezTo>
                    <a:pt x="4243" y="784"/>
                    <a:pt x="4105" y="965"/>
                    <a:pt x="4033" y="1020"/>
                  </a:cubicBezTo>
                  <a:cubicBezTo>
                    <a:pt x="3961" y="1079"/>
                    <a:pt x="3774" y="1135"/>
                    <a:pt x="3686" y="1161"/>
                  </a:cubicBezTo>
                  <a:cubicBezTo>
                    <a:pt x="3571" y="1194"/>
                    <a:pt x="3332" y="1197"/>
                    <a:pt x="3221" y="1233"/>
                  </a:cubicBezTo>
                  <a:cubicBezTo>
                    <a:pt x="3152" y="1256"/>
                    <a:pt x="3027" y="1338"/>
                    <a:pt x="2962" y="1371"/>
                  </a:cubicBezTo>
                  <a:cubicBezTo>
                    <a:pt x="2831" y="1433"/>
                    <a:pt x="2559" y="1544"/>
                    <a:pt x="2428" y="1607"/>
                  </a:cubicBezTo>
                  <a:cubicBezTo>
                    <a:pt x="2336" y="1652"/>
                    <a:pt x="2163" y="1767"/>
                    <a:pt x="2064" y="1797"/>
                  </a:cubicBezTo>
                  <a:cubicBezTo>
                    <a:pt x="1978" y="1811"/>
                    <a:pt x="1891" y="1819"/>
                    <a:pt x="1802" y="1819"/>
                  </a:cubicBezTo>
                  <a:cubicBezTo>
                    <a:pt x="1773" y="1819"/>
                    <a:pt x="1743" y="1818"/>
                    <a:pt x="1714" y="1816"/>
                  </a:cubicBezTo>
                  <a:cubicBezTo>
                    <a:pt x="1599" y="1810"/>
                    <a:pt x="1376" y="1744"/>
                    <a:pt x="1258" y="1734"/>
                  </a:cubicBezTo>
                  <a:cubicBezTo>
                    <a:pt x="1188" y="1728"/>
                    <a:pt x="1070" y="1717"/>
                    <a:pt x="962" y="1717"/>
                  </a:cubicBezTo>
                  <a:cubicBezTo>
                    <a:pt x="894" y="1717"/>
                    <a:pt x="831" y="1722"/>
                    <a:pt x="787" y="1734"/>
                  </a:cubicBezTo>
                  <a:cubicBezTo>
                    <a:pt x="685" y="1764"/>
                    <a:pt x="505" y="1888"/>
                    <a:pt x="423" y="1960"/>
                  </a:cubicBezTo>
                  <a:cubicBezTo>
                    <a:pt x="341" y="2029"/>
                    <a:pt x="187" y="2190"/>
                    <a:pt x="145" y="2288"/>
                  </a:cubicBezTo>
                  <a:cubicBezTo>
                    <a:pt x="112" y="2367"/>
                    <a:pt x="118" y="2550"/>
                    <a:pt x="105" y="2635"/>
                  </a:cubicBezTo>
                  <a:cubicBezTo>
                    <a:pt x="92" y="2740"/>
                    <a:pt x="59" y="2950"/>
                    <a:pt x="46" y="3051"/>
                  </a:cubicBezTo>
                  <a:cubicBezTo>
                    <a:pt x="37" y="3127"/>
                    <a:pt x="1" y="3267"/>
                    <a:pt x="4" y="3340"/>
                  </a:cubicBezTo>
                  <a:cubicBezTo>
                    <a:pt x="17" y="3454"/>
                    <a:pt x="43" y="3566"/>
                    <a:pt x="89" y="3670"/>
                  </a:cubicBezTo>
                  <a:cubicBezTo>
                    <a:pt x="148" y="3788"/>
                    <a:pt x="312" y="4005"/>
                    <a:pt x="417" y="4083"/>
                  </a:cubicBezTo>
                  <a:cubicBezTo>
                    <a:pt x="476" y="4126"/>
                    <a:pt x="616" y="4152"/>
                    <a:pt x="682" y="4185"/>
                  </a:cubicBezTo>
                  <a:cubicBezTo>
                    <a:pt x="836" y="4260"/>
                    <a:pt x="1118" y="4476"/>
                    <a:pt x="1272" y="4555"/>
                  </a:cubicBezTo>
                  <a:cubicBezTo>
                    <a:pt x="1471" y="4653"/>
                    <a:pt x="1904" y="4784"/>
                    <a:pt x="2107" y="4882"/>
                  </a:cubicBezTo>
                  <a:cubicBezTo>
                    <a:pt x="2163" y="4909"/>
                    <a:pt x="2261" y="4994"/>
                    <a:pt x="2323" y="5004"/>
                  </a:cubicBezTo>
                  <a:cubicBezTo>
                    <a:pt x="2340" y="5006"/>
                    <a:pt x="2360" y="5008"/>
                    <a:pt x="2382" y="5008"/>
                  </a:cubicBezTo>
                  <a:cubicBezTo>
                    <a:pt x="2513" y="5008"/>
                    <a:pt x="2713" y="4961"/>
                    <a:pt x="2811" y="4922"/>
                  </a:cubicBezTo>
                  <a:cubicBezTo>
                    <a:pt x="2906" y="4873"/>
                    <a:pt x="2995" y="4810"/>
                    <a:pt x="3077" y="4735"/>
                  </a:cubicBezTo>
                  <a:cubicBezTo>
                    <a:pt x="3165" y="4650"/>
                    <a:pt x="3309" y="4447"/>
                    <a:pt x="3381" y="4349"/>
                  </a:cubicBezTo>
                  <a:cubicBezTo>
                    <a:pt x="3443" y="4260"/>
                    <a:pt x="3561" y="4077"/>
                    <a:pt x="3614" y="3982"/>
                  </a:cubicBezTo>
                  <a:cubicBezTo>
                    <a:pt x="3653" y="3916"/>
                    <a:pt x="3702" y="3772"/>
                    <a:pt x="3742" y="3706"/>
                  </a:cubicBezTo>
                  <a:cubicBezTo>
                    <a:pt x="3804" y="3615"/>
                    <a:pt x="3869" y="3530"/>
                    <a:pt x="3938" y="3448"/>
                  </a:cubicBezTo>
                  <a:cubicBezTo>
                    <a:pt x="3994" y="3379"/>
                    <a:pt x="4105" y="3245"/>
                    <a:pt x="4167" y="3182"/>
                  </a:cubicBezTo>
                  <a:cubicBezTo>
                    <a:pt x="4217" y="3136"/>
                    <a:pt x="4312" y="3041"/>
                    <a:pt x="4374" y="3012"/>
                  </a:cubicBezTo>
                  <a:cubicBezTo>
                    <a:pt x="4475" y="2973"/>
                    <a:pt x="4587" y="2950"/>
                    <a:pt x="4701" y="2946"/>
                  </a:cubicBezTo>
                  <a:cubicBezTo>
                    <a:pt x="4813" y="2953"/>
                    <a:pt x="4927" y="2973"/>
                    <a:pt x="5039" y="3002"/>
                  </a:cubicBezTo>
                  <a:cubicBezTo>
                    <a:pt x="5160" y="3035"/>
                    <a:pt x="5419" y="3094"/>
                    <a:pt x="5517" y="3172"/>
                  </a:cubicBezTo>
                  <a:cubicBezTo>
                    <a:pt x="5573" y="3215"/>
                    <a:pt x="5665" y="3336"/>
                    <a:pt x="5665" y="3402"/>
                  </a:cubicBezTo>
                  <a:cubicBezTo>
                    <a:pt x="5661" y="3497"/>
                    <a:pt x="5514" y="3647"/>
                    <a:pt x="5452" y="3716"/>
                  </a:cubicBezTo>
                  <a:cubicBezTo>
                    <a:pt x="5373" y="3798"/>
                    <a:pt x="5288" y="3867"/>
                    <a:pt x="5196" y="3929"/>
                  </a:cubicBezTo>
                  <a:cubicBezTo>
                    <a:pt x="5144" y="3972"/>
                    <a:pt x="5088" y="4001"/>
                    <a:pt x="5026" y="4024"/>
                  </a:cubicBezTo>
                  <a:cubicBezTo>
                    <a:pt x="5014" y="4027"/>
                    <a:pt x="5000" y="4028"/>
                    <a:pt x="4984" y="4028"/>
                  </a:cubicBezTo>
                  <a:cubicBezTo>
                    <a:pt x="4915" y="4028"/>
                    <a:pt x="4817" y="4008"/>
                    <a:pt x="4764" y="4008"/>
                  </a:cubicBezTo>
                  <a:cubicBezTo>
                    <a:pt x="4678" y="4011"/>
                    <a:pt x="4505" y="4018"/>
                    <a:pt x="4423" y="4044"/>
                  </a:cubicBezTo>
                  <a:cubicBezTo>
                    <a:pt x="4344" y="4070"/>
                    <a:pt x="4177" y="4139"/>
                    <a:pt x="4135" y="4214"/>
                  </a:cubicBezTo>
                  <a:cubicBezTo>
                    <a:pt x="4099" y="4276"/>
                    <a:pt x="4154" y="4440"/>
                    <a:pt x="4135" y="4512"/>
                  </a:cubicBezTo>
                  <a:cubicBezTo>
                    <a:pt x="4108" y="4594"/>
                    <a:pt x="4066" y="4673"/>
                    <a:pt x="4017" y="4745"/>
                  </a:cubicBezTo>
                  <a:cubicBezTo>
                    <a:pt x="3977" y="4801"/>
                    <a:pt x="3889" y="4922"/>
                    <a:pt x="3823" y="4938"/>
                  </a:cubicBezTo>
                  <a:cubicBezTo>
                    <a:pt x="3819" y="4939"/>
                    <a:pt x="3814" y="4940"/>
                    <a:pt x="3809" y="4940"/>
                  </a:cubicBezTo>
                  <a:cubicBezTo>
                    <a:pt x="3756" y="4940"/>
                    <a:pt x="3669" y="4882"/>
                    <a:pt x="3618" y="4882"/>
                  </a:cubicBezTo>
                  <a:cubicBezTo>
                    <a:pt x="3616" y="4882"/>
                    <a:pt x="3615" y="4882"/>
                    <a:pt x="3614" y="4882"/>
                  </a:cubicBezTo>
                  <a:cubicBezTo>
                    <a:pt x="3532" y="4886"/>
                    <a:pt x="3368" y="4945"/>
                    <a:pt x="3309" y="5000"/>
                  </a:cubicBezTo>
                  <a:cubicBezTo>
                    <a:pt x="3260" y="5056"/>
                    <a:pt x="3227" y="5125"/>
                    <a:pt x="3217" y="5200"/>
                  </a:cubicBezTo>
                  <a:cubicBezTo>
                    <a:pt x="3214" y="5279"/>
                    <a:pt x="3296" y="5423"/>
                    <a:pt x="3335" y="5489"/>
                  </a:cubicBezTo>
                  <a:cubicBezTo>
                    <a:pt x="3421" y="5606"/>
                    <a:pt x="3516" y="5718"/>
                    <a:pt x="3620" y="5816"/>
                  </a:cubicBezTo>
                  <a:cubicBezTo>
                    <a:pt x="3706" y="5895"/>
                    <a:pt x="3899" y="6045"/>
                    <a:pt x="4007" y="6095"/>
                  </a:cubicBezTo>
                  <a:cubicBezTo>
                    <a:pt x="4151" y="6154"/>
                    <a:pt x="4302" y="6190"/>
                    <a:pt x="4459" y="6203"/>
                  </a:cubicBezTo>
                  <a:cubicBezTo>
                    <a:pt x="4570" y="6203"/>
                    <a:pt x="4780" y="6111"/>
                    <a:pt x="4891" y="6098"/>
                  </a:cubicBezTo>
                  <a:cubicBezTo>
                    <a:pt x="4971" y="6090"/>
                    <a:pt x="5105" y="6077"/>
                    <a:pt x="5227" y="6077"/>
                  </a:cubicBezTo>
                  <a:cubicBezTo>
                    <a:pt x="5305" y="6077"/>
                    <a:pt x="5379" y="6082"/>
                    <a:pt x="5429" y="6098"/>
                  </a:cubicBezTo>
                  <a:cubicBezTo>
                    <a:pt x="5524" y="6144"/>
                    <a:pt x="5609" y="6206"/>
                    <a:pt x="5678" y="6288"/>
                  </a:cubicBezTo>
                  <a:cubicBezTo>
                    <a:pt x="5740" y="6360"/>
                    <a:pt x="5779" y="6563"/>
                    <a:pt x="5848" y="6632"/>
                  </a:cubicBezTo>
                  <a:cubicBezTo>
                    <a:pt x="5927" y="6710"/>
                    <a:pt x="6136" y="6792"/>
                    <a:pt x="6238" y="6825"/>
                  </a:cubicBezTo>
                  <a:cubicBezTo>
                    <a:pt x="6343" y="6858"/>
                    <a:pt x="6562" y="6884"/>
                    <a:pt x="6670" y="6897"/>
                  </a:cubicBezTo>
                  <a:cubicBezTo>
                    <a:pt x="6749" y="6910"/>
                    <a:pt x="6909" y="6917"/>
                    <a:pt x="6988" y="6933"/>
                  </a:cubicBezTo>
                  <a:cubicBezTo>
                    <a:pt x="7099" y="6956"/>
                    <a:pt x="7306" y="7064"/>
                    <a:pt x="7417" y="7074"/>
                  </a:cubicBezTo>
                  <a:cubicBezTo>
                    <a:pt x="7439" y="7076"/>
                    <a:pt x="7464" y="7077"/>
                    <a:pt x="7490" y="7077"/>
                  </a:cubicBezTo>
                  <a:cubicBezTo>
                    <a:pt x="7744" y="7077"/>
                    <a:pt x="8159" y="6995"/>
                    <a:pt x="8364" y="6927"/>
                  </a:cubicBezTo>
                  <a:cubicBezTo>
                    <a:pt x="8498" y="6881"/>
                    <a:pt x="8780" y="6773"/>
                    <a:pt x="8865" y="6661"/>
                  </a:cubicBezTo>
                  <a:cubicBezTo>
                    <a:pt x="8898" y="6615"/>
                    <a:pt x="8914" y="6498"/>
                    <a:pt x="8911" y="6439"/>
                  </a:cubicBezTo>
                  <a:cubicBezTo>
                    <a:pt x="8904" y="6383"/>
                    <a:pt x="8852" y="6271"/>
                    <a:pt x="8829" y="6226"/>
                  </a:cubicBezTo>
                  <a:cubicBezTo>
                    <a:pt x="8809" y="6176"/>
                    <a:pt x="8754" y="6088"/>
                    <a:pt x="8734" y="6042"/>
                  </a:cubicBezTo>
                  <a:cubicBezTo>
                    <a:pt x="8708" y="5983"/>
                    <a:pt x="8662" y="5862"/>
                    <a:pt x="8636" y="5803"/>
                  </a:cubicBezTo>
                  <a:cubicBezTo>
                    <a:pt x="8610" y="5728"/>
                    <a:pt x="8577" y="5652"/>
                    <a:pt x="8534" y="5584"/>
                  </a:cubicBezTo>
                  <a:cubicBezTo>
                    <a:pt x="8475" y="5518"/>
                    <a:pt x="8410" y="5462"/>
                    <a:pt x="8338" y="5413"/>
                  </a:cubicBezTo>
                  <a:cubicBezTo>
                    <a:pt x="8279" y="5374"/>
                    <a:pt x="8141" y="5325"/>
                    <a:pt x="8082" y="5282"/>
                  </a:cubicBezTo>
                  <a:cubicBezTo>
                    <a:pt x="8000" y="5223"/>
                    <a:pt x="7836" y="5092"/>
                    <a:pt x="7794" y="5000"/>
                  </a:cubicBezTo>
                  <a:cubicBezTo>
                    <a:pt x="7761" y="4912"/>
                    <a:pt x="7755" y="4817"/>
                    <a:pt x="7771" y="4729"/>
                  </a:cubicBezTo>
                  <a:cubicBezTo>
                    <a:pt x="7791" y="4670"/>
                    <a:pt x="7823" y="4620"/>
                    <a:pt x="7872" y="4581"/>
                  </a:cubicBezTo>
                  <a:cubicBezTo>
                    <a:pt x="7915" y="4552"/>
                    <a:pt x="8026" y="4548"/>
                    <a:pt x="8076" y="4545"/>
                  </a:cubicBezTo>
                  <a:cubicBezTo>
                    <a:pt x="8094" y="4544"/>
                    <a:pt x="8117" y="4543"/>
                    <a:pt x="8144" y="4543"/>
                  </a:cubicBezTo>
                  <a:cubicBezTo>
                    <a:pt x="8208" y="4543"/>
                    <a:pt x="8286" y="4547"/>
                    <a:pt x="8328" y="4561"/>
                  </a:cubicBezTo>
                  <a:cubicBezTo>
                    <a:pt x="8423" y="4607"/>
                    <a:pt x="8511" y="4673"/>
                    <a:pt x="8580" y="4755"/>
                  </a:cubicBezTo>
                  <a:cubicBezTo>
                    <a:pt x="8646" y="4843"/>
                    <a:pt x="8714" y="5053"/>
                    <a:pt x="8734" y="5158"/>
                  </a:cubicBezTo>
                  <a:cubicBezTo>
                    <a:pt x="8757" y="5279"/>
                    <a:pt x="8714" y="5528"/>
                    <a:pt x="8734" y="5649"/>
                  </a:cubicBezTo>
                  <a:cubicBezTo>
                    <a:pt x="8754" y="5760"/>
                    <a:pt x="8806" y="5983"/>
                    <a:pt x="8875" y="6068"/>
                  </a:cubicBezTo>
                  <a:cubicBezTo>
                    <a:pt x="8918" y="6118"/>
                    <a:pt x="9045" y="6170"/>
                    <a:pt x="9108" y="6193"/>
                  </a:cubicBezTo>
                  <a:cubicBezTo>
                    <a:pt x="9183" y="6213"/>
                    <a:pt x="9258" y="6229"/>
                    <a:pt x="9337" y="6239"/>
                  </a:cubicBezTo>
                  <a:cubicBezTo>
                    <a:pt x="9371" y="6242"/>
                    <a:pt x="9406" y="6244"/>
                    <a:pt x="9442" y="6244"/>
                  </a:cubicBezTo>
                  <a:cubicBezTo>
                    <a:pt x="9478" y="6244"/>
                    <a:pt x="9514" y="6242"/>
                    <a:pt x="9550" y="6239"/>
                  </a:cubicBezTo>
                  <a:cubicBezTo>
                    <a:pt x="9622" y="6226"/>
                    <a:pt x="9687" y="6199"/>
                    <a:pt x="9750" y="6163"/>
                  </a:cubicBezTo>
                  <a:cubicBezTo>
                    <a:pt x="9805" y="6108"/>
                    <a:pt x="9848" y="6036"/>
                    <a:pt x="9871" y="5960"/>
                  </a:cubicBezTo>
                  <a:cubicBezTo>
                    <a:pt x="9887" y="5852"/>
                    <a:pt x="9877" y="5744"/>
                    <a:pt x="9845" y="5642"/>
                  </a:cubicBezTo>
                  <a:cubicBezTo>
                    <a:pt x="9818" y="5570"/>
                    <a:pt x="9704" y="5459"/>
                    <a:pt x="9668" y="5394"/>
                  </a:cubicBezTo>
                  <a:cubicBezTo>
                    <a:pt x="9605" y="5272"/>
                    <a:pt x="9553" y="5145"/>
                    <a:pt x="9510" y="5017"/>
                  </a:cubicBezTo>
                  <a:cubicBezTo>
                    <a:pt x="9471" y="4909"/>
                    <a:pt x="9435" y="4673"/>
                    <a:pt x="9389" y="4565"/>
                  </a:cubicBezTo>
                  <a:cubicBezTo>
                    <a:pt x="9340" y="4457"/>
                    <a:pt x="9281" y="4355"/>
                    <a:pt x="9216" y="4257"/>
                  </a:cubicBezTo>
                  <a:cubicBezTo>
                    <a:pt x="9170" y="4188"/>
                    <a:pt x="9068" y="4060"/>
                    <a:pt x="9022" y="3991"/>
                  </a:cubicBezTo>
                  <a:cubicBezTo>
                    <a:pt x="8960" y="3903"/>
                    <a:pt x="8845" y="3713"/>
                    <a:pt x="8783" y="3625"/>
                  </a:cubicBezTo>
                  <a:cubicBezTo>
                    <a:pt x="8721" y="3533"/>
                    <a:pt x="8574" y="3362"/>
                    <a:pt x="8518" y="3271"/>
                  </a:cubicBezTo>
                  <a:cubicBezTo>
                    <a:pt x="8459" y="3179"/>
                    <a:pt x="8380" y="2976"/>
                    <a:pt x="8318" y="2887"/>
                  </a:cubicBezTo>
                  <a:cubicBezTo>
                    <a:pt x="8223" y="2766"/>
                    <a:pt x="8118" y="2652"/>
                    <a:pt x="8007" y="2547"/>
                  </a:cubicBezTo>
                  <a:cubicBezTo>
                    <a:pt x="7935" y="2475"/>
                    <a:pt x="7784" y="2327"/>
                    <a:pt x="7696" y="2278"/>
                  </a:cubicBezTo>
                  <a:cubicBezTo>
                    <a:pt x="7614" y="2236"/>
                    <a:pt x="7430" y="2209"/>
                    <a:pt x="7345" y="2180"/>
                  </a:cubicBezTo>
                  <a:cubicBezTo>
                    <a:pt x="7286" y="2157"/>
                    <a:pt x="7165" y="2121"/>
                    <a:pt x="7116" y="2082"/>
                  </a:cubicBezTo>
                  <a:cubicBezTo>
                    <a:pt x="7037" y="2023"/>
                    <a:pt x="6903" y="1865"/>
                    <a:pt x="6877" y="1770"/>
                  </a:cubicBezTo>
                  <a:cubicBezTo>
                    <a:pt x="6857" y="1702"/>
                    <a:pt x="6873" y="1551"/>
                    <a:pt x="6896" y="1485"/>
                  </a:cubicBezTo>
                  <a:cubicBezTo>
                    <a:pt x="6922" y="1417"/>
                    <a:pt x="7017" y="1305"/>
                    <a:pt x="7063" y="1250"/>
                  </a:cubicBezTo>
                  <a:cubicBezTo>
                    <a:pt x="7103" y="1204"/>
                    <a:pt x="7198" y="1138"/>
                    <a:pt x="7224" y="1086"/>
                  </a:cubicBezTo>
                  <a:cubicBezTo>
                    <a:pt x="7266" y="1004"/>
                    <a:pt x="7286" y="912"/>
                    <a:pt x="7289" y="820"/>
                  </a:cubicBezTo>
                  <a:cubicBezTo>
                    <a:pt x="7286" y="768"/>
                    <a:pt x="7250" y="647"/>
                    <a:pt x="7204" y="627"/>
                  </a:cubicBezTo>
                  <a:cubicBezTo>
                    <a:pt x="7199" y="625"/>
                    <a:pt x="7193" y="624"/>
                    <a:pt x="7187" y="624"/>
                  </a:cubicBezTo>
                  <a:cubicBezTo>
                    <a:pt x="7136" y="624"/>
                    <a:pt x="7054" y="684"/>
                    <a:pt x="7011" y="693"/>
                  </a:cubicBezTo>
                  <a:cubicBezTo>
                    <a:pt x="6973" y="697"/>
                    <a:pt x="6905" y="709"/>
                    <a:pt x="6847" y="709"/>
                  </a:cubicBezTo>
                  <a:cubicBezTo>
                    <a:pt x="6821" y="709"/>
                    <a:pt x="6796" y="706"/>
                    <a:pt x="6778" y="699"/>
                  </a:cubicBezTo>
                  <a:cubicBezTo>
                    <a:pt x="6710" y="660"/>
                    <a:pt x="6654" y="604"/>
                    <a:pt x="6615" y="535"/>
                  </a:cubicBezTo>
                  <a:cubicBezTo>
                    <a:pt x="6592" y="486"/>
                    <a:pt x="6608" y="365"/>
                    <a:pt x="6592" y="313"/>
                  </a:cubicBezTo>
                  <a:cubicBezTo>
                    <a:pt x="6582" y="260"/>
                    <a:pt x="6559" y="211"/>
                    <a:pt x="6526" y="172"/>
                  </a:cubicBezTo>
                  <a:cubicBezTo>
                    <a:pt x="6447" y="106"/>
                    <a:pt x="6238" y="70"/>
                    <a:pt x="6140" y="51"/>
                  </a:cubicBezTo>
                  <a:cubicBezTo>
                    <a:pt x="5966" y="24"/>
                    <a:pt x="5789" y="8"/>
                    <a:pt x="5615" y="1"/>
                  </a:cubicBezTo>
                  <a:cubicBezTo>
                    <a:pt x="5594" y="0"/>
                    <a:pt x="5569" y="0"/>
                    <a:pt x="5543"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p:nvPr/>
          </p:nvSpPr>
          <p:spPr>
            <a:xfrm>
              <a:off x="2898136" y="2381290"/>
              <a:ext cx="37434" cy="48334"/>
            </a:xfrm>
            <a:custGeom>
              <a:avLst/>
              <a:gdLst/>
              <a:ahLst/>
              <a:cxnLst/>
              <a:rect l="l" t="t" r="r" b="b"/>
              <a:pathLst>
                <a:path w="1305" h="1685" extrusionOk="0">
                  <a:moveTo>
                    <a:pt x="880" y="1"/>
                  </a:moveTo>
                  <a:cubicBezTo>
                    <a:pt x="773" y="1"/>
                    <a:pt x="624" y="45"/>
                    <a:pt x="548" y="76"/>
                  </a:cubicBezTo>
                  <a:cubicBezTo>
                    <a:pt x="404" y="144"/>
                    <a:pt x="273" y="239"/>
                    <a:pt x="161" y="361"/>
                  </a:cubicBezTo>
                  <a:cubicBezTo>
                    <a:pt x="83" y="479"/>
                    <a:pt x="30" y="610"/>
                    <a:pt x="4" y="750"/>
                  </a:cubicBezTo>
                  <a:cubicBezTo>
                    <a:pt x="1" y="878"/>
                    <a:pt x="20" y="1009"/>
                    <a:pt x="60" y="1130"/>
                  </a:cubicBezTo>
                  <a:cubicBezTo>
                    <a:pt x="83" y="1186"/>
                    <a:pt x="164" y="1278"/>
                    <a:pt x="191" y="1334"/>
                  </a:cubicBezTo>
                  <a:cubicBezTo>
                    <a:pt x="227" y="1412"/>
                    <a:pt x="220" y="1612"/>
                    <a:pt x="286" y="1661"/>
                  </a:cubicBezTo>
                  <a:cubicBezTo>
                    <a:pt x="315" y="1677"/>
                    <a:pt x="348" y="1684"/>
                    <a:pt x="380" y="1684"/>
                  </a:cubicBezTo>
                  <a:cubicBezTo>
                    <a:pt x="408" y="1684"/>
                    <a:pt x="436" y="1678"/>
                    <a:pt x="463" y="1668"/>
                  </a:cubicBezTo>
                  <a:cubicBezTo>
                    <a:pt x="535" y="1625"/>
                    <a:pt x="558" y="1429"/>
                    <a:pt x="610" y="1363"/>
                  </a:cubicBezTo>
                  <a:cubicBezTo>
                    <a:pt x="656" y="1304"/>
                    <a:pt x="784" y="1219"/>
                    <a:pt x="843" y="1170"/>
                  </a:cubicBezTo>
                  <a:cubicBezTo>
                    <a:pt x="918" y="1108"/>
                    <a:pt x="1092" y="999"/>
                    <a:pt x="1150" y="921"/>
                  </a:cubicBezTo>
                  <a:cubicBezTo>
                    <a:pt x="1206" y="842"/>
                    <a:pt x="1304" y="646"/>
                    <a:pt x="1298" y="547"/>
                  </a:cubicBezTo>
                  <a:cubicBezTo>
                    <a:pt x="1291" y="459"/>
                    <a:pt x="1167" y="315"/>
                    <a:pt x="1121" y="239"/>
                  </a:cubicBezTo>
                  <a:cubicBezTo>
                    <a:pt x="1082" y="180"/>
                    <a:pt x="1026" y="40"/>
                    <a:pt x="960" y="13"/>
                  </a:cubicBezTo>
                  <a:cubicBezTo>
                    <a:pt x="939" y="5"/>
                    <a:pt x="912" y="1"/>
                    <a:pt x="880"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4"/>
            <p:cNvSpPr/>
            <p:nvPr/>
          </p:nvSpPr>
          <p:spPr>
            <a:xfrm>
              <a:off x="2928973" y="2155712"/>
              <a:ext cx="151600" cy="125325"/>
            </a:xfrm>
            <a:custGeom>
              <a:avLst/>
              <a:gdLst/>
              <a:ahLst/>
              <a:cxnLst/>
              <a:rect l="l" t="t" r="r" b="b"/>
              <a:pathLst>
                <a:path w="5285" h="4369" extrusionOk="0">
                  <a:moveTo>
                    <a:pt x="5211" y="0"/>
                  </a:moveTo>
                  <a:cubicBezTo>
                    <a:pt x="5146" y="0"/>
                    <a:pt x="5043" y="111"/>
                    <a:pt x="5022" y="166"/>
                  </a:cubicBezTo>
                  <a:cubicBezTo>
                    <a:pt x="5006" y="202"/>
                    <a:pt x="5058" y="290"/>
                    <a:pt x="5042" y="330"/>
                  </a:cubicBezTo>
                  <a:cubicBezTo>
                    <a:pt x="5009" y="379"/>
                    <a:pt x="4963" y="418"/>
                    <a:pt x="4904" y="438"/>
                  </a:cubicBezTo>
                  <a:cubicBezTo>
                    <a:pt x="4897" y="440"/>
                    <a:pt x="4888" y="441"/>
                    <a:pt x="4879" y="441"/>
                  </a:cubicBezTo>
                  <a:cubicBezTo>
                    <a:pt x="4817" y="441"/>
                    <a:pt x="4722" y="398"/>
                    <a:pt x="4665" y="395"/>
                  </a:cubicBezTo>
                  <a:cubicBezTo>
                    <a:pt x="4657" y="395"/>
                    <a:pt x="4648" y="395"/>
                    <a:pt x="4639" y="395"/>
                  </a:cubicBezTo>
                  <a:cubicBezTo>
                    <a:pt x="4568" y="395"/>
                    <a:pt x="4455" y="406"/>
                    <a:pt x="4403" y="435"/>
                  </a:cubicBezTo>
                  <a:cubicBezTo>
                    <a:pt x="4328" y="477"/>
                    <a:pt x="4223" y="625"/>
                    <a:pt x="4180" y="697"/>
                  </a:cubicBezTo>
                  <a:cubicBezTo>
                    <a:pt x="4131" y="778"/>
                    <a:pt x="4092" y="867"/>
                    <a:pt x="4069" y="955"/>
                  </a:cubicBezTo>
                  <a:cubicBezTo>
                    <a:pt x="4059" y="1001"/>
                    <a:pt x="4102" y="1093"/>
                    <a:pt x="4069" y="1132"/>
                  </a:cubicBezTo>
                  <a:cubicBezTo>
                    <a:pt x="4053" y="1148"/>
                    <a:pt x="4020" y="1152"/>
                    <a:pt x="3984" y="1152"/>
                  </a:cubicBezTo>
                  <a:cubicBezTo>
                    <a:pt x="3955" y="1152"/>
                    <a:pt x="3923" y="1150"/>
                    <a:pt x="3896" y="1150"/>
                  </a:cubicBezTo>
                  <a:cubicBezTo>
                    <a:pt x="3884" y="1150"/>
                    <a:pt x="3872" y="1150"/>
                    <a:pt x="3862" y="1152"/>
                  </a:cubicBezTo>
                  <a:cubicBezTo>
                    <a:pt x="3807" y="1165"/>
                    <a:pt x="3751" y="1181"/>
                    <a:pt x="3699" y="1198"/>
                  </a:cubicBezTo>
                  <a:cubicBezTo>
                    <a:pt x="3620" y="1227"/>
                    <a:pt x="3479" y="1339"/>
                    <a:pt x="3397" y="1345"/>
                  </a:cubicBezTo>
                  <a:cubicBezTo>
                    <a:pt x="3292" y="1335"/>
                    <a:pt x="3194" y="1303"/>
                    <a:pt x="3112" y="1240"/>
                  </a:cubicBezTo>
                  <a:cubicBezTo>
                    <a:pt x="3053" y="1191"/>
                    <a:pt x="2988" y="1041"/>
                    <a:pt x="2965" y="965"/>
                  </a:cubicBezTo>
                  <a:cubicBezTo>
                    <a:pt x="2948" y="903"/>
                    <a:pt x="2962" y="772"/>
                    <a:pt x="2942" y="710"/>
                  </a:cubicBezTo>
                  <a:cubicBezTo>
                    <a:pt x="2929" y="667"/>
                    <a:pt x="2893" y="582"/>
                    <a:pt x="2857" y="556"/>
                  </a:cubicBezTo>
                  <a:cubicBezTo>
                    <a:pt x="2765" y="497"/>
                    <a:pt x="2539" y="500"/>
                    <a:pt x="2428" y="497"/>
                  </a:cubicBezTo>
                  <a:cubicBezTo>
                    <a:pt x="2416" y="496"/>
                    <a:pt x="2404" y="496"/>
                    <a:pt x="2390" y="496"/>
                  </a:cubicBezTo>
                  <a:cubicBezTo>
                    <a:pt x="2269" y="496"/>
                    <a:pt x="2076" y="510"/>
                    <a:pt x="1979" y="536"/>
                  </a:cubicBezTo>
                  <a:cubicBezTo>
                    <a:pt x="1907" y="556"/>
                    <a:pt x="1782" y="657"/>
                    <a:pt x="1707" y="677"/>
                  </a:cubicBezTo>
                  <a:cubicBezTo>
                    <a:pt x="1659" y="689"/>
                    <a:pt x="1585" y="693"/>
                    <a:pt x="1508" y="693"/>
                  </a:cubicBezTo>
                  <a:cubicBezTo>
                    <a:pt x="1418" y="693"/>
                    <a:pt x="1325" y="687"/>
                    <a:pt x="1265" y="680"/>
                  </a:cubicBezTo>
                  <a:cubicBezTo>
                    <a:pt x="1143" y="667"/>
                    <a:pt x="911" y="569"/>
                    <a:pt x="790" y="559"/>
                  </a:cubicBezTo>
                  <a:cubicBezTo>
                    <a:pt x="748" y="555"/>
                    <a:pt x="688" y="551"/>
                    <a:pt x="626" y="551"/>
                  </a:cubicBezTo>
                  <a:cubicBezTo>
                    <a:pt x="541" y="551"/>
                    <a:pt x="453" y="558"/>
                    <a:pt x="400" y="579"/>
                  </a:cubicBezTo>
                  <a:cubicBezTo>
                    <a:pt x="305" y="615"/>
                    <a:pt x="131" y="736"/>
                    <a:pt x="82" y="831"/>
                  </a:cubicBezTo>
                  <a:cubicBezTo>
                    <a:pt x="36" y="923"/>
                    <a:pt x="62" y="1145"/>
                    <a:pt x="59" y="1250"/>
                  </a:cubicBezTo>
                  <a:cubicBezTo>
                    <a:pt x="53" y="1342"/>
                    <a:pt x="0" y="1535"/>
                    <a:pt x="46" y="1611"/>
                  </a:cubicBezTo>
                  <a:cubicBezTo>
                    <a:pt x="75" y="1666"/>
                    <a:pt x="216" y="1692"/>
                    <a:pt x="265" y="1732"/>
                  </a:cubicBezTo>
                  <a:cubicBezTo>
                    <a:pt x="311" y="1761"/>
                    <a:pt x="400" y="1833"/>
                    <a:pt x="419" y="1886"/>
                  </a:cubicBezTo>
                  <a:cubicBezTo>
                    <a:pt x="436" y="1948"/>
                    <a:pt x="429" y="2017"/>
                    <a:pt x="403" y="2076"/>
                  </a:cubicBezTo>
                  <a:cubicBezTo>
                    <a:pt x="367" y="2131"/>
                    <a:pt x="203" y="2145"/>
                    <a:pt x="167" y="2204"/>
                  </a:cubicBezTo>
                  <a:cubicBezTo>
                    <a:pt x="115" y="2292"/>
                    <a:pt x="125" y="2521"/>
                    <a:pt x="164" y="2616"/>
                  </a:cubicBezTo>
                  <a:cubicBezTo>
                    <a:pt x="180" y="2656"/>
                    <a:pt x="275" y="2688"/>
                    <a:pt x="292" y="2731"/>
                  </a:cubicBezTo>
                  <a:cubicBezTo>
                    <a:pt x="302" y="2790"/>
                    <a:pt x="295" y="2849"/>
                    <a:pt x="275" y="2905"/>
                  </a:cubicBezTo>
                  <a:cubicBezTo>
                    <a:pt x="252" y="2957"/>
                    <a:pt x="154" y="3029"/>
                    <a:pt x="131" y="3081"/>
                  </a:cubicBezTo>
                  <a:cubicBezTo>
                    <a:pt x="105" y="3150"/>
                    <a:pt x="95" y="3222"/>
                    <a:pt x="105" y="3294"/>
                  </a:cubicBezTo>
                  <a:cubicBezTo>
                    <a:pt x="118" y="3334"/>
                    <a:pt x="144" y="3366"/>
                    <a:pt x="180" y="3389"/>
                  </a:cubicBezTo>
                  <a:cubicBezTo>
                    <a:pt x="192" y="3393"/>
                    <a:pt x="205" y="3395"/>
                    <a:pt x="220" y="3395"/>
                  </a:cubicBezTo>
                  <a:cubicBezTo>
                    <a:pt x="301" y="3395"/>
                    <a:pt x="422" y="3342"/>
                    <a:pt x="492" y="3334"/>
                  </a:cubicBezTo>
                  <a:cubicBezTo>
                    <a:pt x="503" y="3332"/>
                    <a:pt x="515" y="3332"/>
                    <a:pt x="529" y="3332"/>
                  </a:cubicBezTo>
                  <a:cubicBezTo>
                    <a:pt x="581" y="3332"/>
                    <a:pt x="651" y="3339"/>
                    <a:pt x="712" y="3339"/>
                  </a:cubicBezTo>
                  <a:cubicBezTo>
                    <a:pt x="759" y="3339"/>
                    <a:pt x="801" y="3335"/>
                    <a:pt x="829" y="3321"/>
                  </a:cubicBezTo>
                  <a:cubicBezTo>
                    <a:pt x="875" y="3298"/>
                    <a:pt x="917" y="3193"/>
                    <a:pt x="960" y="3163"/>
                  </a:cubicBezTo>
                  <a:cubicBezTo>
                    <a:pt x="1014" y="3130"/>
                    <a:pt x="1133" y="3087"/>
                    <a:pt x="1203" y="3087"/>
                  </a:cubicBezTo>
                  <a:cubicBezTo>
                    <a:pt x="1210" y="3087"/>
                    <a:pt x="1216" y="3087"/>
                    <a:pt x="1222" y="3088"/>
                  </a:cubicBezTo>
                  <a:cubicBezTo>
                    <a:pt x="1281" y="3104"/>
                    <a:pt x="1333" y="3137"/>
                    <a:pt x="1376" y="3180"/>
                  </a:cubicBezTo>
                  <a:cubicBezTo>
                    <a:pt x="1415" y="3232"/>
                    <a:pt x="1438" y="3288"/>
                    <a:pt x="1448" y="3350"/>
                  </a:cubicBezTo>
                  <a:cubicBezTo>
                    <a:pt x="1451" y="3412"/>
                    <a:pt x="1363" y="3520"/>
                    <a:pt x="1363" y="3579"/>
                  </a:cubicBezTo>
                  <a:cubicBezTo>
                    <a:pt x="1369" y="3648"/>
                    <a:pt x="1396" y="3714"/>
                    <a:pt x="1442" y="3769"/>
                  </a:cubicBezTo>
                  <a:cubicBezTo>
                    <a:pt x="1474" y="3799"/>
                    <a:pt x="1569" y="3819"/>
                    <a:pt x="1618" y="3825"/>
                  </a:cubicBezTo>
                  <a:cubicBezTo>
                    <a:pt x="1624" y="3826"/>
                    <a:pt x="1631" y="3826"/>
                    <a:pt x="1638" y="3826"/>
                  </a:cubicBezTo>
                  <a:cubicBezTo>
                    <a:pt x="1674" y="3826"/>
                    <a:pt x="1725" y="3818"/>
                    <a:pt x="1766" y="3818"/>
                  </a:cubicBezTo>
                  <a:cubicBezTo>
                    <a:pt x="1780" y="3818"/>
                    <a:pt x="1794" y="3819"/>
                    <a:pt x="1805" y="3822"/>
                  </a:cubicBezTo>
                  <a:cubicBezTo>
                    <a:pt x="1851" y="3835"/>
                    <a:pt x="1926" y="3907"/>
                    <a:pt x="1975" y="3920"/>
                  </a:cubicBezTo>
                  <a:cubicBezTo>
                    <a:pt x="2012" y="3928"/>
                    <a:pt x="2049" y="3932"/>
                    <a:pt x="2087" y="3932"/>
                  </a:cubicBezTo>
                  <a:cubicBezTo>
                    <a:pt x="2125" y="3932"/>
                    <a:pt x="2164" y="3928"/>
                    <a:pt x="2202" y="3920"/>
                  </a:cubicBezTo>
                  <a:cubicBezTo>
                    <a:pt x="2274" y="3884"/>
                    <a:pt x="2333" y="3828"/>
                    <a:pt x="2375" y="3760"/>
                  </a:cubicBezTo>
                  <a:cubicBezTo>
                    <a:pt x="2395" y="3710"/>
                    <a:pt x="2385" y="3602"/>
                    <a:pt x="2378" y="3550"/>
                  </a:cubicBezTo>
                  <a:cubicBezTo>
                    <a:pt x="2362" y="3475"/>
                    <a:pt x="2339" y="3402"/>
                    <a:pt x="2306" y="3334"/>
                  </a:cubicBezTo>
                  <a:cubicBezTo>
                    <a:pt x="2290" y="3298"/>
                    <a:pt x="2254" y="3212"/>
                    <a:pt x="2218" y="3203"/>
                  </a:cubicBezTo>
                  <a:cubicBezTo>
                    <a:pt x="2213" y="3201"/>
                    <a:pt x="2208" y="3200"/>
                    <a:pt x="2202" y="3200"/>
                  </a:cubicBezTo>
                  <a:cubicBezTo>
                    <a:pt x="2145" y="3200"/>
                    <a:pt x="2055" y="3279"/>
                    <a:pt x="1999" y="3279"/>
                  </a:cubicBezTo>
                  <a:cubicBezTo>
                    <a:pt x="1996" y="3279"/>
                    <a:pt x="1992" y="3279"/>
                    <a:pt x="1989" y="3278"/>
                  </a:cubicBezTo>
                  <a:cubicBezTo>
                    <a:pt x="1939" y="3268"/>
                    <a:pt x="1858" y="3193"/>
                    <a:pt x="1851" y="3140"/>
                  </a:cubicBezTo>
                  <a:cubicBezTo>
                    <a:pt x="1844" y="3088"/>
                    <a:pt x="1926" y="3000"/>
                    <a:pt x="1962" y="2960"/>
                  </a:cubicBezTo>
                  <a:cubicBezTo>
                    <a:pt x="1998" y="2918"/>
                    <a:pt x="2090" y="2869"/>
                    <a:pt x="2133" y="2832"/>
                  </a:cubicBezTo>
                  <a:cubicBezTo>
                    <a:pt x="2182" y="2787"/>
                    <a:pt x="2280" y="2695"/>
                    <a:pt x="2306" y="2636"/>
                  </a:cubicBezTo>
                  <a:cubicBezTo>
                    <a:pt x="2342" y="2547"/>
                    <a:pt x="2283" y="2338"/>
                    <a:pt x="2323" y="2256"/>
                  </a:cubicBezTo>
                  <a:cubicBezTo>
                    <a:pt x="2365" y="2177"/>
                    <a:pt x="2523" y="2069"/>
                    <a:pt x="2604" y="2033"/>
                  </a:cubicBezTo>
                  <a:cubicBezTo>
                    <a:pt x="2663" y="2010"/>
                    <a:pt x="2728" y="1997"/>
                    <a:pt x="2790" y="1997"/>
                  </a:cubicBezTo>
                  <a:cubicBezTo>
                    <a:pt x="2797" y="1997"/>
                    <a:pt x="2804" y="1997"/>
                    <a:pt x="2811" y="1997"/>
                  </a:cubicBezTo>
                  <a:cubicBezTo>
                    <a:pt x="2837" y="2004"/>
                    <a:pt x="2880" y="2040"/>
                    <a:pt x="2906" y="2043"/>
                  </a:cubicBezTo>
                  <a:cubicBezTo>
                    <a:pt x="2912" y="2045"/>
                    <a:pt x="2920" y="2045"/>
                    <a:pt x="2929" y="2045"/>
                  </a:cubicBezTo>
                  <a:cubicBezTo>
                    <a:pt x="2960" y="2045"/>
                    <a:pt x="3002" y="2037"/>
                    <a:pt x="3036" y="2037"/>
                  </a:cubicBezTo>
                  <a:cubicBezTo>
                    <a:pt x="3050" y="2037"/>
                    <a:pt x="3063" y="2039"/>
                    <a:pt x="3073" y="2043"/>
                  </a:cubicBezTo>
                  <a:cubicBezTo>
                    <a:pt x="3109" y="2059"/>
                    <a:pt x="3191" y="2125"/>
                    <a:pt x="3188" y="2164"/>
                  </a:cubicBezTo>
                  <a:cubicBezTo>
                    <a:pt x="3181" y="2200"/>
                    <a:pt x="3073" y="2213"/>
                    <a:pt x="3060" y="2249"/>
                  </a:cubicBezTo>
                  <a:cubicBezTo>
                    <a:pt x="3030" y="2312"/>
                    <a:pt x="3109" y="2456"/>
                    <a:pt x="3106" y="2525"/>
                  </a:cubicBezTo>
                  <a:cubicBezTo>
                    <a:pt x="3093" y="2620"/>
                    <a:pt x="3070" y="2715"/>
                    <a:pt x="3030" y="2803"/>
                  </a:cubicBezTo>
                  <a:cubicBezTo>
                    <a:pt x="3014" y="2829"/>
                    <a:pt x="2962" y="2878"/>
                    <a:pt x="2952" y="2911"/>
                  </a:cubicBezTo>
                  <a:cubicBezTo>
                    <a:pt x="2932" y="3003"/>
                    <a:pt x="2932" y="3095"/>
                    <a:pt x="2948" y="3183"/>
                  </a:cubicBezTo>
                  <a:cubicBezTo>
                    <a:pt x="2978" y="3265"/>
                    <a:pt x="3021" y="3344"/>
                    <a:pt x="3076" y="3409"/>
                  </a:cubicBezTo>
                  <a:cubicBezTo>
                    <a:pt x="3132" y="3468"/>
                    <a:pt x="3283" y="3543"/>
                    <a:pt x="3348" y="3592"/>
                  </a:cubicBezTo>
                  <a:cubicBezTo>
                    <a:pt x="3407" y="3632"/>
                    <a:pt x="3512" y="3720"/>
                    <a:pt x="3571" y="3763"/>
                  </a:cubicBezTo>
                  <a:cubicBezTo>
                    <a:pt x="3604" y="3786"/>
                    <a:pt x="3672" y="3822"/>
                    <a:pt x="3705" y="3848"/>
                  </a:cubicBezTo>
                  <a:cubicBezTo>
                    <a:pt x="3771" y="3897"/>
                    <a:pt x="3879" y="4022"/>
                    <a:pt x="3934" y="4081"/>
                  </a:cubicBezTo>
                  <a:cubicBezTo>
                    <a:pt x="3977" y="4123"/>
                    <a:pt x="4056" y="4205"/>
                    <a:pt x="4098" y="4244"/>
                  </a:cubicBezTo>
                  <a:cubicBezTo>
                    <a:pt x="4134" y="4277"/>
                    <a:pt x="4200" y="4369"/>
                    <a:pt x="4249" y="4369"/>
                  </a:cubicBezTo>
                  <a:cubicBezTo>
                    <a:pt x="4272" y="4362"/>
                    <a:pt x="4295" y="4349"/>
                    <a:pt x="4308" y="4326"/>
                  </a:cubicBezTo>
                  <a:cubicBezTo>
                    <a:pt x="4318" y="4277"/>
                    <a:pt x="4311" y="4225"/>
                    <a:pt x="4292" y="4179"/>
                  </a:cubicBezTo>
                  <a:cubicBezTo>
                    <a:pt x="4262" y="4123"/>
                    <a:pt x="4138" y="4064"/>
                    <a:pt x="4115" y="4009"/>
                  </a:cubicBezTo>
                  <a:cubicBezTo>
                    <a:pt x="4105" y="3959"/>
                    <a:pt x="4108" y="3907"/>
                    <a:pt x="4124" y="3858"/>
                  </a:cubicBezTo>
                  <a:cubicBezTo>
                    <a:pt x="4141" y="3819"/>
                    <a:pt x="4216" y="3769"/>
                    <a:pt x="4229" y="3727"/>
                  </a:cubicBezTo>
                  <a:cubicBezTo>
                    <a:pt x="4259" y="3655"/>
                    <a:pt x="4265" y="3488"/>
                    <a:pt x="4256" y="3409"/>
                  </a:cubicBezTo>
                  <a:cubicBezTo>
                    <a:pt x="4246" y="3334"/>
                    <a:pt x="4223" y="3265"/>
                    <a:pt x="4190" y="3199"/>
                  </a:cubicBezTo>
                  <a:cubicBezTo>
                    <a:pt x="4164" y="3167"/>
                    <a:pt x="4079" y="3134"/>
                    <a:pt x="4052" y="3101"/>
                  </a:cubicBezTo>
                  <a:cubicBezTo>
                    <a:pt x="4007" y="3052"/>
                    <a:pt x="3934" y="2924"/>
                    <a:pt x="3928" y="2855"/>
                  </a:cubicBezTo>
                  <a:cubicBezTo>
                    <a:pt x="3925" y="2800"/>
                    <a:pt x="3977" y="2692"/>
                    <a:pt x="4003" y="2636"/>
                  </a:cubicBezTo>
                  <a:cubicBezTo>
                    <a:pt x="4026" y="2577"/>
                    <a:pt x="4105" y="2475"/>
                    <a:pt x="4128" y="2413"/>
                  </a:cubicBezTo>
                  <a:cubicBezTo>
                    <a:pt x="4161" y="2335"/>
                    <a:pt x="4141" y="2135"/>
                    <a:pt x="4203" y="2076"/>
                  </a:cubicBezTo>
                  <a:cubicBezTo>
                    <a:pt x="4223" y="2053"/>
                    <a:pt x="4295" y="2063"/>
                    <a:pt x="4324" y="2050"/>
                  </a:cubicBezTo>
                  <a:cubicBezTo>
                    <a:pt x="4377" y="2027"/>
                    <a:pt x="4478" y="1958"/>
                    <a:pt x="4508" y="1912"/>
                  </a:cubicBezTo>
                  <a:cubicBezTo>
                    <a:pt x="4534" y="1869"/>
                    <a:pt x="4531" y="1758"/>
                    <a:pt x="4547" y="1709"/>
                  </a:cubicBezTo>
                  <a:cubicBezTo>
                    <a:pt x="4577" y="1594"/>
                    <a:pt x="4616" y="1483"/>
                    <a:pt x="4668" y="1375"/>
                  </a:cubicBezTo>
                  <a:cubicBezTo>
                    <a:pt x="4711" y="1303"/>
                    <a:pt x="4832" y="1181"/>
                    <a:pt x="4884" y="1116"/>
                  </a:cubicBezTo>
                  <a:cubicBezTo>
                    <a:pt x="4953" y="1034"/>
                    <a:pt x="5111" y="877"/>
                    <a:pt x="5163" y="782"/>
                  </a:cubicBezTo>
                  <a:cubicBezTo>
                    <a:pt x="5215" y="667"/>
                    <a:pt x="5255" y="546"/>
                    <a:pt x="5278" y="425"/>
                  </a:cubicBezTo>
                  <a:cubicBezTo>
                    <a:pt x="5284" y="333"/>
                    <a:pt x="5284" y="241"/>
                    <a:pt x="5271" y="153"/>
                  </a:cubicBezTo>
                  <a:cubicBezTo>
                    <a:pt x="5268" y="113"/>
                    <a:pt x="5261" y="15"/>
                    <a:pt x="5225" y="2"/>
                  </a:cubicBezTo>
                  <a:cubicBezTo>
                    <a:pt x="5221" y="1"/>
                    <a:pt x="5216" y="0"/>
                    <a:pt x="5211"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1" name="Google Shape;2151;p34"/>
          <p:cNvSpPr txBox="1"/>
          <p:nvPr/>
        </p:nvSpPr>
        <p:spPr>
          <a:xfrm flipH="1">
            <a:off x="4467476" y="2330588"/>
            <a:ext cx="7572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accent6"/>
                </a:solidFill>
                <a:latin typeface="Cairo"/>
                <a:ea typeface="Cairo"/>
                <a:cs typeface="Cairo"/>
                <a:sym typeface="Cairo"/>
              </a:rPr>
              <a:t>20%</a:t>
            </a:r>
            <a:endParaRPr sz="1800" b="1" dirty="0">
              <a:solidFill>
                <a:schemeClr val="accent6"/>
              </a:solidFill>
              <a:latin typeface="Cairo"/>
              <a:ea typeface="Cairo"/>
              <a:cs typeface="Cairo"/>
              <a:sym typeface="Cairo"/>
            </a:endParaRPr>
          </a:p>
        </p:txBody>
      </p:sp>
      <p:sp>
        <p:nvSpPr>
          <p:cNvPr id="2153" name="Google Shape;2153;p34"/>
          <p:cNvSpPr txBox="1"/>
          <p:nvPr/>
        </p:nvSpPr>
        <p:spPr>
          <a:xfrm flipH="1">
            <a:off x="4467476" y="4069050"/>
            <a:ext cx="7572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accent6"/>
                </a:solidFill>
                <a:latin typeface="Cairo"/>
                <a:ea typeface="Cairo"/>
                <a:cs typeface="Cairo"/>
                <a:sym typeface="Cairo"/>
              </a:rPr>
              <a:t>40%</a:t>
            </a:r>
            <a:endParaRPr sz="1800" b="1">
              <a:solidFill>
                <a:schemeClr val="accent6"/>
              </a:solidFill>
              <a:latin typeface="Cairo"/>
              <a:ea typeface="Cairo"/>
              <a:cs typeface="Cairo"/>
              <a:sym typeface="Cai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EF6CE3B-217E-37F8-8693-511E9BCACCEB}"/>
              </a:ext>
            </a:extLst>
          </p:cNvPr>
          <p:cNvPicPr>
            <a:picLocks noChangeAspect="1"/>
          </p:cNvPicPr>
          <p:nvPr/>
        </p:nvPicPr>
        <p:blipFill>
          <a:blip r:embed="rId2"/>
          <a:stretch>
            <a:fillRect/>
          </a:stretch>
        </p:blipFill>
        <p:spPr>
          <a:xfrm>
            <a:off x="221399" y="152400"/>
            <a:ext cx="4350601" cy="4838700"/>
          </a:xfrm>
          <a:prstGeom prst="rect">
            <a:avLst/>
          </a:prstGeom>
        </p:spPr>
      </p:pic>
      <p:sp>
        <p:nvSpPr>
          <p:cNvPr id="4" name="TextBox 3">
            <a:extLst>
              <a:ext uri="{FF2B5EF4-FFF2-40B4-BE49-F238E27FC236}">
                <a16:creationId xmlns:a16="http://schemas.microsoft.com/office/drawing/2014/main" id="{2A39E8E5-6C6D-EFAC-C8EB-AAA5810A8FEA}"/>
              </a:ext>
            </a:extLst>
          </p:cNvPr>
          <p:cNvSpPr txBox="1"/>
          <p:nvPr/>
        </p:nvSpPr>
        <p:spPr>
          <a:xfrm>
            <a:off x="5070764" y="655499"/>
            <a:ext cx="3789218" cy="3170099"/>
          </a:xfrm>
          <a:prstGeom prst="rect">
            <a:avLst/>
          </a:prstGeom>
          <a:noFill/>
        </p:spPr>
        <p:txBody>
          <a:bodyPr wrap="square" rtlCol="0">
            <a:spAutoFit/>
          </a:bodyPr>
          <a:lstStyle/>
          <a:p>
            <a:r>
              <a:rPr lang="en-US" sz="2000" dirty="0">
                <a:solidFill>
                  <a:srgbClr val="03B1EF"/>
                </a:solidFill>
                <a:latin typeface="Neucha" panose="020B0604020202020204" charset="0"/>
              </a:rPr>
              <a:t>Make your own cards</a:t>
            </a:r>
          </a:p>
          <a:p>
            <a:endParaRPr lang="en-US" sz="2000" dirty="0">
              <a:solidFill>
                <a:srgbClr val="03B1EF"/>
              </a:solidFill>
              <a:latin typeface="Neucha" panose="020B0604020202020204" charset="0"/>
            </a:endParaRPr>
          </a:p>
          <a:p>
            <a:r>
              <a:rPr lang="en-US" sz="2000" dirty="0">
                <a:solidFill>
                  <a:srgbClr val="03B1EF"/>
                </a:solidFill>
                <a:latin typeface="Neucha" panose="020B0604020202020204" charset="0"/>
              </a:rPr>
              <a:t>Fold a blank sheet of paper and draw (in teams) any </a:t>
            </a:r>
            <a:r>
              <a:rPr lang="en-US" sz="2000" b="1" dirty="0">
                <a:solidFill>
                  <a:srgbClr val="03B1EF"/>
                </a:solidFill>
                <a:latin typeface="Neucha" panose="020B0604020202020204" charset="0"/>
              </a:rPr>
              <a:t>other</a:t>
            </a:r>
            <a:r>
              <a:rPr lang="en-US" sz="2000" dirty="0">
                <a:solidFill>
                  <a:srgbClr val="03B1EF"/>
                </a:solidFill>
                <a:latin typeface="Neucha" panose="020B0604020202020204" charset="0"/>
              </a:rPr>
              <a:t> environmental issues that could possibly make the people leave their hometown or country. </a:t>
            </a:r>
          </a:p>
          <a:p>
            <a:r>
              <a:rPr lang="en-US" sz="2000" dirty="0">
                <a:solidFill>
                  <a:srgbClr val="03B1EF"/>
                </a:solidFill>
                <a:latin typeface="Neucha" panose="020B0604020202020204" charset="0"/>
              </a:rPr>
              <a:t>Don’t forget to write at the back of your drawing an explanation or a short description of the problem.</a:t>
            </a:r>
            <a:endParaRPr lang="el-GR" sz="2000" dirty="0">
              <a:solidFill>
                <a:srgbClr val="03B1EF"/>
              </a:solidFill>
              <a:latin typeface="Neucha" panose="020B0604020202020204" charset="0"/>
            </a:endParaRPr>
          </a:p>
        </p:txBody>
      </p:sp>
    </p:spTree>
    <p:extLst>
      <p:ext uri="{BB962C8B-B14F-4D97-AF65-F5344CB8AC3E}">
        <p14:creationId xmlns:p14="http://schemas.microsoft.com/office/powerpoint/2010/main" val="112619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5"/>
          <p:cNvSpPr txBox="1">
            <a:spLocks noGrp="1"/>
          </p:cNvSpPr>
          <p:nvPr>
            <p:ph type="subTitle" idx="1"/>
          </p:nvPr>
        </p:nvSpPr>
        <p:spPr>
          <a:xfrm>
            <a:off x="4741416" y="1045457"/>
            <a:ext cx="31917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latin typeface="Neucha" panose="020B0604020202020204" charset="0"/>
              </a:rPr>
              <a:t>Prepare a </a:t>
            </a:r>
            <a:r>
              <a:rPr lang="en-US" dirty="0" err="1">
                <a:latin typeface="Neucha" panose="020B0604020202020204" charset="0"/>
              </a:rPr>
              <a:t>powerpoint</a:t>
            </a:r>
            <a:r>
              <a:rPr lang="en-US" dirty="0">
                <a:latin typeface="Neucha" panose="020B0604020202020204" charset="0"/>
              </a:rPr>
              <a:t> presentation about one of the issues suggested in the previous page</a:t>
            </a:r>
            <a:endParaRPr dirty="0">
              <a:latin typeface="Neucha" panose="020B0604020202020204" charset="0"/>
            </a:endParaRPr>
          </a:p>
        </p:txBody>
      </p:sp>
      <p:grpSp>
        <p:nvGrpSpPr>
          <p:cNvPr id="85" name="Google Shape;85;p15"/>
          <p:cNvGrpSpPr/>
          <p:nvPr/>
        </p:nvGrpSpPr>
        <p:grpSpPr>
          <a:xfrm>
            <a:off x="1282327" y="1029987"/>
            <a:ext cx="2791212" cy="3083530"/>
            <a:chOff x="2055650" y="933575"/>
            <a:chExt cx="3474250" cy="3838100"/>
          </a:xfrm>
        </p:grpSpPr>
        <p:sp>
          <p:nvSpPr>
            <p:cNvPr id="86" name="Google Shape;86;p15"/>
            <p:cNvSpPr/>
            <p:nvPr/>
          </p:nvSpPr>
          <p:spPr>
            <a:xfrm>
              <a:off x="2454350" y="933575"/>
              <a:ext cx="3075550" cy="3838100"/>
            </a:xfrm>
            <a:custGeom>
              <a:avLst/>
              <a:gdLst/>
              <a:ahLst/>
              <a:cxnLst/>
              <a:rect l="l" t="t" r="r" b="b"/>
              <a:pathLst>
                <a:path w="123022" h="153524" extrusionOk="0">
                  <a:moveTo>
                    <a:pt x="87580" y="16061"/>
                  </a:moveTo>
                  <a:cubicBezTo>
                    <a:pt x="99249" y="23975"/>
                    <a:pt x="108236" y="35804"/>
                    <a:pt x="112368" y="49923"/>
                  </a:cubicBezTo>
                  <a:cubicBezTo>
                    <a:pt x="116992" y="65810"/>
                    <a:pt x="115165" y="82538"/>
                    <a:pt x="107222" y="97034"/>
                  </a:cubicBezTo>
                  <a:cubicBezTo>
                    <a:pt x="99278" y="111544"/>
                    <a:pt x="86159" y="122082"/>
                    <a:pt x="70287" y="126706"/>
                  </a:cubicBezTo>
                  <a:cubicBezTo>
                    <a:pt x="64604" y="128359"/>
                    <a:pt x="58763" y="129200"/>
                    <a:pt x="52906" y="129200"/>
                  </a:cubicBezTo>
                  <a:cubicBezTo>
                    <a:pt x="39425" y="129200"/>
                    <a:pt x="26655" y="124720"/>
                    <a:pt x="16247" y="117038"/>
                  </a:cubicBezTo>
                  <a:cubicBezTo>
                    <a:pt x="18030" y="114515"/>
                    <a:pt x="19798" y="112008"/>
                    <a:pt x="21581" y="109485"/>
                  </a:cubicBezTo>
                  <a:cubicBezTo>
                    <a:pt x="43586" y="78334"/>
                    <a:pt x="65576" y="47197"/>
                    <a:pt x="87580" y="16061"/>
                  </a:cubicBezTo>
                  <a:close/>
                  <a:moveTo>
                    <a:pt x="86948" y="1"/>
                  </a:moveTo>
                  <a:cubicBezTo>
                    <a:pt x="85234" y="1"/>
                    <a:pt x="84092" y="2713"/>
                    <a:pt x="85928" y="3957"/>
                  </a:cubicBezTo>
                  <a:cubicBezTo>
                    <a:pt x="87087" y="4739"/>
                    <a:pt x="88247" y="5522"/>
                    <a:pt x="89392" y="6319"/>
                  </a:cubicBezTo>
                  <a:cubicBezTo>
                    <a:pt x="85913" y="11233"/>
                    <a:pt x="82434" y="16162"/>
                    <a:pt x="78955" y="21076"/>
                  </a:cubicBezTo>
                  <a:cubicBezTo>
                    <a:pt x="55153" y="54779"/>
                    <a:pt x="31351" y="88481"/>
                    <a:pt x="7549" y="122169"/>
                  </a:cubicBezTo>
                  <a:cubicBezTo>
                    <a:pt x="6346" y="121357"/>
                    <a:pt x="5143" y="120531"/>
                    <a:pt x="3926" y="119705"/>
                  </a:cubicBezTo>
                  <a:cubicBezTo>
                    <a:pt x="3555" y="119453"/>
                    <a:pt x="3189" y="119344"/>
                    <a:pt x="2846" y="119344"/>
                  </a:cubicBezTo>
                  <a:cubicBezTo>
                    <a:pt x="1134" y="119344"/>
                    <a:pt x="0" y="122056"/>
                    <a:pt x="1824" y="123300"/>
                  </a:cubicBezTo>
                  <a:cubicBezTo>
                    <a:pt x="5187" y="125590"/>
                    <a:pt x="8550" y="127880"/>
                    <a:pt x="11913" y="130156"/>
                  </a:cubicBezTo>
                  <a:cubicBezTo>
                    <a:pt x="12288" y="130412"/>
                    <a:pt x="12660" y="130523"/>
                    <a:pt x="13007" y="130523"/>
                  </a:cubicBezTo>
                  <a:cubicBezTo>
                    <a:pt x="14722" y="130523"/>
                    <a:pt x="15847" y="127818"/>
                    <a:pt x="14015" y="126576"/>
                  </a:cubicBezTo>
                  <a:cubicBezTo>
                    <a:pt x="13000" y="125880"/>
                    <a:pt x="11985" y="125199"/>
                    <a:pt x="10970" y="124503"/>
                  </a:cubicBezTo>
                  <a:cubicBezTo>
                    <a:pt x="11608" y="123604"/>
                    <a:pt x="12246" y="122691"/>
                    <a:pt x="12884" y="121792"/>
                  </a:cubicBezTo>
                  <a:cubicBezTo>
                    <a:pt x="22915" y="129156"/>
                    <a:pt x="34932" y="133809"/>
                    <a:pt x="47717" y="134809"/>
                  </a:cubicBezTo>
                  <a:lnTo>
                    <a:pt x="47717" y="140840"/>
                  </a:lnTo>
                  <a:lnTo>
                    <a:pt x="42281" y="153523"/>
                  </a:lnTo>
                  <a:lnTo>
                    <a:pt x="63590" y="153523"/>
                  </a:lnTo>
                  <a:lnTo>
                    <a:pt x="58139" y="140840"/>
                  </a:lnTo>
                  <a:lnTo>
                    <a:pt x="58139" y="134809"/>
                  </a:lnTo>
                  <a:cubicBezTo>
                    <a:pt x="62792" y="134447"/>
                    <a:pt x="67402" y="133621"/>
                    <a:pt x="71910" y="132302"/>
                  </a:cubicBezTo>
                  <a:cubicBezTo>
                    <a:pt x="89276" y="127228"/>
                    <a:pt x="103627" y="115704"/>
                    <a:pt x="112324" y="99831"/>
                  </a:cubicBezTo>
                  <a:cubicBezTo>
                    <a:pt x="121022" y="83973"/>
                    <a:pt x="123022" y="65665"/>
                    <a:pt x="117948" y="48299"/>
                  </a:cubicBezTo>
                  <a:cubicBezTo>
                    <a:pt x="113455" y="32876"/>
                    <a:pt x="103656" y="19974"/>
                    <a:pt x="90929" y="11320"/>
                  </a:cubicBezTo>
                  <a:cubicBezTo>
                    <a:pt x="91566" y="10422"/>
                    <a:pt x="92190" y="9537"/>
                    <a:pt x="92813" y="8639"/>
                  </a:cubicBezTo>
                  <a:cubicBezTo>
                    <a:pt x="93886" y="9364"/>
                    <a:pt x="94944" y="10088"/>
                    <a:pt x="96016" y="10813"/>
                  </a:cubicBezTo>
                  <a:cubicBezTo>
                    <a:pt x="96390" y="11069"/>
                    <a:pt x="96759" y="11180"/>
                    <a:pt x="97105" y="11180"/>
                  </a:cubicBezTo>
                  <a:cubicBezTo>
                    <a:pt x="98815" y="11180"/>
                    <a:pt x="99951" y="8474"/>
                    <a:pt x="98118" y="7233"/>
                  </a:cubicBezTo>
                  <a:cubicBezTo>
                    <a:pt x="94755" y="4942"/>
                    <a:pt x="91392" y="2652"/>
                    <a:pt x="88029" y="362"/>
                  </a:cubicBezTo>
                  <a:cubicBezTo>
                    <a:pt x="87659" y="110"/>
                    <a:pt x="87292" y="1"/>
                    <a:pt x="86948"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055650" y="1070950"/>
              <a:ext cx="3307925" cy="2968425"/>
            </a:xfrm>
            <a:custGeom>
              <a:avLst/>
              <a:gdLst/>
              <a:ahLst/>
              <a:cxnLst/>
              <a:rect l="l" t="t" r="r" b="b"/>
              <a:pathLst>
                <a:path w="132317" h="118737" extrusionOk="0">
                  <a:moveTo>
                    <a:pt x="66143" y="1"/>
                  </a:moveTo>
                  <a:cubicBezTo>
                    <a:pt x="40444" y="1"/>
                    <a:pt x="16748" y="16825"/>
                    <a:pt x="9190" y="42746"/>
                  </a:cubicBezTo>
                  <a:cubicBezTo>
                    <a:pt x="0" y="74202"/>
                    <a:pt x="18062" y="107165"/>
                    <a:pt x="49532" y="116341"/>
                  </a:cubicBezTo>
                  <a:cubicBezTo>
                    <a:pt x="55085" y="117963"/>
                    <a:pt x="60685" y="118736"/>
                    <a:pt x="66192" y="118736"/>
                  </a:cubicBezTo>
                  <a:cubicBezTo>
                    <a:pt x="91885" y="118736"/>
                    <a:pt x="115573" y="101914"/>
                    <a:pt x="123141" y="75999"/>
                  </a:cubicBezTo>
                  <a:cubicBezTo>
                    <a:pt x="132316" y="44529"/>
                    <a:pt x="114255" y="11580"/>
                    <a:pt x="82785" y="2390"/>
                  </a:cubicBezTo>
                  <a:cubicBezTo>
                    <a:pt x="77238" y="772"/>
                    <a:pt x="71644" y="1"/>
                    <a:pt x="66143" y="1"/>
                  </a:cubicBezTo>
                  <a:close/>
                </a:path>
              </a:pathLst>
            </a:custGeom>
            <a:solidFill>
              <a:srgbClr val="83B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039000" y="1132850"/>
              <a:ext cx="1269125" cy="1696750"/>
            </a:xfrm>
            <a:custGeom>
              <a:avLst/>
              <a:gdLst/>
              <a:ahLst/>
              <a:cxnLst/>
              <a:rect l="l" t="t" r="r" b="b"/>
              <a:pathLst>
                <a:path w="50765" h="67870" extrusionOk="0">
                  <a:moveTo>
                    <a:pt x="3726" y="1"/>
                  </a:moveTo>
                  <a:cubicBezTo>
                    <a:pt x="1697" y="3987"/>
                    <a:pt x="1" y="11061"/>
                    <a:pt x="8176" y="17483"/>
                  </a:cubicBezTo>
                  <a:cubicBezTo>
                    <a:pt x="20425" y="27064"/>
                    <a:pt x="23585" y="27325"/>
                    <a:pt x="26354" y="43879"/>
                  </a:cubicBezTo>
                  <a:cubicBezTo>
                    <a:pt x="28238" y="55186"/>
                    <a:pt x="36443" y="65478"/>
                    <a:pt x="45155" y="67870"/>
                  </a:cubicBezTo>
                  <a:cubicBezTo>
                    <a:pt x="50765" y="38299"/>
                    <a:pt x="33152" y="8742"/>
                    <a:pt x="3726"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204250" y="1249550"/>
              <a:ext cx="1000950" cy="1423875"/>
            </a:xfrm>
            <a:custGeom>
              <a:avLst/>
              <a:gdLst/>
              <a:ahLst/>
              <a:cxnLst/>
              <a:rect l="l" t="t" r="r" b="b"/>
              <a:pathLst>
                <a:path w="40038" h="56955" extrusionOk="0">
                  <a:moveTo>
                    <a:pt x="1653" y="1"/>
                  </a:moveTo>
                  <a:lnTo>
                    <a:pt x="1653" y="1"/>
                  </a:lnTo>
                  <a:cubicBezTo>
                    <a:pt x="1" y="3262"/>
                    <a:pt x="204" y="7451"/>
                    <a:pt x="6872" y="12684"/>
                  </a:cubicBezTo>
                  <a:cubicBezTo>
                    <a:pt x="16874" y="20512"/>
                    <a:pt x="21019" y="23078"/>
                    <a:pt x="23281" y="36602"/>
                  </a:cubicBezTo>
                  <a:cubicBezTo>
                    <a:pt x="24817" y="45821"/>
                    <a:pt x="28354" y="55012"/>
                    <a:pt x="35457" y="56954"/>
                  </a:cubicBezTo>
                  <a:cubicBezTo>
                    <a:pt x="40038" y="32819"/>
                    <a:pt x="25673" y="7132"/>
                    <a:pt x="1653" y="1"/>
                  </a:cubicBezTo>
                  <a:close/>
                </a:path>
              </a:pathLst>
            </a:custGeom>
            <a:solidFill>
              <a:srgbClr val="819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362425" y="1620275"/>
              <a:ext cx="1576825" cy="2259550"/>
            </a:xfrm>
            <a:custGeom>
              <a:avLst/>
              <a:gdLst/>
              <a:ahLst/>
              <a:cxnLst/>
              <a:rect l="l" t="t" r="r" b="b"/>
              <a:pathLst>
                <a:path w="63073" h="90382" extrusionOk="0">
                  <a:moveTo>
                    <a:pt x="27745" y="1"/>
                  </a:moveTo>
                  <a:cubicBezTo>
                    <a:pt x="27745" y="1"/>
                    <a:pt x="24918" y="16279"/>
                    <a:pt x="13887" y="18642"/>
                  </a:cubicBezTo>
                  <a:cubicBezTo>
                    <a:pt x="2856" y="21005"/>
                    <a:pt x="0" y="30877"/>
                    <a:pt x="3247" y="36675"/>
                  </a:cubicBezTo>
                  <a:cubicBezTo>
                    <a:pt x="7683" y="44575"/>
                    <a:pt x="18265" y="41937"/>
                    <a:pt x="19439" y="45894"/>
                  </a:cubicBezTo>
                  <a:cubicBezTo>
                    <a:pt x="20628" y="49837"/>
                    <a:pt x="12959" y="58926"/>
                    <a:pt x="15206" y="68594"/>
                  </a:cubicBezTo>
                  <a:cubicBezTo>
                    <a:pt x="17236" y="77292"/>
                    <a:pt x="29890" y="87410"/>
                    <a:pt x="40603" y="90381"/>
                  </a:cubicBezTo>
                  <a:cubicBezTo>
                    <a:pt x="43777" y="88787"/>
                    <a:pt x="46807" y="86917"/>
                    <a:pt x="49648" y="84772"/>
                  </a:cubicBezTo>
                  <a:cubicBezTo>
                    <a:pt x="51532" y="74030"/>
                    <a:pt x="46850" y="53040"/>
                    <a:pt x="44140" y="48373"/>
                  </a:cubicBezTo>
                  <a:cubicBezTo>
                    <a:pt x="40385" y="41937"/>
                    <a:pt x="28136" y="40893"/>
                    <a:pt x="29325" y="36675"/>
                  </a:cubicBezTo>
                  <a:cubicBezTo>
                    <a:pt x="29794" y="34989"/>
                    <a:pt x="31121" y="34136"/>
                    <a:pt x="32998" y="34136"/>
                  </a:cubicBezTo>
                  <a:cubicBezTo>
                    <a:pt x="35816" y="34136"/>
                    <a:pt x="39876" y="36058"/>
                    <a:pt x="44140" y="39965"/>
                  </a:cubicBezTo>
                  <a:cubicBezTo>
                    <a:pt x="51228" y="46459"/>
                    <a:pt x="54997" y="51547"/>
                    <a:pt x="59346" y="52069"/>
                  </a:cubicBezTo>
                  <a:cubicBezTo>
                    <a:pt x="59425" y="52079"/>
                    <a:pt x="59498" y="52084"/>
                    <a:pt x="59564" y="52084"/>
                  </a:cubicBezTo>
                  <a:cubicBezTo>
                    <a:pt x="63072" y="52084"/>
                    <a:pt x="47047" y="38254"/>
                    <a:pt x="47459" y="31268"/>
                  </a:cubicBezTo>
                  <a:cubicBezTo>
                    <a:pt x="47880" y="24165"/>
                    <a:pt x="51837" y="12568"/>
                    <a:pt x="27745" y="1"/>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461350" y="1689500"/>
              <a:ext cx="1375625" cy="2080975"/>
            </a:xfrm>
            <a:custGeom>
              <a:avLst/>
              <a:gdLst/>
              <a:ahLst/>
              <a:cxnLst/>
              <a:rect l="l" t="t" r="r" b="b"/>
              <a:pathLst>
                <a:path w="55025" h="83239" extrusionOk="0">
                  <a:moveTo>
                    <a:pt x="25832" y="0"/>
                  </a:moveTo>
                  <a:cubicBezTo>
                    <a:pt x="25832" y="0"/>
                    <a:pt x="20222" y="15743"/>
                    <a:pt x="10626" y="17801"/>
                  </a:cubicBezTo>
                  <a:cubicBezTo>
                    <a:pt x="1030" y="19845"/>
                    <a:pt x="1" y="26296"/>
                    <a:pt x="1378" y="31905"/>
                  </a:cubicBezTo>
                  <a:cubicBezTo>
                    <a:pt x="2740" y="37515"/>
                    <a:pt x="16801" y="38066"/>
                    <a:pt x="17830" y="41502"/>
                  </a:cubicBezTo>
                  <a:cubicBezTo>
                    <a:pt x="18860" y="44937"/>
                    <a:pt x="11394" y="57577"/>
                    <a:pt x="13351" y="65999"/>
                  </a:cubicBezTo>
                  <a:cubicBezTo>
                    <a:pt x="15323" y="74407"/>
                    <a:pt x="28731" y="81988"/>
                    <a:pt x="38516" y="83206"/>
                  </a:cubicBezTo>
                  <a:cubicBezTo>
                    <a:pt x="38696" y="83228"/>
                    <a:pt x="38871" y="83239"/>
                    <a:pt x="39041" y="83239"/>
                  </a:cubicBezTo>
                  <a:cubicBezTo>
                    <a:pt x="48075" y="83239"/>
                    <a:pt x="41731" y="52328"/>
                    <a:pt x="38516" y="46821"/>
                  </a:cubicBezTo>
                  <a:cubicBezTo>
                    <a:pt x="35254" y="41226"/>
                    <a:pt x="21947" y="39530"/>
                    <a:pt x="23049" y="34268"/>
                  </a:cubicBezTo>
                  <a:cubicBezTo>
                    <a:pt x="23707" y="31160"/>
                    <a:pt x="26429" y="29436"/>
                    <a:pt x="29768" y="29436"/>
                  </a:cubicBezTo>
                  <a:cubicBezTo>
                    <a:pt x="32534" y="29436"/>
                    <a:pt x="35724" y="30620"/>
                    <a:pt x="38516" y="33181"/>
                  </a:cubicBezTo>
                  <a:cubicBezTo>
                    <a:pt x="44691" y="38834"/>
                    <a:pt x="47967" y="44836"/>
                    <a:pt x="51750" y="45299"/>
                  </a:cubicBezTo>
                  <a:cubicBezTo>
                    <a:pt x="51815" y="45307"/>
                    <a:pt x="51875" y="45311"/>
                    <a:pt x="51929" y="45311"/>
                  </a:cubicBezTo>
                  <a:cubicBezTo>
                    <a:pt x="55024" y="45311"/>
                    <a:pt x="41059" y="32494"/>
                    <a:pt x="41415" y="26412"/>
                  </a:cubicBezTo>
                  <a:cubicBezTo>
                    <a:pt x="41777" y="20222"/>
                    <a:pt x="46793" y="10945"/>
                    <a:pt x="25832" y="0"/>
                  </a:cubicBezTo>
                  <a:close/>
                </a:path>
              </a:pathLst>
            </a:custGeom>
            <a:solidFill>
              <a:srgbClr val="F6B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196975" y="1112925"/>
              <a:ext cx="1371300" cy="1915650"/>
            </a:xfrm>
            <a:custGeom>
              <a:avLst/>
              <a:gdLst/>
              <a:ahLst/>
              <a:cxnLst/>
              <a:rect l="l" t="t" r="r" b="b"/>
              <a:pathLst>
                <a:path w="54852" h="76626" extrusionOk="0">
                  <a:moveTo>
                    <a:pt x="46604" y="1"/>
                  </a:moveTo>
                  <a:cubicBezTo>
                    <a:pt x="26614" y="4828"/>
                    <a:pt x="9698" y="19918"/>
                    <a:pt x="3537" y="41067"/>
                  </a:cubicBezTo>
                  <a:cubicBezTo>
                    <a:pt x="0" y="53171"/>
                    <a:pt x="508" y="65492"/>
                    <a:pt x="4262" y="76610"/>
                  </a:cubicBezTo>
                  <a:cubicBezTo>
                    <a:pt x="4542" y="76621"/>
                    <a:pt x="4819" y="76626"/>
                    <a:pt x="5093" y="76626"/>
                  </a:cubicBezTo>
                  <a:cubicBezTo>
                    <a:pt x="25599" y="76626"/>
                    <a:pt x="26649" y="48495"/>
                    <a:pt x="28136" y="36994"/>
                  </a:cubicBezTo>
                  <a:cubicBezTo>
                    <a:pt x="29716" y="24788"/>
                    <a:pt x="45517" y="24701"/>
                    <a:pt x="51460" y="17135"/>
                  </a:cubicBezTo>
                  <a:cubicBezTo>
                    <a:pt x="54852" y="12800"/>
                    <a:pt x="50735" y="5480"/>
                    <a:pt x="46604"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290825" y="1207150"/>
              <a:ext cx="1179975" cy="1687650"/>
            </a:xfrm>
            <a:custGeom>
              <a:avLst/>
              <a:gdLst/>
              <a:ahLst/>
              <a:cxnLst/>
              <a:rect l="l" t="t" r="r" b="b"/>
              <a:pathLst>
                <a:path w="47199" h="67506" extrusionOk="0">
                  <a:moveTo>
                    <a:pt x="40096" y="1"/>
                  </a:moveTo>
                  <a:cubicBezTo>
                    <a:pt x="22904" y="4161"/>
                    <a:pt x="8350" y="18714"/>
                    <a:pt x="3045" y="36907"/>
                  </a:cubicBezTo>
                  <a:cubicBezTo>
                    <a:pt x="1" y="47329"/>
                    <a:pt x="436" y="57925"/>
                    <a:pt x="3668" y="67493"/>
                  </a:cubicBezTo>
                  <a:cubicBezTo>
                    <a:pt x="3912" y="67501"/>
                    <a:pt x="4151" y="67506"/>
                    <a:pt x="4387" y="67506"/>
                  </a:cubicBezTo>
                  <a:cubicBezTo>
                    <a:pt x="21925" y="67506"/>
                    <a:pt x="18993" y="43311"/>
                    <a:pt x="20266" y="33413"/>
                  </a:cubicBezTo>
                  <a:cubicBezTo>
                    <a:pt x="21628" y="22904"/>
                    <a:pt x="39168" y="18888"/>
                    <a:pt x="44270" y="12365"/>
                  </a:cubicBezTo>
                  <a:cubicBezTo>
                    <a:pt x="47199" y="8640"/>
                    <a:pt x="43662" y="4712"/>
                    <a:pt x="40096" y="1"/>
                  </a:cubicBezTo>
                  <a:close/>
                </a:path>
              </a:pathLst>
            </a:custGeom>
            <a:solidFill>
              <a:srgbClr val="788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2463325" y="2915650"/>
              <a:ext cx="1160050" cy="1120725"/>
            </a:xfrm>
            <a:custGeom>
              <a:avLst/>
              <a:gdLst/>
              <a:ahLst/>
              <a:cxnLst/>
              <a:rect l="l" t="t" r="r" b="b"/>
              <a:pathLst>
                <a:path w="46402" h="44829" extrusionOk="0">
                  <a:moveTo>
                    <a:pt x="27389" y="0"/>
                  </a:moveTo>
                  <a:cubicBezTo>
                    <a:pt x="26592" y="0"/>
                    <a:pt x="25721" y="513"/>
                    <a:pt x="24759" y="1689"/>
                  </a:cubicBezTo>
                  <a:cubicBezTo>
                    <a:pt x="20309" y="7154"/>
                    <a:pt x="6669" y="14417"/>
                    <a:pt x="1" y="17765"/>
                  </a:cubicBezTo>
                  <a:cubicBezTo>
                    <a:pt x="7466" y="29347"/>
                    <a:pt x="18961" y="38392"/>
                    <a:pt x="33225" y="42553"/>
                  </a:cubicBezTo>
                  <a:cubicBezTo>
                    <a:pt x="37602" y="43843"/>
                    <a:pt x="42024" y="44568"/>
                    <a:pt x="46401" y="44829"/>
                  </a:cubicBezTo>
                  <a:cubicBezTo>
                    <a:pt x="45821" y="37595"/>
                    <a:pt x="37820" y="26100"/>
                    <a:pt x="35921" y="20563"/>
                  </a:cubicBezTo>
                  <a:cubicBezTo>
                    <a:pt x="33659" y="13934"/>
                    <a:pt x="31539" y="0"/>
                    <a:pt x="27389"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581100" y="3029500"/>
              <a:ext cx="924500" cy="893075"/>
            </a:xfrm>
            <a:custGeom>
              <a:avLst/>
              <a:gdLst/>
              <a:ahLst/>
              <a:cxnLst/>
              <a:rect l="l" t="t" r="r" b="b"/>
              <a:pathLst>
                <a:path w="36980" h="35723" extrusionOk="0">
                  <a:moveTo>
                    <a:pt x="21827" y="0"/>
                  </a:moveTo>
                  <a:cubicBezTo>
                    <a:pt x="21191" y="0"/>
                    <a:pt x="20496" y="411"/>
                    <a:pt x="19729" y="1354"/>
                  </a:cubicBezTo>
                  <a:cubicBezTo>
                    <a:pt x="16178" y="5688"/>
                    <a:pt x="5306" y="11486"/>
                    <a:pt x="1" y="14153"/>
                  </a:cubicBezTo>
                  <a:cubicBezTo>
                    <a:pt x="5944" y="23387"/>
                    <a:pt x="15105" y="30591"/>
                    <a:pt x="26470" y="33911"/>
                  </a:cubicBezTo>
                  <a:cubicBezTo>
                    <a:pt x="29978" y="34940"/>
                    <a:pt x="33486" y="35520"/>
                    <a:pt x="36979" y="35723"/>
                  </a:cubicBezTo>
                  <a:cubicBezTo>
                    <a:pt x="36515" y="29954"/>
                    <a:pt x="30137" y="20792"/>
                    <a:pt x="28630" y="16386"/>
                  </a:cubicBezTo>
                  <a:cubicBezTo>
                    <a:pt x="26830" y="11109"/>
                    <a:pt x="25133" y="0"/>
                    <a:pt x="21827" y="0"/>
                  </a:cubicBezTo>
                  <a:close/>
                </a:path>
              </a:pathLst>
            </a:custGeom>
            <a:solidFill>
              <a:srgbClr val="F67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710325" y="2969100"/>
              <a:ext cx="1424225" cy="1070175"/>
            </a:xfrm>
            <a:custGeom>
              <a:avLst/>
              <a:gdLst/>
              <a:ahLst/>
              <a:cxnLst/>
              <a:rect l="l" t="t" r="r" b="b"/>
              <a:pathLst>
                <a:path w="56969" h="42807" extrusionOk="0">
                  <a:moveTo>
                    <a:pt x="0" y="42807"/>
                  </a:moveTo>
                  <a:lnTo>
                    <a:pt x="0" y="42807"/>
                  </a:lnTo>
                  <a:lnTo>
                    <a:pt x="0" y="42807"/>
                  </a:lnTo>
                  <a:lnTo>
                    <a:pt x="0" y="42807"/>
                  </a:lnTo>
                  <a:close/>
                  <a:moveTo>
                    <a:pt x="0" y="42807"/>
                  </a:moveTo>
                  <a:cubicBezTo>
                    <a:pt x="25600" y="42807"/>
                    <a:pt x="49213" y="26107"/>
                    <a:pt x="56867" y="363"/>
                  </a:cubicBezTo>
                  <a:cubicBezTo>
                    <a:pt x="49213" y="26107"/>
                    <a:pt x="25600" y="42807"/>
                    <a:pt x="0" y="42807"/>
                  </a:cubicBezTo>
                  <a:close/>
                  <a:moveTo>
                    <a:pt x="56954" y="73"/>
                  </a:moveTo>
                  <a:lnTo>
                    <a:pt x="56954" y="73"/>
                  </a:lnTo>
                  <a:cubicBezTo>
                    <a:pt x="56954" y="59"/>
                    <a:pt x="56954" y="44"/>
                    <a:pt x="56954" y="44"/>
                  </a:cubicBezTo>
                  <a:cubicBezTo>
                    <a:pt x="56954" y="44"/>
                    <a:pt x="56954" y="59"/>
                    <a:pt x="56954" y="73"/>
                  </a:cubicBezTo>
                  <a:lnTo>
                    <a:pt x="56954" y="73"/>
                  </a:lnTo>
                  <a:close/>
                  <a:moveTo>
                    <a:pt x="56968" y="15"/>
                  </a:moveTo>
                  <a:cubicBezTo>
                    <a:pt x="56968" y="1"/>
                    <a:pt x="56968" y="1"/>
                    <a:pt x="56968" y="1"/>
                  </a:cubicBezTo>
                  <a:cubicBezTo>
                    <a:pt x="56968" y="1"/>
                    <a:pt x="56968" y="1"/>
                    <a:pt x="56968" y="15"/>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299000" y="2037750"/>
              <a:ext cx="1927950" cy="2001525"/>
            </a:xfrm>
            <a:custGeom>
              <a:avLst/>
              <a:gdLst/>
              <a:ahLst/>
              <a:cxnLst/>
              <a:rect l="l" t="t" r="r" b="b"/>
              <a:pathLst>
                <a:path w="77118" h="80061" extrusionOk="0">
                  <a:moveTo>
                    <a:pt x="72059" y="1"/>
                  </a:moveTo>
                  <a:cubicBezTo>
                    <a:pt x="75726" y="9858"/>
                    <a:pt x="76813" y="20773"/>
                    <a:pt x="74755" y="31674"/>
                  </a:cubicBezTo>
                  <a:cubicBezTo>
                    <a:pt x="69710" y="30297"/>
                    <a:pt x="64840" y="26267"/>
                    <a:pt x="61274" y="20918"/>
                  </a:cubicBezTo>
                  <a:cubicBezTo>
                    <a:pt x="59766" y="23005"/>
                    <a:pt x="58201" y="24948"/>
                    <a:pt x="56563" y="26789"/>
                  </a:cubicBezTo>
                  <a:cubicBezTo>
                    <a:pt x="60332" y="31485"/>
                    <a:pt x="63970" y="35385"/>
                    <a:pt x="62100" y="35385"/>
                  </a:cubicBezTo>
                  <a:cubicBezTo>
                    <a:pt x="62028" y="35385"/>
                    <a:pt x="61955" y="35385"/>
                    <a:pt x="61883" y="35370"/>
                  </a:cubicBezTo>
                  <a:cubicBezTo>
                    <a:pt x="59201" y="35051"/>
                    <a:pt x="56737" y="32993"/>
                    <a:pt x="53591" y="29934"/>
                  </a:cubicBezTo>
                  <a:cubicBezTo>
                    <a:pt x="51808" y="31717"/>
                    <a:pt x="49953" y="33384"/>
                    <a:pt x="48054" y="34921"/>
                  </a:cubicBezTo>
                  <a:cubicBezTo>
                    <a:pt x="50677" y="42603"/>
                    <a:pt x="53764" y="58994"/>
                    <a:pt x="52186" y="68069"/>
                  </a:cubicBezTo>
                  <a:lnTo>
                    <a:pt x="52186" y="68069"/>
                  </a:lnTo>
                  <a:cubicBezTo>
                    <a:pt x="61971" y="60697"/>
                    <a:pt x="69565" y="50245"/>
                    <a:pt x="73320" y="37617"/>
                  </a:cubicBezTo>
                  <a:cubicBezTo>
                    <a:pt x="73349" y="37516"/>
                    <a:pt x="73378" y="37429"/>
                    <a:pt x="73407" y="37327"/>
                  </a:cubicBezTo>
                  <a:cubicBezTo>
                    <a:pt x="73407" y="37313"/>
                    <a:pt x="73407" y="37298"/>
                    <a:pt x="73407" y="37298"/>
                  </a:cubicBezTo>
                  <a:cubicBezTo>
                    <a:pt x="73421" y="37284"/>
                    <a:pt x="73421" y="37269"/>
                    <a:pt x="73421" y="37269"/>
                  </a:cubicBezTo>
                  <a:cubicBezTo>
                    <a:pt x="73421" y="37255"/>
                    <a:pt x="73421" y="37255"/>
                    <a:pt x="73421" y="37255"/>
                  </a:cubicBezTo>
                  <a:cubicBezTo>
                    <a:pt x="77118" y="24513"/>
                    <a:pt x="76364" y="11539"/>
                    <a:pt x="72059" y="1"/>
                  </a:cubicBezTo>
                  <a:close/>
                  <a:moveTo>
                    <a:pt x="52186" y="68069"/>
                  </a:moveTo>
                  <a:cubicBezTo>
                    <a:pt x="50789" y="69122"/>
                    <a:pt x="49347" y="70111"/>
                    <a:pt x="47865" y="71036"/>
                  </a:cubicBezTo>
                  <a:lnTo>
                    <a:pt x="47865" y="71036"/>
                  </a:lnTo>
                  <a:cubicBezTo>
                    <a:pt x="49347" y="70115"/>
                    <a:pt x="50789" y="69127"/>
                    <a:pt x="52185" y="68073"/>
                  </a:cubicBezTo>
                  <a:cubicBezTo>
                    <a:pt x="52185" y="68071"/>
                    <a:pt x="52185" y="68070"/>
                    <a:pt x="52186" y="68069"/>
                  </a:cubicBezTo>
                  <a:close/>
                  <a:moveTo>
                    <a:pt x="7132" y="52649"/>
                  </a:moveTo>
                  <a:lnTo>
                    <a:pt x="7132" y="52649"/>
                  </a:lnTo>
                  <a:cubicBezTo>
                    <a:pt x="5335" y="52983"/>
                    <a:pt x="3567" y="53243"/>
                    <a:pt x="1813" y="53490"/>
                  </a:cubicBezTo>
                  <a:cubicBezTo>
                    <a:pt x="2045" y="54273"/>
                    <a:pt x="2262" y="55012"/>
                    <a:pt x="2494" y="55679"/>
                  </a:cubicBezTo>
                  <a:cubicBezTo>
                    <a:pt x="4393" y="61216"/>
                    <a:pt x="12394" y="72711"/>
                    <a:pt x="12974" y="79945"/>
                  </a:cubicBezTo>
                  <a:cubicBezTo>
                    <a:pt x="8669" y="79698"/>
                    <a:pt x="4320" y="78973"/>
                    <a:pt x="1" y="77741"/>
                  </a:cubicBezTo>
                  <a:lnTo>
                    <a:pt x="1" y="77741"/>
                  </a:lnTo>
                  <a:cubicBezTo>
                    <a:pt x="5480" y="79321"/>
                    <a:pt x="11017" y="80061"/>
                    <a:pt x="16453" y="80061"/>
                  </a:cubicBezTo>
                  <a:cubicBezTo>
                    <a:pt x="27703" y="80061"/>
                    <a:pt x="38569" y="76836"/>
                    <a:pt x="47865" y="71036"/>
                  </a:cubicBezTo>
                  <a:lnTo>
                    <a:pt x="47865" y="71036"/>
                  </a:lnTo>
                  <a:cubicBezTo>
                    <a:pt x="46331" y="71989"/>
                    <a:pt x="44754" y="72871"/>
                    <a:pt x="43140" y="73682"/>
                  </a:cubicBezTo>
                  <a:cubicBezTo>
                    <a:pt x="36646" y="71870"/>
                    <a:pt x="29427" y="67435"/>
                    <a:pt x="24295" y="62289"/>
                  </a:cubicBezTo>
                  <a:lnTo>
                    <a:pt x="16250" y="62289"/>
                  </a:lnTo>
                  <a:cubicBezTo>
                    <a:pt x="14670" y="62289"/>
                    <a:pt x="13380" y="60999"/>
                    <a:pt x="13380" y="59419"/>
                  </a:cubicBezTo>
                  <a:lnTo>
                    <a:pt x="13380" y="58810"/>
                  </a:lnTo>
                  <a:cubicBezTo>
                    <a:pt x="13380" y="57911"/>
                    <a:pt x="13815" y="57114"/>
                    <a:pt x="14453" y="56592"/>
                  </a:cubicBezTo>
                  <a:lnTo>
                    <a:pt x="9959" y="56592"/>
                  </a:lnTo>
                  <a:cubicBezTo>
                    <a:pt x="8379" y="56592"/>
                    <a:pt x="7089" y="55302"/>
                    <a:pt x="7089" y="53722"/>
                  </a:cubicBezTo>
                  <a:lnTo>
                    <a:pt x="7089" y="53113"/>
                  </a:lnTo>
                  <a:cubicBezTo>
                    <a:pt x="7089" y="52954"/>
                    <a:pt x="7104" y="52809"/>
                    <a:pt x="7132" y="52649"/>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4830825" y="2037750"/>
              <a:ext cx="388525" cy="791850"/>
            </a:xfrm>
            <a:custGeom>
              <a:avLst/>
              <a:gdLst/>
              <a:ahLst/>
              <a:cxnLst/>
              <a:rect l="l" t="t" r="r" b="b"/>
              <a:pathLst>
                <a:path w="15541" h="31674" extrusionOk="0">
                  <a:moveTo>
                    <a:pt x="10786" y="1"/>
                  </a:moveTo>
                  <a:cubicBezTo>
                    <a:pt x="10380" y="1146"/>
                    <a:pt x="9959" y="2262"/>
                    <a:pt x="9524" y="3364"/>
                  </a:cubicBezTo>
                  <a:cubicBezTo>
                    <a:pt x="11423" y="10481"/>
                    <a:pt x="11800" y="18033"/>
                    <a:pt x="10394" y="25426"/>
                  </a:cubicBezTo>
                  <a:cubicBezTo>
                    <a:pt x="6785" y="24440"/>
                    <a:pt x="4103" y="21585"/>
                    <a:pt x="2132" y="17801"/>
                  </a:cubicBezTo>
                  <a:cubicBezTo>
                    <a:pt x="1436" y="18874"/>
                    <a:pt x="726" y="19918"/>
                    <a:pt x="1" y="20918"/>
                  </a:cubicBezTo>
                  <a:cubicBezTo>
                    <a:pt x="3567" y="26267"/>
                    <a:pt x="8437" y="30297"/>
                    <a:pt x="13482" y="31674"/>
                  </a:cubicBezTo>
                  <a:cubicBezTo>
                    <a:pt x="15540" y="20773"/>
                    <a:pt x="14453" y="9858"/>
                    <a:pt x="10786" y="1"/>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4884100" y="2121825"/>
              <a:ext cx="241750" cy="551600"/>
            </a:xfrm>
            <a:custGeom>
              <a:avLst/>
              <a:gdLst/>
              <a:ahLst/>
              <a:cxnLst/>
              <a:rect l="l" t="t" r="r" b="b"/>
              <a:pathLst>
                <a:path w="9670" h="22064" extrusionOk="0">
                  <a:moveTo>
                    <a:pt x="7393" y="1"/>
                  </a:moveTo>
                  <a:cubicBezTo>
                    <a:pt x="5277" y="5335"/>
                    <a:pt x="2784" y="10133"/>
                    <a:pt x="1" y="14438"/>
                  </a:cubicBezTo>
                  <a:cubicBezTo>
                    <a:pt x="1972" y="18222"/>
                    <a:pt x="4654" y="21077"/>
                    <a:pt x="8263" y="22063"/>
                  </a:cubicBezTo>
                  <a:cubicBezTo>
                    <a:pt x="9669" y="14670"/>
                    <a:pt x="9292" y="7118"/>
                    <a:pt x="7393" y="1"/>
                  </a:cubicBezTo>
                  <a:close/>
                </a:path>
              </a:pathLst>
            </a:custGeom>
            <a:solidFill>
              <a:srgbClr val="595959">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740400" y="2707450"/>
              <a:ext cx="1157850" cy="1172375"/>
            </a:xfrm>
            <a:custGeom>
              <a:avLst/>
              <a:gdLst/>
              <a:ahLst/>
              <a:cxnLst/>
              <a:rect l="l" t="t" r="r" b="b"/>
              <a:pathLst>
                <a:path w="46314" h="46895" extrusionOk="0">
                  <a:moveTo>
                    <a:pt x="38907" y="1"/>
                  </a:moveTo>
                  <a:cubicBezTo>
                    <a:pt x="38849" y="73"/>
                    <a:pt x="38776" y="146"/>
                    <a:pt x="38718" y="218"/>
                  </a:cubicBezTo>
                  <a:cubicBezTo>
                    <a:pt x="40690" y="2798"/>
                    <a:pt x="41922" y="4596"/>
                    <a:pt x="40762" y="4596"/>
                  </a:cubicBezTo>
                  <a:cubicBezTo>
                    <a:pt x="40704" y="4596"/>
                    <a:pt x="40646" y="4581"/>
                    <a:pt x="40588" y="4581"/>
                  </a:cubicBezTo>
                  <a:cubicBezTo>
                    <a:pt x="39284" y="4422"/>
                    <a:pt x="38037" y="3596"/>
                    <a:pt x="36718" y="2364"/>
                  </a:cubicBezTo>
                  <a:cubicBezTo>
                    <a:pt x="36457" y="2625"/>
                    <a:pt x="36196" y="2900"/>
                    <a:pt x="35935" y="3146"/>
                  </a:cubicBezTo>
                  <a:cubicBezTo>
                    <a:pt x="39081" y="6205"/>
                    <a:pt x="41545" y="8263"/>
                    <a:pt x="44227" y="8582"/>
                  </a:cubicBezTo>
                  <a:cubicBezTo>
                    <a:pt x="44299" y="8597"/>
                    <a:pt x="44372" y="8597"/>
                    <a:pt x="44444" y="8597"/>
                  </a:cubicBezTo>
                  <a:cubicBezTo>
                    <a:pt x="46314" y="8597"/>
                    <a:pt x="42676" y="4697"/>
                    <a:pt x="38907" y="1"/>
                  </a:cubicBezTo>
                  <a:close/>
                  <a:moveTo>
                    <a:pt x="1885" y="22904"/>
                  </a:moveTo>
                  <a:cubicBezTo>
                    <a:pt x="1261" y="23092"/>
                    <a:pt x="624" y="23281"/>
                    <a:pt x="0" y="23455"/>
                  </a:cubicBezTo>
                  <a:lnTo>
                    <a:pt x="1914" y="23455"/>
                  </a:lnTo>
                  <a:cubicBezTo>
                    <a:pt x="1899" y="23266"/>
                    <a:pt x="1885" y="23092"/>
                    <a:pt x="1885" y="22904"/>
                  </a:cubicBezTo>
                  <a:close/>
                  <a:moveTo>
                    <a:pt x="30398" y="8133"/>
                  </a:moveTo>
                  <a:cubicBezTo>
                    <a:pt x="29847" y="8582"/>
                    <a:pt x="29296" y="9017"/>
                    <a:pt x="28731" y="9437"/>
                  </a:cubicBezTo>
                  <a:cubicBezTo>
                    <a:pt x="31963" y="19164"/>
                    <a:pt x="35732" y="42517"/>
                    <a:pt x="27890" y="42517"/>
                  </a:cubicBezTo>
                  <a:cubicBezTo>
                    <a:pt x="27716" y="42517"/>
                    <a:pt x="27542" y="42502"/>
                    <a:pt x="27354" y="42488"/>
                  </a:cubicBezTo>
                  <a:cubicBezTo>
                    <a:pt x="21903" y="41806"/>
                    <a:pt x="15337" y="39168"/>
                    <a:pt x="10249" y="35501"/>
                  </a:cubicBezTo>
                  <a:lnTo>
                    <a:pt x="6639" y="35501"/>
                  </a:lnTo>
                  <a:cubicBezTo>
                    <a:pt x="11771" y="40647"/>
                    <a:pt x="18990" y="45082"/>
                    <a:pt x="25484" y="46894"/>
                  </a:cubicBezTo>
                  <a:cubicBezTo>
                    <a:pt x="28658" y="45300"/>
                    <a:pt x="31688" y="43430"/>
                    <a:pt x="34529" y="41285"/>
                  </a:cubicBezTo>
                  <a:cubicBezTo>
                    <a:pt x="36109" y="32210"/>
                    <a:pt x="33021" y="15816"/>
                    <a:pt x="30398" y="8133"/>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787500" y="2712900"/>
              <a:ext cx="1000950" cy="1057475"/>
            </a:xfrm>
            <a:custGeom>
              <a:avLst/>
              <a:gdLst/>
              <a:ahLst/>
              <a:cxnLst/>
              <a:rect l="l" t="t" r="r" b="b"/>
              <a:pathLst>
                <a:path w="40038" h="42299" extrusionOk="0">
                  <a:moveTo>
                    <a:pt x="36834" y="0"/>
                  </a:moveTo>
                  <a:cubicBezTo>
                    <a:pt x="36167" y="739"/>
                    <a:pt x="35501" y="1450"/>
                    <a:pt x="34834" y="2146"/>
                  </a:cubicBezTo>
                  <a:cubicBezTo>
                    <a:pt x="36153" y="3378"/>
                    <a:pt x="37400" y="4204"/>
                    <a:pt x="38704" y="4363"/>
                  </a:cubicBezTo>
                  <a:cubicBezTo>
                    <a:pt x="38762" y="4363"/>
                    <a:pt x="38820" y="4378"/>
                    <a:pt x="38878" y="4378"/>
                  </a:cubicBezTo>
                  <a:cubicBezTo>
                    <a:pt x="40038" y="4378"/>
                    <a:pt x="38806" y="2580"/>
                    <a:pt x="36834" y="0"/>
                  </a:cubicBezTo>
                  <a:close/>
                  <a:moveTo>
                    <a:pt x="26847" y="9219"/>
                  </a:moveTo>
                  <a:cubicBezTo>
                    <a:pt x="18512" y="15598"/>
                    <a:pt x="9264" y="19874"/>
                    <a:pt x="1" y="22686"/>
                  </a:cubicBezTo>
                  <a:cubicBezTo>
                    <a:pt x="1" y="22874"/>
                    <a:pt x="15" y="23048"/>
                    <a:pt x="30" y="23237"/>
                  </a:cubicBezTo>
                  <a:lnTo>
                    <a:pt x="17874" y="23237"/>
                  </a:lnTo>
                  <a:cubicBezTo>
                    <a:pt x="19454" y="23237"/>
                    <a:pt x="20730" y="24527"/>
                    <a:pt x="20730" y="26107"/>
                  </a:cubicBezTo>
                  <a:lnTo>
                    <a:pt x="20730" y="26716"/>
                  </a:lnTo>
                  <a:cubicBezTo>
                    <a:pt x="20730" y="27615"/>
                    <a:pt x="20309" y="28412"/>
                    <a:pt x="19657" y="28934"/>
                  </a:cubicBezTo>
                  <a:lnTo>
                    <a:pt x="24165" y="28934"/>
                  </a:lnTo>
                  <a:cubicBezTo>
                    <a:pt x="25745" y="28934"/>
                    <a:pt x="27021" y="30224"/>
                    <a:pt x="27021" y="31804"/>
                  </a:cubicBezTo>
                  <a:lnTo>
                    <a:pt x="27021" y="32413"/>
                  </a:lnTo>
                  <a:cubicBezTo>
                    <a:pt x="27021" y="33993"/>
                    <a:pt x="25745" y="35283"/>
                    <a:pt x="24165" y="35283"/>
                  </a:cubicBezTo>
                  <a:lnTo>
                    <a:pt x="8365" y="35283"/>
                  </a:lnTo>
                  <a:cubicBezTo>
                    <a:pt x="13453" y="38950"/>
                    <a:pt x="20019" y="41588"/>
                    <a:pt x="25470" y="42270"/>
                  </a:cubicBezTo>
                  <a:cubicBezTo>
                    <a:pt x="25658" y="42284"/>
                    <a:pt x="25832" y="42299"/>
                    <a:pt x="26006" y="42299"/>
                  </a:cubicBezTo>
                  <a:cubicBezTo>
                    <a:pt x="33848" y="42299"/>
                    <a:pt x="30079" y="18946"/>
                    <a:pt x="26847" y="9219"/>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297925" y="3980900"/>
              <a:ext cx="1100" cy="25"/>
            </a:xfrm>
            <a:custGeom>
              <a:avLst/>
              <a:gdLst/>
              <a:ahLst/>
              <a:cxnLst/>
              <a:rect l="l" t="t" r="r" b="b"/>
              <a:pathLst>
                <a:path w="44" h="1" extrusionOk="0">
                  <a:moveTo>
                    <a:pt x="44" y="1"/>
                  </a:moveTo>
                  <a:cubicBezTo>
                    <a:pt x="29" y="1"/>
                    <a:pt x="29" y="1"/>
                    <a:pt x="29" y="1"/>
                  </a:cubicBezTo>
                  <a:cubicBezTo>
                    <a:pt x="29" y="1"/>
                    <a:pt x="29" y="1"/>
                    <a:pt x="44" y="1"/>
                  </a:cubicBezTo>
                  <a:close/>
                  <a:moveTo>
                    <a:pt x="0" y="1"/>
                  </a:moveTo>
                  <a:lnTo>
                    <a:pt x="0" y="1"/>
                  </a:lnTo>
                  <a:cubicBezTo>
                    <a:pt x="0" y="1"/>
                    <a:pt x="0" y="1"/>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2477100" y="3380775"/>
              <a:ext cx="763950" cy="582400"/>
            </a:xfrm>
            <a:custGeom>
              <a:avLst/>
              <a:gdLst/>
              <a:ahLst/>
              <a:cxnLst/>
              <a:rect l="l" t="t" r="r" b="b"/>
              <a:pathLst>
                <a:path w="30558" h="23296" extrusionOk="0">
                  <a:moveTo>
                    <a:pt x="0" y="1"/>
                  </a:moveTo>
                  <a:lnTo>
                    <a:pt x="0" y="1"/>
                  </a:lnTo>
                  <a:cubicBezTo>
                    <a:pt x="7089" y="10612"/>
                    <a:pt x="17613" y="18990"/>
                    <a:pt x="30557" y="23295"/>
                  </a:cubicBezTo>
                  <a:cubicBezTo>
                    <a:pt x="17613" y="18990"/>
                    <a:pt x="7103" y="10612"/>
                    <a:pt x="0"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477100" y="3374975"/>
              <a:ext cx="1146275" cy="661400"/>
            </a:xfrm>
            <a:custGeom>
              <a:avLst/>
              <a:gdLst/>
              <a:ahLst/>
              <a:cxnLst/>
              <a:rect l="l" t="t" r="r" b="b"/>
              <a:pathLst>
                <a:path w="45851" h="26456" extrusionOk="0">
                  <a:moveTo>
                    <a:pt x="34689" y="1"/>
                  </a:moveTo>
                  <a:cubicBezTo>
                    <a:pt x="33819" y="117"/>
                    <a:pt x="32964" y="218"/>
                    <a:pt x="32108" y="320"/>
                  </a:cubicBezTo>
                  <a:cubicBezTo>
                    <a:pt x="32340" y="1132"/>
                    <a:pt x="32558" y="1900"/>
                    <a:pt x="32790" y="2567"/>
                  </a:cubicBezTo>
                  <a:cubicBezTo>
                    <a:pt x="34297" y="6973"/>
                    <a:pt x="40675" y="16135"/>
                    <a:pt x="41139" y="21904"/>
                  </a:cubicBezTo>
                  <a:cubicBezTo>
                    <a:pt x="37646" y="21701"/>
                    <a:pt x="34138" y="21121"/>
                    <a:pt x="30630" y="20092"/>
                  </a:cubicBezTo>
                  <a:cubicBezTo>
                    <a:pt x="19410" y="16816"/>
                    <a:pt x="10321" y="9728"/>
                    <a:pt x="4378" y="668"/>
                  </a:cubicBezTo>
                  <a:cubicBezTo>
                    <a:pt x="2784" y="537"/>
                    <a:pt x="1320" y="392"/>
                    <a:pt x="0" y="233"/>
                  </a:cubicBezTo>
                  <a:lnTo>
                    <a:pt x="0" y="233"/>
                  </a:lnTo>
                  <a:cubicBezTo>
                    <a:pt x="7103" y="10844"/>
                    <a:pt x="17613" y="19222"/>
                    <a:pt x="30557" y="23527"/>
                  </a:cubicBezTo>
                  <a:cubicBezTo>
                    <a:pt x="30572" y="23527"/>
                    <a:pt x="30586" y="23527"/>
                    <a:pt x="30586" y="23542"/>
                  </a:cubicBezTo>
                  <a:lnTo>
                    <a:pt x="30601" y="23542"/>
                  </a:lnTo>
                  <a:cubicBezTo>
                    <a:pt x="30615" y="23542"/>
                    <a:pt x="30615" y="23542"/>
                    <a:pt x="30630" y="23556"/>
                  </a:cubicBezTo>
                  <a:lnTo>
                    <a:pt x="30659" y="23556"/>
                  </a:lnTo>
                  <a:cubicBezTo>
                    <a:pt x="30673" y="23571"/>
                    <a:pt x="30673" y="23571"/>
                    <a:pt x="30688" y="23571"/>
                  </a:cubicBezTo>
                  <a:lnTo>
                    <a:pt x="30702" y="23571"/>
                  </a:lnTo>
                  <a:cubicBezTo>
                    <a:pt x="30702" y="23571"/>
                    <a:pt x="30717" y="23585"/>
                    <a:pt x="30731" y="23585"/>
                  </a:cubicBezTo>
                  <a:cubicBezTo>
                    <a:pt x="31369" y="23788"/>
                    <a:pt x="32021" y="23991"/>
                    <a:pt x="32674" y="24180"/>
                  </a:cubicBezTo>
                  <a:cubicBezTo>
                    <a:pt x="32717" y="24194"/>
                    <a:pt x="32775" y="24223"/>
                    <a:pt x="32833" y="24238"/>
                  </a:cubicBezTo>
                  <a:lnTo>
                    <a:pt x="32877" y="24238"/>
                  </a:lnTo>
                  <a:cubicBezTo>
                    <a:pt x="32877" y="24238"/>
                    <a:pt x="32877" y="24252"/>
                    <a:pt x="32877" y="24252"/>
                  </a:cubicBezTo>
                  <a:cubicBezTo>
                    <a:pt x="37196" y="25484"/>
                    <a:pt x="41545" y="26209"/>
                    <a:pt x="45850" y="26456"/>
                  </a:cubicBezTo>
                  <a:cubicBezTo>
                    <a:pt x="45270" y="19222"/>
                    <a:pt x="37269" y="7727"/>
                    <a:pt x="35370" y="2190"/>
                  </a:cubicBezTo>
                  <a:cubicBezTo>
                    <a:pt x="35138" y="1523"/>
                    <a:pt x="34921" y="784"/>
                    <a:pt x="34689" y="1"/>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586550" y="3382950"/>
              <a:ext cx="919050" cy="539625"/>
            </a:xfrm>
            <a:custGeom>
              <a:avLst/>
              <a:gdLst/>
              <a:ahLst/>
              <a:cxnLst/>
              <a:rect l="l" t="t" r="r" b="b"/>
              <a:pathLst>
                <a:path w="36762" h="21585" extrusionOk="0">
                  <a:moveTo>
                    <a:pt x="27730" y="1"/>
                  </a:moveTo>
                  <a:cubicBezTo>
                    <a:pt x="22222" y="610"/>
                    <a:pt x="16960" y="842"/>
                    <a:pt x="12191" y="842"/>
                  </a:cubicBezTo>
                  <a:cubicBezTo>
                    <a:pt x="7625" y="842"/>
                    <a:pt x="3494" y="639"/>
                    <a:pt x="0" y="349"/>
                  </a:cubicBezTo>
                  <a:lnTo>
                    <a:pt x="0" y="349"/>
                  </a:lnTo>
                  <a:cubicBezTo>
                    <a:pt x="5943" y="9409"/>
                    <a:pt x="15032" y="16497"/>
                    <a:pt x="26252" y="19773"/>
                  </a:cubicBezTo>
                  <a:cubicBezTo>
                    <a:pt x="29760" y="20802"/>
                    <a:pt x="33268" y="21382"/>
                    <a:pt x="36761" y="21585"/>
                  </a:cubicBezTo>
                  <a:cubicBezTo>
                    <a:pt x="36297" y="15816"/>
                    <a:pt x="29919" y="6654"/>
                    <a:pt x="28412" y="2248"/>
                  </a:cubicBezTo>
                  <a:cubicBezTo>
                    <a:pt x="28180" y="1581"/>
                    <a:pt x="27962" y="813"/>
                    <a:pt x="27730" y="1"/>
                  </a:cubicBezTo>
                  <a:close/>
                </a:path>
              </a:pathLst>
            </a:custGeom>
            <a:solidFill>
              <a:srgbClr val="595959">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213650" y="1939550"/>
              <a:ext cx="145700" cy="158375"/>
            </a:xfrm>
            <a:custGeom>
              <a:avLst/>
              <a:gdLst/>
              <a:ahLst/>
              <a:cxnLst/>
              <a:rect l="l" t="t" r="r" b="b"/>
              <a:pathLst>
                <a:path w="5828" h="6335" extrusionOk="0">
                  <a:moveTo>
                    <a:pt x="2870" y="0"/>
                  </a:moveTo>
                  <a:cubicBezTo>
                    <a:pt x="1290" y="0"/>
                    <a:pt x="0" y="1276"/>
                    <a:pt x="0" y="2856"/>
                  </a:cubicBezTo>
                  <a:lnTo>
                    <a:pt x="0" y="3479"/>
                  </a:lnTo>
                  <a:cubicBezTo>
                    <a:pt x="0" y="5045"/>
                    <a:pt x="1290" y="6335"/>
                    <a:pt x="2870" y="6335"/>
                  </a:cubicBezTo>
                  <a:lnTo>
                    <a:pt x="3378" y="6335"/>
                  </a:lnTo>
                  <a:cubicBezTo>
                    <a:pt x="3378" y="6320"/>
                    <a:pt x="3378" y="6320"/>
                    <a:pt x="3378" y="6306"/>
                  </a:cubicBezTo>
                  <a:cubicBezTo>
                    <a:pt x="3392" y="6306"/>
                    <a:pt x="3392" y="6292"/>
                    <a:pt x="3392" y="6292"/>
                  </a:cubicBezTo>
                  <a:cubicBezTo>
                    <a:pt x="3392" y="6292"/>
                    <a:pt x="3392" y="6277"/>
                    <a:pt x="3392" y="6277"/>
                  </a:cubicBezTo>
                  <a:cubicBezTo>
                    <a:pt x="3392" y="6263"/>
                    <a:pt x="3392" y="6263"/>
                    <a:pt x="3407" y="6248"/>
                  </a:cubicBezTo>
                  <a:cubicBezTo>
                    <a:pt x="3407" y="6248"/>
                    <a:pt x="3407" y="6248"/>
                    <a:pt x="3407" y="6234"/>
                  </a:cubicBezTo>
                  <a:cubicBezTo>
                    <a:pt x="3407" y="6234"/>
                    <a:pt x="3407" y="6219"/>
                    <a:pt x="3407" y="6219"/>
                  </a:cubicBezTo>
                  <a:cubicBezTo>
                    <a:pt x="3407" y="6219"/>
                    <a:pt x="3421" y="6205"/>
                    <a:pt x="3421" y="6205"/>
                  </a:cubicBezTo>
                  <a:cubicBezTo>
                    <a:pt x="3421" y="6205"/>
                    <a:pt x="3421" y="6190"/>
                    <a:pt x="3421" y="6190"/>
                  </a:cubicBezTo>
                  <a:cubicBezTo>
                    <a:pt x="3421" y="6176"/>
                    <a:pt x="3421" y="6176"/>
                    <a:pt x="3421" y="6176"/>
                  </a:cubicBezTo>
                  <a:cubicBezTo>
                    <a:pt x="4117" y="4045"/>
                    <a:pt x="4929" y="1986"/>
                    <a:pt x="582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876825" y="1939550"/>
              <a:ext cx="324000" cy="300800"/>
            </a:xfrm>
            <a:custGeom>
              <a:avLst/>
              <a:gdLst/>
              <a:ahLst/>
              <a:cxnLst/>
              <a:rect l="l" t="t" r="r" b="b"/>
              <a:pathLst>
                <a:path w="12960" h="12032" extrusionOk="0">
                  <a:moveTo>
                    <a:pt x="2102" y="0"/>
                  </a:moveTo>
                  <a:cubicBezTo>
                    <a:pt x="1537" y="1146"/>
                    <a:pt x="1145" y="2450"/>
                    <a:pt x="942" y="3929"/>
                  </a:cubicBezTo>
                  <a:cubicBezTo>
                    <a:pt x="667" y="6132"/>
                    <a:pt x="392" y="8930"/>
                    <a:pt x="0" y="12032"/>
                  </a:cubicBezTo>
                  <a:lnTo>
                    <a:pt x="10089" y="12032"/>
                  </a:lnTo>
                  <a:cubicBezTo>
                    <a:pt x="11669" y="12032"/>
                    <a:pt x="12959" y="10742"/>
                    <a:pt x="12959" y="9176"/>
                  </a:cubicBezTo>
                  <a:lnTo>
                    <a:pt x="12959" y="8553"/>
                  </a:lnTo>
                  <a:cubicBezTo>
                    <a:pt x="12959" y="6973"/>
                    <a:pt x="11669" y="5683"/>
                    <a:pt x="10089" y="5683"/>
                  </a:cubicBezTo>
                  <a:lnTo>
                    <a:pt x="5596" y="5683"/>
                  </a:lnTo>
                  <a:cubicBezTo>
                    <a:pt x="6233" y="5161"/>
                    <a:pt x="6668" y="4364"/>
                    <a:pt x="6668" y="3479"/>
                  </a:cubicBezTo>
                  <a:lnTo>
                    <a:pt x="6668" y="2856"/>
                  </a:lnTo>
                  <a:cubicBezTo>
                    <a:pt x="6668" y="1276"/>
                    <a:pt x="5378" y="0"/>
                    <a:pt x="3798"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298075" y="1939550"/>
              <a:ext cx="631325" cy="300800"/>
            </a:xfrm>
            <a:custGeom>
              <a:avLst/>
              <a:gdLst/>
              <a:ahLst/>
              <a:cxnLst/>
              <a:rect l="l" t="t" r="r" b="b"/>
              <a:pathLst>
                <a:path w="25253" h="12032" extrusionOk="0">
                  <a:moveTo>
                    <a:pt x="2450" y="0"/>
                  </a:moveTo>
                  <a:cubicBezTo>
                    <a:pt x="1552" y="1986"/>
                    <a:pt x="740" y="4045"/>
                    <a:pt x="44" y="6176"/>
                  </a:cubicBezTo>
                  <a:cubicBezTo>
                    <a:pt x="44" y="6176"/>
                    <a:pt x="44" y="6176"/>
                    <a:pt x="44" y="6190"/>
                  </a:cubicBezTo>
                  <a:cubicBezTo>
                    <a:pt x="44" y="6190"/>
                    <a:pt x="44" y="6190"/>
                    <a:pt x="44" y="6205"/>
                  </a:cubicBezTo>
                  <a:cubicBezTo>
                    <a:pt x="44" y="6205"/>
                    <a:pt x="30" y="6219"/>
                    <a:pt x="30" y="6219"/>
                  </a:cubicBezTo>
                  <a:cubicBezTo>
                    <a:pt x="30" y="6219"/>
                    <a:pt x="30" y="6234"/>
                    <a:pt x="30" y="6234"/>
                  </a:cubicBezTo>
                  <a:cubicBezTo>
                    <a:pt x="30" y="6248"/>
                    <a:pt x="30" y="6248"/>
                    <a:pt x="30" y="6248"/>
                  </a:cubicBezTo>
                  <a:cubicBezTo>
                    <a:pt x="15" y="6263"/>
                    <a:pt x="15" y="6263"/>
                    <a:pt x="15" y="6277"/>
                  </a:cubicBezTo>
                  <a:cubicBezTo>
                    <a:pt x="15" y="6277"/>
                    <a:pt x="15" y="6292"/>
                    <a:pt x="15" y="6292"/>
                  </a:cubicBezTo>
                  <a:cubicBezTo>
                    <a:pt x="15" y="6292"/>
                    <a:pt x="15" y="6306"/>
                    <a:pt x="1" y="6306"/>
                  </a:cubicBezTo>
                  <a:cubicBezTo>
                    <a:pt x="1" y="6320"/>
                    <a:pt x="1" y="6320"/>
                    <a:pt x="1" y="6335"/>
                  </a:cubicBezTo>
                  <a:lnTo>
                    <a:pt x="3132" y="6335"/>
                  </a:lnTo>
                  <a:cubicBezTo>
                    <a:pt x="3827" y="4161"/>
                    <a:pt x="4654" y="2044"/>
                    <a:pt x="5596" y="0"/>
                  </a:cubicBezTo>
                  <a:close/>
                  <a:moveTo>
                    <a:pt x="21469" y="0"/>
                  </a:moveTo>
                  <a:cubicBezTo>
                    <a:pt x="20700" y="1247"/>
                    <a:pt x="20179" y="2610"/>
                    <a:pt x="19976" y="4117"/>
                  </a:cubicBezTo>
                  <a:cubicBezTo>
                    <a:pt x="19700" y="6219"/>
                    <a:pt x="19628" y="8988"/>
                    <a:pt x="19497" y="12032"/>
                  </a:cubicBezTo>
                  <a:lnTo>
                    <a:pt x="23150" y="12032"/>
                  </a:lnTo>
                  <a:cubicBezTo>
                    <a:pt x="23542" y="8930"/>
                    <a:pt x="23817" y="6132"/>
                    <a:pt x="24092" y="3929"/>
                  </a:cubicBezTo>
                  <a:cubicBezTo>
                    <a:pt x="24295" y="2450"/>
                    <a:pt x="24687" y="1146"/>
                    <a:pt x="25252"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371275" y="1939550"/>
              <a:ext cx="463525" cy="300800"/>
            </a:xfrm>
            <a:custGeom>
              <a:avLst/>
              <a:gdLst/>
              <a:ahLst/>
              <a:cxnLst/>
              <a:rect l="l" t="t" r="r" b="b"/>
              <a:pathLst>
                <a:path w="18541" h="12032" extrusionOk="0">
                  <a:moveTo>
                    <a:pt x="2668" y="0"/>
                  </a:moveTo>
                  <a:cubicBezTo>
                    <a:pt x="1726" y="2044"/>
                    <a:pt x="899" y="4161"/>
                    <a:pt x="204" y="6335"/>
                  </a:cubicBezTo>
                  <a:lnTo>
                    <a:pt x="1073" y="6335"/>
                  </a:lnTo>
                  <a:cubicBezTo>
                    <a:pt x="421" y="6871"/>
                    <a:pt x="1" y="7654"/>
                    <a:pt x="1" y="8553"/>
                  </a:cubicBezTo>
                  <a:lnTo>
                    <a:pt x="1" y="9176"/>
                  </a:lnTo>
                  <a:cubicBezTo>
                    <a:pt x="1" y="10742"/>
                    <a:pt x="1276" y="12032"/>
                    <a:pt x="2856" y="12032"/>
                  </a:cubicBezTo>
                  <a:lnTo>
                    <a:pt x="16569" y="12032"/>
                  </a:lnTo>
                  <a:cubicBezTo>
                    <a:pt x="16700" y="8988"/>
                    <a:pt x="16772" y="6219"/>
                    <a:pt x="17048" y="4117"/>
                  </a:cubicBezTo>
                  <a:cubicBezTo>
                    <a:pt x="17251" y="2610"/>
                    <a:pt x="17772" y="1247"/>
                    <a:pt x="18541"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477300" y="3293800"/>
              <a:ext cx="258400" cy="60200"/>
            </a:xfrm>
            <a:custGeom>
              <a:avLst/>
              <a:gdLst/>
              <a:ahLst/>
              <a:cxnLst/>
              <a:rect l="l" t="t" r="r" b="b"/>
              <a:pathLst>
                <a:path w="10336" h="2408" extrusionOk="0">
                  <a:moveTo>
                    <a:pt x="2827" y="1"/>
                  </a:moveTo>
                  <a:cubicBezTo>
                    <a:pt x="1407" y="1"/>
                    <a:pt x="218" y="1045"/>
                    <a:pt x="0" y="2407"/>
                  </a:cubicBezTo>
                  <a:cubicBezTo>
                    <a:pt x="3407" y="1798"/>
                    <a:pt x="6857" y="1030"/>
                    <a:pt x="10336" y="59"/>
                  </a:cubicBezTo>
                  <a:cubicBezTo>
                    <a:pt x="10321" y="44"/>
                    <a:pt x="10321" y="15"/>
                    <a:pt x="10321" y="1"/>
                  </a:cubicBezTo>
                  <a:close/>
                </a:path>
              </a:pathLst>
            </a:custGeom>
            <a:solidFill>
              <a:srgbClr val="76A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3735325" y="3293800"/>
              <a:ext cx="5100" cy="1475"/>
            </a:xfrm>
            <a:custGeom>
              <a:avLst/>
              <a:gdLst/>
              <a:ahLst/>
              <a:cxnLst/>
              <a:rect l="l" t="t" r="r" b="b"/>
              <a:pathLst>
                <a:path w="204" h="59" extrusionOk="0">
                  <a:moveTo>
                    <a:pt x="0" y="1"/>
                  </a:moveTo>
                  <a:cubicBezTo>
                    <a:pt x="0" y="15"/>
                    <a:pt x="0" y="44"/>
                    <a:pt x="15" y="59"/>
                  </a:cubicBezTo>
                  <a:cubicBezTo>
                    <a:pt x="73" y="44"/>
                    <a:pt x="145" y="15"/>
                    <a:pt x="203" y="1"/>
                  </a:cubicBezTo>
                  <a:close/>
                </a:path>
              </a:pathLst>
            </a:custGeom>
            <a:solidFill>
              <a:srgbClr val="DDA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3476225" y="3295250"/>
              <a:ext cx="430175" cy="299725"/>
            </a:xfrm>
            <a:custGeom>
              <a:avLst/>
              <a:gdLst/>
              <a:ahLst/>
              <a:cxnLst/>
              <a:rect l="l" t="t" r="r" b="b"/>
              <a:pathLst>
                <a:path w="17207" h="11989" extrusionOk="0">
                  <a:moveTo>
                    <a:pt x="10379" y="1"/>
                  </a:moveTo>
                  <a:cubicBezTo>
                    <a:pt x="6900" y="972"/>
                    <a:pt x="3450" y="1740"/>
                    <a:pt x="43" y="2349"/>
                  </a:cubicBezTo>
                  <a:cubicBezTo>
                    <a:pt x="15" y="2509"/>
                    <a:pt x="0" y="2654"/>
                    <a:pt x="0" y="2813"/>
                  </a:cubicBezTo>
                  <a:lnTo>
                    <a:pt x="0" y="3422"/>
                  </a:lnTo>
                  <a:cubicBezTo>
                    <a:pt x="0" y="5002"/>
                    <a:pt x="1290" y="6292"/>
                    <a:pt x="2870" y="6292"/>
                  </a:cubicBezTo>
                  <a:lnTo>
                    <a:pt x="7364" y="6292"/>
                  </a:lnTo>
                  <a:cubicBezTo>
                    <a:pt x="6726" y="6814"/>
                    <a:pt x="6291" y="7611"/>
                    <a:pt x="6291" y="8510"/>
                  </a:cubicBezTo>
                  <a:lnTo>
                    <a:pt x="6291" y="9119"/>
                  </a:lnTo>
                  <a:cubicBezTo>
                    <a:pt x="6291" y="10699"/>
                    <a:pt x="7581" y="11989"/>
                    <a:pt x="9161" y="11989"/>
                  </a:cubicBezTo>
                  <a:lnTo>
                    <a:pt x="17206" y="11989"/>
                  </a:lnTo>
                  <a:cubicBezTo>
                    <a:pt x="13901" y="8655"/>
                    <a:pt x="11452" y="5016"/>
                    <a:pt x="10654" y="1595"/>
                  </a:cubicBezTo>
                  <a:cubicBezTo>
                    <a:pt x="10538" y="1059"/>
                    <a:pt x="10437" y="537"/>
                    <a:pt x="10379" y="1"/>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735675" y="3293800"/>
              <a:ext cx="260950" cy="301175"/>
            </a:xfrm>
            <a:custGeom>
              <a:avLst/>
              <a:gdLst/>
              <a:ahLst/>
              <a:cxnLst/>
              <a:rect l="l" t="t" r="r" b="b"/>
              <a:pathLst>
                <a:path w="10438" h="12047" extrusionOk="0">
                  <a:moveTo>
                    <a:pt x="189" y="1"/>
                  </a:moveTo>
                  <a:cubicBezTo>
                    <a:pt x="131" y="15"/>
                    <a:pt x="59" y="44"/>
                    <a:pt x="1" y="59"/>
                  </a:cubicBezTo>
                  <a:cubicBezTo>
                    <a:pt x="59" y="595"/>
                    <a:pt x="160" y="1117"/>
                    <a:pt x="276" y="1653"/>
                  </a:cubicBezTo>
                  <a:cubicBezTo>
                    <a:pt x="1074" y="5074"/>
                    <a:pt x="3523" y="8713"/>
                    <a:pt x="6828" y="12047"/>
                  </a:cubicBezTo>
                  <a:lnTo>
                    <a:pt x="10438" y="12047"/>
                  </a:lnTo>
                  <a:cubicBezTo>
                    <a:pt x="6379" y="9119"/>
                    <a:pt x="3262" y="5553"/>
                    <a:pt x="2378" y="1827"/>
                  </a:cubicBezTo>
                  <a:cubicBezTo>
                    <a:pt x="2248" y="1233"/>
                    <a:pt x="2161" y="624"/>
                    <a:pt x="2103" y="1"/>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788225" y="3293800"/>
              <a:ext cx="674800" cy="301175"/>
            </a:xfrm>
            <a:custGeom>
              <a:avLst/>
              <a:gdLst/>
              <a:ahLst/>
              <a:cxnLst/>
              <a:rect l="l" t="t" r="r" b="b"/>
              <a:pathLst>
                <a:path w="26992" h="12047" extrusionOk="0">
                  <a:moveTo>
                    <a:pt x="1" y="1"/>
                  </a:moveTo>
                  <a:cubicBezTo>
                    <a:pt x="59" y="624"/>
                    <a:pt x="146" y="1233"/>
                    <a:pt x="276" y="1827"/>
                  </a:cubicBezTo>
                  <a:cubicBezTo>
                    <a:pt x="1160" y="5553"/>
                    <a:pt x="4277" y="9119"/>
                    <a:pt x="8336" y="12047"/>
                  </a:cubicBezTo>
                  <a:lnTo>
                    <a:pt x="24136" y="12047"/>
                  </a:lnTo>
                  <a:cubicBezTo>
                    <a:pt x="25716" y="12047"/>
                    <a:pt x="26992" y="10757"/>
                    <a:pt x="26992" y="9177"/>
                  </a:cubicBezTo>
                  <a:lnTo>
                    <a:pt x="26992" y="8568"/>
                  </a:lnTo>
                  <a:cubicBezTo>
                    <a:pt x="26992" y="6988"/>
                    <a:pt x="25716" y="5698"/>
                    <a:pt x="24136" y="5698"/>
                  </a:cubicBezTo>
                  <a:lnTo>
                    <a:pt x="19628" y="5698"/>
                  </a:lnTo>
                  <a:cubicBezTo>
                    <a:pt x="20280" y="5176"/>
                    <a:pt x="20701" y="4379"/>
                    <a:pt x="20701" y="3480"/>
                  </a:cubicBezTo>
                  <a:lnTo>
                    <a:pt x="20701" y="2871"/>
                  </a:lnTo>
                  <a:cubicBezTo>
                    <a:pt x="20701" y="1291"/>
                    <a:pt x="19425" y="1"/>
                    <a:pt x="17845" y="1"/>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319850" y="1788800"/>
              <a:ext cx="350475" cy="301175"/>
            </a:xfrm>
            <a:custGeom>
              <a:avLst/>
              <a:gdLst/>
              <a:ahLst/>
              <a:cxnLst/>
              <a:rect l="l" t="t" r="r" b="b"/>
              <a:pathLst>
                <a:path w="14019" h="12047" extrusionOk="0">
                  <a:moveTo>
                    <a:pt x="1" y="0"/>
                  </a:moveTo>
                  <a:cubicBezTo>
                    <a:pt x="5263" y="4262"/>
                    <a:pt x="7756" y="8335"/>
                    <a:pt x="8858" y="12046"/>
                  </a:cubicBezTo>
                  <a:lnTo>
                    <a:pt x="14018" y="12046"/>
                  </a:lnTo>
                  <a:cubicBezTo>
                    <a:pt x="12612" y="6059"/>
                    <a:pt x="10887" y="2914"/>
                    <a:pt x="7930"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4518100" y="1788800"/>
              <a:ext cx="538525" cy="301175"/>
            </a:xfrm>
            <a:custGeom>
              <a:avLst/>
              <a:gdLst/>
              <a:ahLst/>
              <a:cxnLst/>
              <a:rect l="l" t="t" r="r" b="b"/>
              <a:pathLst>
                <a:path w="21541" h="12047" extrusionOk="0">
                  <a:moveTo>
                    <a:pt x="19395" y="5784"/>
                  </a:moveTo>
                  <a:cubicBezTo>
                    <a:pt x="20077" y="7335"/>
                    <a:pt x="20685" y="8915"/>
                    <a:pt x="21207" y="10524"/>
                  </a:cubicBezTo>
                  <a:cubicBezTo>
                    <a:pt x="21425" y="10118"/>
                    <a:pt x="21541" y="9669"/>
                    <a:pt x="21541" y="9176"/>
                  </a:cubicBezTo>
                  <a:lnTo>
                    <a:pt x="21541" y="8567"/>
                  </a:lnTo>
                  <a:cubicBezTo>
                    <a:pt x="21541" y="7234"/>
                    <a:pt x="20627" y="6103"/>
                    <a:pt x="19395" y="5784"/>
                  </a:cubicBezTo>
                  <a:close/>
                  <a:moveTo>
                    <a:pt x="0" y="0"/>
                  </a:moveTo>
                  <a:cubicBezTo>
                    <a:pt x="2957" y="2914"/>
                    <a:pt x="4682" y="6059"/>
                    <a:pt x="6088" y="12046"/>
                  </a:cubicBezTo>
                  <a:lnTo>
                    <a:pt x="10161" y="12046"/>
                  </a:lnTo>
                  <a:cubicBezTo>
                    <a:pt x="8944" y="6451"/>
                    <a:pt x="7248" y="3001"/>
                    <a:pt x="4653"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4634425" y="1788800"/>
              <a:ext cx="413875" cy="301175"/>
            </a:xfrm>
            <a:custGeom>
              <a:avLst/>
              <a:gdLst/>
              <a:ahLst/>
              <a:cxnLst/>
              <a:rect l="l" t="t" r="r" b="b"/>
              <a:pathLst>
                <a:path w="16555" h="12047" extrusionOk="0">
                  <a:moveTo>
                    <a:pt x="0" y="0"/>
                  </a:moveTo>
                  <a:cubicBezTo>
                    <a:pt x="2595" y="3001"/>
                    <a:pt x="4291" y="6451"/>
                    <a:pt x="5508" y="12046"/>
                  </a:cubicBezTo>
                  <a:lnTo>
                    <a:pt x="14032" y="12046"/>
                  </a:lnTo>
                  <a:cubicBezTo>
                    <a:pt x="15119" y="12046"/>
                    <a:pt x="16076" y="11423"/>
                    <a:pt x="16554" y="10524"/>
                  </a:cubicBezTo>
                  <a:cubicBezTo>
                    <a:pt x="16032" y="8915"/>
                    <a:pt x="15424" y="7335"/>
                    <a:pt x="14742" y="5784"/>
                  </a:cubicBezTo>
                  <a:cubicBezTo>
                    <a:pt x="14510" y="5726"/>
                    <a:pt x="14278" y="5697"/>
                    <a:pt x="14032" y="5697"/>
                  </a:cubicBezTo>
                  <a:lnTo>
                    <a:pt x="9524" y="5697"/>
                  </a:lnTo>
                  <a:cubicBezTo>
                    <a:pt x="10176" y="5175"/>
                    <a:pt x="10596" y="4378"/>
                    <a:pt x="10596" y="3479"/>
                  </a:cubicBezTo>
                  <a:lnTo>
                    <a:pt x="10596" y="2870"/>
                  </a:lnTo>
                  <a:cubicBezTo>
                    <a:pt x="10596" y="1290"/>
                    <a:pt x="9321" y="0"/>
                    <a:pt x="7741"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4273100" y="1788800"/>
              <a:ext cx="268200" cy="301175"/>
            </a:xfrm>
            <a:custGeom>
              <a:avLst/>
              <a:gdLst/>
              <a:ahLst/>
              <a:cxnLst/>
              <a:rect l="l" t="t" r="r" b="b"/>
              <a:pathLst>
                <a:path w="10728" h="12047" extrusionOk="0">
                  <a:moveTo>
                    <a:pt x="1" y="0"/>
                  </a:moveTo>
                  <a:cubicBezTo>
                    <a:pt x="6234" y="4363"/>
                    <a:pt x="8640" y="8422"/>
                    <a:pt x="9409" y="12046"/>
                  </a:cubicBezTo>
                  <a:lnTo>
                    <a:pt x="10728" y="12046"/>
                  </a:lnTo>
                  <a:cubicBezTo>
                    <a:pt x="9626" y="8335"/>
                    <a:pt x="7133" y="4262"/>
                    <a:pt x="1871"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4069800" y="1788800"/>
              <a:ext cx="438525" cy="301175"/>
            </a:xfrm>
            <a:custGeom>
              <a:avLst/>
              <a:gdLst/>
              <a:ahLst/>
              <a:cxnLst/>
              <a:rect l="l" t="t" r="r" b="b"/>
              <a:pathLst>
                <a:path w="17541" h="12047" extrusionOk="0">
                  <a:moveTo>
                    <a:pt x="2871" y="0"/>
                  </a:moveTo>
                  <a:cubicBezTo>
                    <a:pt x="1291" y="0"/>
                    <a:pt x="1" y="1290"/>
                    <a:pt x="1" y="2870"/>
                  </a:cubicBezTo>
                  <a:lnTo>
                    <a:pt x="1" y="3479"/>
                  </a:lnTo>
                  <a:cubicBezTo>
                    <a:pt x="1" y="5059"/>
                    <a:pt x="1291" y="6349"/>
                    <a:pt x="2871" y="6349"/>
                  </a:cubicBezTo>
                  <a:lnTo>
                    <a:pt x="7365" y="6349"/>
                  </a:lnTo>
                  <a:cubicBezTo>
                    <a:pt x="6727" y="6871"/>
                    <a:pt x="6292" y="7668"/>
                    <a:pt x="6292" y="8567"/>
                  </a:cubicBezTo>
                  <a:lnTo>
                    <a:pt x="6292" y="9176"/>
                  </a:lnTo>
                  <a:cubicBezTo>
                    <a:pt x="6292" y="10756"/>
                    <a:pt x="7582" y="12046"/>
                    <a:pt x="9162" y="12046"/>
                  </a:cubicBezTo>
                  <a:lnTo>
                    <a:pt x="17541" y="12046"/>
                  </a:lnTo>
                  <a:cubicBezTo>
                    <a:pt x="16772" y="8422"/>
                    <a:pt x="14366" y="4363"/>
                    <a:pt x="8133" y="0"/>
                  </a:cubicBezTo>
                  <a:close/>
                </a:path>
              </a:pathLst>
            </a:custGeom>
            <a:solidFill>
              <a:srgbClr val="595959">
                <a:alpha val="2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2142250" y="1867800"/>
              <a:ext cx="986825" cy="301175"/>
            </a:xfrm>
            <a:custGeom>
              <a:avLst/>
              <a:gdLst/>
              <a:ahLst/>
              <a:cxnLst/>
              <a:rect l="l" t="t" r="r" b="b"/>
              <a:pathLst>
                <a:path w="39473" h="12047" extrusionOk="0">
                  <a:moveTo>
                    <a:pt x="2856" y="0"/>
                  </a:moveTo>
                  <a:cubicBezTo>
                    <a:pt x="1291" y="0"/>
                    <a:pt x="0" y="1290"/>
                    <a:pt x="0" y="2870"/>
                  </a:cubicBezTo>
                  <a:lnTo>
                    <a:pt x="0" y="3479"/>
                  </a:lnTo>
                  <a:cubicBezTo>
                    <a:pt x="0" y="5059"/>
                    <a:pt x="1291" y="6349"/>
                    <a:pt x="2856" y="6349"/>
                  </a:cubicBezTo>
                  <a:lnTo>
                    <a:pt x="7364" y="6349"/>
                  </a:lnTo>
                  <a:cubicBezTo>
                    <a:pt x="6712" y="6871"/>
                    <a:pt x="6292" y="7668"/>
                    <a:pt x="6292" y="8567"/>
                  </a:cubicBezTo>
                  <a:lnTo>
                    <a:pt x="6292" y="9176"/>
                  </a:lnTo>
                  <a:cubicBezTo>
                    <a:pt x="6292" y="10756"/>
                    <a:pt x="7582" y="12046"/>
                    <a:pt x="9162" y="12046"/>
                  </a:cubicBezTo>
                  <a:lnTo>
                    <a:pt x="36617" y="12046"/>
                  </a:lnTo>
                  <a:cubicBezTo>
                    <a:pt x="38182" y="12046"/>
                    <a:pt x="39472" y="10756"/>
                    <a:pt x="39472" y="9176"/>
                  </a:cubicBezTo>
                  <a:lnTo>
                    <a:pt x="39472" y="8567"/>
                  </a:lnTo>
                  <a:cubicBezTo>
                    <a:pt x="39472" y="6987"/>
                    <a:pt x="38182" y="5697"/>
                    <a:pt x="36617" y="5697"/>
                  </a:cubicBezTo>
                  <a:lnTo>
                    <a:pt x="32108" y="5697"/>
                  </a:lnTo>
                  <a:cubicBezTo>
                    <a:pt x="32761" y="5175"/>
                    <a:pt x="33181" y="4378"/>
                    <a:pt x="33181" y="3479"/>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3404825" y="3222050"/>
              <a:ext cx="986825" cy="301175"/>
            </a:xfrm>
            <a:custGeom>
              <a:avLst/>
              <a:gdLst/>
              <a:ahLst/>
              <a:cxnLst/>
              <a:rect l="l" t="t" r="r" b="b"/>
              <a:pathLst>
                <a:path w="39473" h="12047" extrusionOk="0">
                  <a:moveTo>
                    <a:pt x="2856" y="1"/>
                  </a:moveTo>
                  <a:cubicBezTo>
                    <a:pt x="1276" y="1"/>
                    <a:pt x="0" y="1291"/>
                    <a:pt x="0" y="2871"/>
                  </a:cubicBezTo>
                  <a:lnTo>
                    <a:pt x="0" y="3494"/>
                  </a:lnTo>
                  <a:cubicBezTo>
                    <a:pt x="0" y="5060"/>
                    <a:pt x="1276" y="6350"/>
                    <a:pt x="2856" y="6350"/>
                  </a:cubicBezTo>
                  <a:lnTo>
                    <a:pt x="7364" y="6350"/>
                  </a:lnTo>
                  <a:cubicBezTo>
                    <a:pt x="6712" y="6886"/>
                    <a:pt x="6291" y="7669"/>
                    <a:pt x="6291" y="8568"/>
                  </a:cubicBezTo>
                  <a:lnTo>
                    <a:pt x="6291" y="9191"/>
                  </a:lnTo>
                  <a:cubicBezTo>
                    <a:pt x="6291" y="10757"/>
                    <a:pt x="7582" y="12047"/>
                    <a:pt x="9147" y="12047"/>
                  </a:cubicBezTo>
                  <a:lnTo>
                    <a:pt x="36602" y="12047"/>
                  </a:lnTo>
                  <a:cubicBezTo>
                    <a:pt x="38182" y="12047"/>
                    <a:pt x="39472" y="10757"/>
                    <a:pt x="39472" y="9191"/>
                  </a:cubicBezTo>
                  <a:lnTo>
                    <a:pt x="39472" y="8568"/>
                  </a:lnTo>
                  <a:cubicBezTo>
                    <a:pt x="39472" y="6988"/>
                    <a:pt x="38182" y="5698"/>
                    <a:pt x="36602" y="5698"/>
                  </a:cubicBezTo>
                  <a:lnTo>
                    <a:pt x="32108" y="5698"/>
                  </a:lnTo>
                  <a:cubicBezTo>
                    <a:pt x="32761" y="5176"/>
                    <a:pt x="33181" y="4378"/>
                    <a:pt x="33181" y="3494"/>
                  </a:cubicBezTo>
                  <a:lnTo>
                    <a:pt x="33181" y="2871"/>
                  </a:lnTo>
                  <a:cubicBezTo>
                    <a:pt x="33181" y="1291"/>
                    <a:pt x="31891" y="1"/>
                    <a:pt x="30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998425" y="1717050"/>
              <a:ext cx="986800" cy="301150"/>
            </a:xfrm>
            <a:custGeom>
              <a:avLst/>
              <a:gdLst/>
              <a:ahLst/>
              <a:cxnLst/>
              <a:rect l="l" t="t" r="r" b="b"/>
              <a:pathLst>
                <a:path w="39472" h="12046" extrusionOk="0">
                  <a:moveTo>
                    <a:pt x="2856" y="0"/>
                  </a:moveTo>
                  <a:cubicBezTo>
                    <a:pt x="1276" y="0"/>
                    <a:pt x="0" y="1290"/>
                    <a:pt x="0" y="2870"/>
                  </a:cubicBezTo>
                  <a:lnTo>
                    <a:pt x="0" y="3493"/>
                  </a:lnTo>
                  <a:cubicBezTo>
                    <a:pt x="0" y="5059"/>
                    <a:pt x="1276" y="6349"/>
                    <a:pt x="2856" y="6349"/>
                  </a:cubicBezTo>
                  <a:lnTo>
                    <a:pt x="7364" y="6349"/>
                  </a:lnTo>
                  <a:cubicBezTo>
                    <a:pt x="6712" y="6885"/>
                    <a:pt x="6291" y="7668"/>
                    <a:pt x="6291" y="8567"/>
                  </a:cubicBezTo>
                  <a:lnTo>
                    <a:pt x="6291" y="9190"/>
                  </a:lnTo>
                  <a:cubicBezTo>
                    <a:pt x="6291" y="10756"/>
                    <a:pt x="7581" y="12046"/>
                    <a:pt x="9147" y="12046"/>
                  </a:cubicBezTo>
                  <a:lnTo>
                    <a:pt x="36602" y="12046"/>
                  </a:lnTo>
                  <a:cubicBezTo>
                    <a:pt x="38182" y="12046"/>
                    <a:pt x="39472" y="10756"/>
                    <a:pt x="39472" y="9190"/>
                  </a:cubicBezTo>
                  <a:lnTo>
                    <a:pt x="39472" y="8567"/>
                  </a:lnTo>
                  <a:cubicBezTo>
                    <a:pt x="39472" y="6987"/>
                    <a:pt x="38182" y="5697"/>
                    <a:pt x="36602" y="5697"/>
                  </a:cubicBezTo>
                  <a:lnTo>
                    <a:pt x="32108" y="5697"/>
                  </a:lnTo>
                  <a:cubicBezTo>
                    <a:pt x="32760" y="5175"/>
                    <a:pt x="33181" y="4378"/>
                    <a:pt x="33181" y="3493"/>
                  </a:cubicBezTo>
                  <a:lnTo>
                    <a:pt x="33181" y="2870"/>
                  </a:lnTo>
                  <a:cubicBezTo>
                    <a:pt x="33181" y="1290"/>
                    <a:pt x="31891" y="0"/>
                    <a:pt x="30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87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3035"/>
        <p:cNvGrpSpPr/>
        <p:nvPr/>
      </p:nvGrpSpPr>
      <p:grpSpPr>
        <a:xfrm>
          <a:off x="0" y="0"/>
          <a:ext cx="0" cy="0"/>
          <a:chOff x="0" y="0"/>
          <a:chExt cx="0" cy="0"/>
        </a:xfrm>
      </p:grpSpPr>
      <p:sp>
        <p:nvSpPr>
          <p:cNvPr id="3036" name="Google Shape;3036;p48"/>
          <p:cNvSpPr txBox="1">
            <a:spLocks noGrp="1"/>
          </p:cNvSpPr>
          <p:nvPr>
            <p:ph type="title" idx="4294967295"/>
          </p:nvPr>
        </p:nvSpPr>
        <p:spPr>
          <a:xfrm>
            <a:off x="1048350" y="32004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2800" b="1" dirty="0">
                <a:solidFill>
                  <a:srgbClr val="FFFFFF"/>
                </a:solidFill>
                <a:latin typeface="Neucha" panose="020B0604020202020204" charset="0"/>
                <a:ea typeface="Arial"/>
                <a:cs typeface="Arial"/>
                <a:sym typeface="Arial"/>
              </a:rPr>
              <a:t>Activity 7</a:t>
            </a:r>
            <a:br>
              <a:rPr lang="en" sz="2800" dirty="0">
                <a:solidFill>
                  <a:srgbClr val="FFFFFF"/>
                </a:solidFill>
                <a:latin typeface="Neucha" panose="020B0604020202020204" charset="0"/>
                <a:ea typeface="Arial"/>
                <a:cs typeface="Arial"/>
                <a:sym typeface="Arial"/>
              </a:rPr>
            </a:br>
            <a:r>
              <a:rPr lang="en" sz="2800" dirty="0">
                <a:solidFill>
                  <a:srgbClr val="FFFFFF"/>
                </a:solidFill>
                <a:latin typeface="Neucha" panose="020B0604020202020204" charset="0"/>
                <a:ea typeface="Arial"/>
                <a:cs typeface="Arial"/>
                <a:sym typeface="Arial"/>
              </a:rPr>
              <a:t>Designing and realizing digital storytelling on the issue of Environmental Injustice</a:t>
            </a:r>
            <a:endParaRPr sz="2800" dirty="0">
              <a:solidFill>
                <a:srgbClr val="FFFFFF"/>
              </a:solidFill>
              <a:latin typeface="Neucha" panose="020B0604020202020204" charset="0"/>
              <a:ea typeface="Arial"/>
              <a:cs typeface="Arial"/>
              <a:sym typeface="Arial"/>
            </a:endParaRPr>
          </a:p>
        </p:txBody>
      </p:sp>
      <p:grpSp>
        <p:nvGrpSpPr>
          <p:cNvPr id="3039" name="Google Shape;3039;p48"/>
          <p:cNvGrpSpPr/>
          <p:nvPr/>
        </p:nvGrpSpPr>
        <p:grpSpPr>
          <a:xfrm>
            <a:off x="7192977" y="1959563"/>
            <a:ext cx="1446116" cy="2863897"/>
            <a:chOff x="6529419" y="1724307"/>
            <a:chExt cx="1480463" cy="2931917"/>
          </a:xfrm>
        </p:grpSpPr>
        <p:grpSp>
          <p:nvGrpSpPr>
            <p:cNvPr id="3040" name="Google Shape;3040;p48"/>
            <p:cNvGrpSpPr/>
            <p:nvPr/>
          </p:nvGrpSpPr>
          <p:grpSpPr>
            <a:xfrm>
              <a:off x="6556827" y="1724307"/>
              <a:ext cx="956596" cy="944294"/>
              <a:chOff x="3800349" y="1238762"/>
              <a:chExt cx="1098904" cy="1084772"/>
            </a:xfrm>
          </p:grpSpPr>
          <p:grpSp>
            <p:nvGrpSpPr>
              <p:cNvPr id="3041" name="Google Shape;3041;p48"/>
              <p:cNvGrpSpPr/>
              <p:nvPr/>
            </p:nvGrpSpPr>
            <p:grpSpPr>
              <a:xfrm>
                <a:off x="3800349" y="1238762"/>
                <a:ext cx="1098904" cy="1084772"/>
                <a:chOff x="3800349" y="1238762"/>
                <a:chExt cx="1098904" cy="1084772"/>
              </a:xfrm>
            </p:grpSpPr>
            <p:sp>
              <p:nvSpPr>
                <p:cNvPr id="3042" name="Google Shape;3042;p48"/>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8"/>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4" name="Google Shape;3044;p48"/>
              <p:cNvSpPr/>
              <p:nvPr/>
            </p:nvSpPr>
            <p:spPr>
              <a:xfrm>
                <a:off x="4162525" y="1593650"/>
                <a:ext cx="374561" cy="37497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5" name="Google Shape;3045;p48"/>
            <p:cNvGrpSpPr/>
            <p:nvPr/>
          </p:nvGrpSpPr>
          <p:grpSpPr>
            <a:xfrm>
              <a:off x="7053286" y="2227254"/>
              <a:ext cx="956596" cy="944252"/>
              <a:chOff x="4370663" y="1816530"/>
              <a:chExt cx="1098904" cy="1084724"/>
            </a:xfrm>
          </p:grpSpPr>
          <p:grpSp>
            <p:nvGrpSpPr>
              <p:cNvPr id="3046" name="Google Shape;3046;p48"/>
              <p:cNvGrpSpPr/>
              <p:nvPr/>
            </p:nvGrpSpPr>
            <p:grpSpPr>
              <a:xfrm>
                <a:off x="4370663" y="1816530"/>
                <a:ext cx="1098904" cy="1084724"/>
                <a:chOff x="4370663" y="1816530"/>
                <a:chExt cx="1098904" cy="1084724"/>
              </a:xfrm>
            </p:grpSpPr>
            <p:sp>
              <p:nvSpPr>
                <p:cNvPr id="3047" name="Google Shape;3047;p48"/>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8"/>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48"/>
              <p:cNvGrpSpPr/>
              <p:nvPr/>
            </p:nvGrpSpPr>
            <p:grpSpPr>
              <a:xfrm>
                <a:off x="4732628" y="2171596"/>
                <a:ext cx="374986" cy="374572"/>
                <a:chOff x="3303268" y="3817349"/>
                <a:chExt cx="346056" cy="345674"/>
              </a:xfrm>
            </p:grpSpPr>
            <p:sp>
              <p:nvSpPr>
                <p:cNvPr id="3050" name="Google Shape;3050;p48"/>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8"/>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8"/>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8"/>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4" name="Google Shape;3054;p48"/>
            <p:cNvGrpSpPr/>
            <p:nvPr/>
          </p:nvGrpSpPr>
          <p:grpSpPr>
            <a:xfrm>
              <a:off x="6547098" y="2715744"/>
              <a:ext cx="956596" cy="944315"/>
              <a:chOff x="3789173" y="2377690"/>
              <a:chExt cx="1098904" cy="1084796"/>
            </a:xfrm>
          </p:grpSpPr>
          <p:grpSp>
            <p:nvGrpSpPr>
              <p:cNvPr id="3055" name="Google Shape;3055;p48"/>
              <p:cNvGrpSpPr/>
              <p:nvPr/>
            </p:nvGrpSpPr>
            <p:grpSpPr>
              <a:xfrm>
                <a:off x="3789173" y="2377690"/>
                <a:ext cx="1098904" cy="1084796"/>
                <a:chOff x="3789173" y="2377690"/>
                <a:chExt cx="1098904" cy="1084796"/>
              </a:xfrm>
            </p:grpSpPr>
            <p:sp>
              <p:nvSpPr>
                <p:cNvPr id="3056" name="Google Shape;3056;p48"/>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8"/>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8" name="Google Shape;3058;p48"/>
              <p:cNvGrpSpPr/>
              <p:nvPr/>
            </p:nvGrpSpPr>
            <p:grpSpPr>
              <a:xfrm>
                <a:off x="4151137" y="2732796"/>
                <a:ext cx="374986" cy="374572"/>
                <a:chOff x="3752358" y="3817349"/>
                <a:chExt cx="346056" cy="345674"/>
              </a:xfrm>
            </p:grpSpPr>
            <p:sp>
              <p:nvSpPr>
                <p:cNvPr id="3059" name="Google Shape;3059;p48"/>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8"/>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8"/>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8"/>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3" name="Google Shape;3063;p48"/>
            <p:cNvGrpSpPr/>
            <p:nvPr/>
          </p:nvGrpSpPr>
          <p:grpSpPr>
            <a:xfrm>
              <a:off x="7034853" y="3222917"/>
              <a:ext cx="956596" cy="944252"/>
              <a:chOff x="4349489" y="2960313"/>
              <a:chExt cx="1098904" cy="1084724"/>
            </a:xfrm>
          </p:grpSpPr>
          <p:grpSp>
            <p:nvGrpSpPr>
              <p:cNvPr id="3064" name="Google Shape;3064;p48"/>
              <p:cNvGrpSpPr/>
              <p:nvPr/>
            </p:nvGrpSpPr>
            <p:grpSpPr>
              <a:xfrm>
                <a:off x="4349489" y="2960313"/>
                <a:ext cx="1098904" cy="1084724"/>
                <a:chOff x="4349489" y="2960313"/>
                <a:chExt cx="1098904" cy="1084724"/>
              </a:xfrm>
            </p:grpSpPr>
            <p:sp>
              <p:nvSpPr>
                <p:cNvPr id="3065" name="Google Shape;3065;p48"/>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8"/>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48"/>
              <p:cNvGrpSpPr/>
              <p:nvPr/>
            </p:nvGrpSpPr>
            <p:grpSpPr>
              <a:xfrm>
                <a:off x="4732657" y="3315384"/>
                <a:ext cx="374952" cy="374572"/>
                <a:chOff x="4201447" y="3817349"/>
                <a:chExt cx="346024" cy="345674"/>
              </a:xfrm>
            </p:grpSpPr>
            <p:sp>
              <p:nvSpPr>
                <p:cNvPr id="3068" name="Google Shape;3068;p48"/>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8"/>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0" name="Google Shape;3070;p48"/>
            <p:cNvGrpSpPr/>
            <p:nvPr/>
          </p:nvGrpSpPr>
          <p:grpSpPr>
            <a:xfrm>
              <a:off x="6529419" y="3711909"/>
              <a:ext cx="956596" cy="944315"/>
              <a:chOff x="3768864" y="3522050"/>
              <a:chExt cx="1098904" cy="1084796"/>
            </a:xfrm>
          </p:grpSpPr>
          <p:grpSp>
            <p:nvGrpSpPr>
              <p:cNvPr id="3071" name="Google Shape;3071;p48"/>
              <p:cNvGrpSpPr/>
              <p:nvPr/>
            </p:nvGrpSpPr>
            <p:grpSpPr>
              <a:xfrm>
                <a:off x="3768864" y="3522050"/>
                <a:ext cx="1098904" cy="1084796"/>
                <a:chOff x="3768864" y="3522050"/>
                <a:chExt cx="1098904" cy="1084796"/>
              </a:xfrm>
            </p:grpSpPr>
            <p:sp>
              <p:nvSpPr>
                <p:cNvPr id="3072" name="Google Shape;3072;p48"/>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8"/>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48"/>
              <p:cNvGrpSpPr/>
              <p:nvPr/>
            </p:nvGrpSpPr>
            <p:grpSpPr>
              <a:xfrm>
                <a:off x="4139616" y="3871555"/>
                <a:ext cx="357419" cy="357005"/>
                <a:chOff x="7482229" y="3351230"/>
                <a:chExt cx="357419" cy="357005"/>
              </a:xfrm>
            </p:grpSpPr>
            <p:sp>
              <p:nvSpPr>
                <p:cNvPr id="3075" name="Google Shape;3075;p48"/>
                <p:cNvSpPr/>
                <p:nvPr/>
              </p:nvSpPr>
              <p:spPr>
                <a:xfrm>
                  <a:off x="7482229" y="3351230"/>
                  <a:ext cx="357419" cy="357005"/>
                </a:xfrm>
                <a:custGeom>
                  <a:avLst/>
                  <a:gdLst/>
                  <a:ahLst/>
                  <a:cxnLst/>
                  <a:rect l="l" t="t" r="r" b="b"/>
                  <a:pathLst>
                    <a:path w="11229" h="11216" extrusionOk="0">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8"/>
                <p:cNvSpPr/>
                <p:nvPr/>
              </p:nvSpPr>
              <p:spPr>
                <a:xfrm>
                  <a:off x="7592138" y="3605616"/>
                  <a:ext cx="137983" cy="32530"/>
                </a:xfrm>
                <a:custGeom>
                  <a:avLst/>
                  <a:gdLst/>
                  <a:ahLst/>
                  <a:cxnLst/>
                  <a:rect l="l" t="t" r="r" b="b"/>
                  <a:pathLst>
                    <a:path w="4335" h="1022" extrusionOk="0">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8"/>
                <p:cNvSpPr/>
                <p:nvPr/>
              </p:nvSpPr>
              <p:spPr>
                <a:xfrm>
                  <a:off x="7513709" y="3387962"/>
                  <a:ext cx="295987" cy="282014"/>
                </a:xfrm>
                <a:custGeom>
                  <a:avLst/>
                  <a:gdLst/>
                  <a:ahLst/>
                  <a:cxnLst/>
                  <a:rect l="l" t="t" r="r" b="b"/>
                  <a:pathLst>
                    <a:path w="9299" h="8860" extrusionOk="0">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8"/>
                <p:cNvSpPr/>
                <p:nvPr/>
              </p:nvSpPr>
              <p:spPr>
                <a:xfrm>
                  <a:off x="7580393" y="3516460"/>
                  <a:ext cx="56880" cy="56880"/>
                </a:xfrm>
                <a:custGeom>
                  <a:avLst/>
                  <a:gdLst/>
                  <a:ahLst/>
                  <a:cxnLst/>
                  <a:rect l="l" t="t" r="r" b="b"/>
                  <a:pathLst>
                    <a:path w="1787" h="1787" extrusionOk="0">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8"/>
                <p:cNvSpPr/>
                <p:nvPr/>
              </p:nvSpPr>
              <p:spPr>
                <a:xfrm>
                  <a:off x="7685750" y="3516460"/>
                  <a:ext cx="56880" cy="56880"/>
                </a:xfrm>
                <a:custGeom>
                  <a:avLst/>
                  <a:gdLst/>
                  <a:ahLst/>
                  <a:cxnLst/>
                  <a:rect l="l" t="t" r="r" b="b"/>
                  <a:pathLst>
                    <a:path w="1787" h="1787" extrusionOk="0">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C7D38E-905E-4967-5389-6FDAED5507CB}"/>
              </a:ext>
            </a:extLst>
          </p:cNvPr>
          <p:cNvSpPr>
            <a:spLocks noGrp="1"/>
          </p:cNvSpPr>
          <p:nvPr>
            <p:ph type="title"/>
          </p:nvPr>
        </p:nvSpPr>
        <p:spPr>
          <a:xfrm>
            <a:off x="523374" y="377225"/>
            <a:ext cx="7550676" cy="572700"/>
          </a:xfrm>
        </p:spPr>
        <p:txBody>
          <a:bodyPr/>
          <a:lstStyle/>
          <a:p>
            <a:pPr algn="l"/>
            <a:r>
              <a:rPr lang="en-US" sz="3200" b="1" dirty="0">
                <a:solidFill>
                  <a:srgbClr val="0070C0"/>
                </a:solidFill>
              </a:rPr>
              <a:t>Introduction to Digital Storytelling</a:t>
            </a:r>
            <a:br>
              <a:rPr lang="en-US" sz="3200" b="1" dirty="0">
                <a:solidFill>
                  <a:srgbClr val="0070C0"/>
                </a:solidFill>
              </a:rPr>
            </a:br>
            <a:r>
              <a:rPr lang="en-US" sz="3200" b="1" dirty="0">
                <a:solidFill>
                  <a:srgbClr val="0070C0"/>
                </a:solidFill>
              </a:rPr>
              <a:t>Step 1</a:t>
            </a:r>
            <a:br>
              <a:rPr lang="en-US" dirty="0"/>
            </a:br>
            <a:r>
              <a:rPr lang="en-US" sz="2000" dirty="0">
                <a:solidFill>
                  <a:srgbClr val="0070C0"/>
                </a:solidFill>
                <a:latin typeface="Neucha" panose="020B0604020202020204" charset="0"/>
              </a:rPr>
              <a:t>We are going to create a digital story about the issue of environmental injustice which will be the final product of our project. Such a digital story may consist of pictures, drawings, sketches, videos or whatever we may come up with.</a:t>
            </a:r>
            <a:br>
              <a:rPr lang="en-US" sz="2000" dirty="0">
                <a:solidFill>
                  <a:srgbClr val="0070C0"/>
                </a:solidFill>
                <a:latin typeface="Neucha" panose="020B0604020202020204" charset="0"/>
              </a:rPr>
            </a:br>
            <a:r>
              <a:rPr lang="en-US" sz="2000" dirty="0">
                <a:solidFill>
                  <a:srgbClr val="0070C0"/>
                </a:solidFill>
                <a:latin typeface="Neucha" panose="020B0604020202020204" charset="0"/>
              </a:rPr>
              <a:t>It may have some heroes/characters that talk to each other or maybe a narrator who reads a text. We must think carefully and come up with the ideal scenario whether that be some dialogues among characters or a narration.</a:t>
            </a:r>
            <a:br>
              <a:rPr lang="en-US" sz="2000" dirty="0">
                <a:solidFill>
                  <a:srgbClr val="0070C0"/>
                </a:solidFill>
                <a:latin typeface="Neucha" panose="020B0604020202020204" charset="0"/>
              </a:rPr>
            </a:br>
            <a:r>
              <a:rPr lang="en-US" sz="2000" dirty="0">
                <a:solidFill>
                  <a:srgbClr val="0070C0"/>
                </a:solidFill>
                <a:latin typeface="Neucha" panose="020B0604020202020204" charset="0"/>
              </a:rPr>
              <a:t>However, the most important in any case is that we make up a very interesting story that will raise awareness and will make our audience think carefully about the problem of environmental injustice!</a:t>
            </a:r>
            <a:br>
              <a:rPr lang="el-GR" sz="3200" dirty="0">
                <a:solidFill>
                  <a:srgbClr val="0070C0"/>
                </a:solidFill>
                <a:latin typeface="Neucha" panose="020B0604020202020204" charset="0"/>
              </a:rPr>
            </a:br>
            <a:endParaRPr lang="el-GR" dirty="0"/>
          </a:p>
        </p:txBody>
      </p:sp>
    </p:spTree>
    <p:extLst>
      <p:ext uri="{BB962C8B-B14F-4D97-AF65-F5344CB8AC3E}">
        <p14:creationId xmlns:p14="http://schemas.microsoft.com/office/powerpoint/2010/main" val="2640437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E8A614-4CFB-15B6-DFA0-DA03F486BB80}"/>
              </a:ext>
            </a:extLst>
          </p:cNvPr>
          <p:cNvSpPr>
            <a:spLocks noGrp="1"/>
          </p:cNvSpPr>
          <p:nvPr>
            <p:ph type="title"/>
          </p:nvPr>
        </p:nvSpPr>
        <p:spPr>
          <a:xfrm>
            <a:off x="377896" y="1846849"/>
            <a:ext cx="8609694" cy="1262403"/>
          </a:xfrm>
        </p:spPr>
        <p:txBody>
          <a:bodyPr/>
          <a:lstStyle/>
          <a:p>
            <a:pPr>
              <a:lnSpc>
                <a:spcPct val="150000"/>
              </a:lnSpc>
            </a:pPr>
            <a:r>
              <a:rPr lang="en-US" sz="2400" dirty="0">
                <a:solidFill>
                  <a:srgbClr val="7030A0"/>
                </a:solidFill>
              </a:rPr>
              <a:t>Examples of Digital Storytelling</a:t>
            </a:r>
            <a:br>
              <a:rPr lang="en-US" sz="1800" dirty="0"/>
            </a:br>
            <a:br>
              <a:rPr lang="el-GR" sz="1800" dirty="0"/>
            </a:br>
            <a:r>
              <a:rPr lang="en-US" sz="1400" dirty="0"/>
              <a:t>What is digital story telling - </a:t>
            </a:r>
            <a:r>
              <a:rPr lang="en-US" sz="1400" dirty="0">
                <a:solidFill>
                  <a:schemeClr val="tx2">
                    <a:lumMod val="75000"/>
                  </a:schemeClr>
                </a:solidFill>
                <a:hlinkClick r:id="rId2">
                  <a:extLst>
                    <a:ext uri="{A12FA001-AC4F-418D-AE19-62706E023703}">
                      <ahyp:hlinkClr xmlns:ahyp="http://schemas.microsoft.com/office/drawing/2018/hyperlinkcolor" val="tx"/>
                    </a:ext>
                  </a:extLst>
                </a:hlinkClick>
              </a:rPr>
              <a:t>https://www.youtube.com/watch?v=JIix-yVzheM&amp;t=50s</a:t>
            </a:r>
            <a:br>
              <a:rPr lang="en-US" sz="1400" dirty="0"/>
            </a:br>
            <a:r>
              <a:rPr lang="el-GR" sz="1400" dirty="0"/>
              <a:t>Η ζωή πριν τον ηλεκτρισμό -</a:t>
            </a:r>
            <a:r>
              <a:rPr lang="en-US" sz="1400" dirty="0"/>
              <a:t> </a:t>
            </a:r>
            <a:r>
              <a:rPr lang="en-US" sz="1400" dirty="0">
                <a:solidFill>
                  <a:schemeClr val="tx2">
                    <a:lumMod val="75000"/>
                  </a:schemeClr>
                </a:solidFill>
                <a:hlinkClick r:id="rId3">
                  <a:extLst>
                    <a:ext uri="{A12FA001-AC4F-418D-AE19-62706E023703}">
                      <ahyp:hlinkClr xmlns:ahyp="http://schemas.microsoft.com/office/drawing/2018/hyperlinkcolor" val="tx"/>
                    </a:ext>
                  </a:extLst>
                </a:hlinkClick>
              </a:rPr>
              <a:t>https://www.youtube.com/watch?v=4p2qMJY7k-g</a:t>
            </a:r>
            <a:br>
              <a:rPr lang="el-GR" sz="1400" dirty="0"/>
            </a:br>
            <a:r>
              <a:rPr lang="el-GR" sz="1400" dirty="0"/>
              <a:t>Στο διαδίκτυο δεν είναι όλα όπως φαίνονται- </a:t>
            </a:r>
            <a:r>
              <a:rPr lang="en-US" sz="1400" dirty="0">
                <a:solidFill>
                  <a:schemeClr val="tx2">
                    <a:lumMod val="75000"/>
                  </a:schemeClr>
                </a:solidFill>
                <a:hlinkClick r:id="rId4">
                  <a:extLst>
                    <a:ext uri="{A12FA001-AC4F-418D-AE19-62706E023703}">
                      <ahyp:hlinkClr xmlns:ahyp="http://schemas.microsoft.com/office/drawing/2018/hyperlinkcolor" val="tx"/>
                    </a:ext>
                  </a:extLst>
                </a:hlinkClick>
              </a:rPr>
              <a:t>https://saferinternet4kids.gr/video/dontbeaneasycatch</a:t>
            </a:r>
            <a:br>
              <a:rPr lang="el-GR" sz="1400" dirty="0"/>
            </a:br>
            <a:r>
              <a:rPr lang="el-GR" sz="1400" dirty="0"/>
              <a:t>Βήματα για τη δημιουργία ψηφιακής αφήγησης - </a:t>
            </a:r>
            <a:r>
              <a:rPr lang="en-US" sz="1400" dirty="0">
                <a:solidFill>
                  <a:schemeClr val="tx2">
                    <a:lumMod val="75000"/>
                  </a:schemeClr>
                </a:solidFill>
              </a:rPr>
              <a:t>https://blogs.sch.gr/kitsati-bl3/</a:t>
            </a:r>
            <a:br>
              <a:rPr lang="el-GR" sz="1400" dirty="0"/>
            </a:br>
            <a:br>
              <a:rPr lang="el-GR" sz="1400" dirty="0"/>
            </a:br>
            <a:br>
              <a:rPr lang="el-GR" sz="1400" dirty="0"/>
            </a:br>
            <a:br>
              <a:rPr lang="el-GR" sz="1400" dirty="0"/>
            </a:br>
            <a:br>
              <a:rPr lang="el-GR" sz="1400" dirty="0"/>
            </a:br>
            <a:endParaRPr lang="el-GR" sz="1400" dirty="0"/>
          </a:p>
        </p:txBody>
      </p:sp>
    </p:spTree>
    <p:extLst>
      <p:ext uri="{BB962C8B-B14F-4D97-AF65-F5344CB8AC3E}">
        <p14:creationId xmlns:p14="http://schemas.microsoft.com/office/powerpoint/2010/main" val="12382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8"/>
          <p:cNvSpPr txBox="1">
            <a:spLocks noGrp="1"/>
          </p:cNvSpPr>
          <p:nvPr>
            <p:ph type="title"/>
          </p:nvPr>
        </p:nvSpPr>
        <p:spPr>
          <a:xfrm>
            <a:off x="1092097" y="64546"/>
            <a:ext cx="7004100" cy="572700"/>
          </a:xfrm>
          <a:prstGeom prst="rect">
            <a:avLst/>
          </a:prstGeom>
        </p:spPr>
        <p:txBody>
          <a:bodyPr spcFirstLastPara="1" wrap="square" lIns="91425" tIns="91425" rIns="91425" bIns="91425" anchor="t" anchorCtr="0">
            <a:noAutofit/>
          </a:bodyPr>
          <a:lstStyle/>
          <a:p>
            <a:r>
              <a:rPr lang="en-US" sz="3200" b="1" dirty="0"/>
              <a:t>Questions –Discussion</a:t>
            </a:r>
            <a:br>
              <a:rPr lang="en-US" sz="3200" dirty="0"/>
            </a:br>
            <a:r>
              <a:rPr lang="en-US" sz="1600" b="1" dirty="0"/>
              <a:t>Students work in teams and try to answer the questions </a:t>
            </a:r>
            <a:br>
              <a:rPr lang="en-US" sz="3200" dirty="0"/>
            </a:br>
            <a:endParaRPr dirty="0"/>
          </a:p>
        </p:txBody>
      </p:sp>
      <p:sp>
        <p:nvSpPr>
          <p:cNvPr id="355" name="Google Shape;355;p18"/>
          <p:cNvSpPr/>
          <p:nvPr/>
        </p:nvSpPr>
        <p:spPr>
          <a:xfrm>
            <a:off x="5665304" y="3634580"/>
            <a:ext cx="397241" cy="602361"/>
          </a:xfrm>
          <a:custGeom>
            <a:avLst/>
            <a:gdLst/>
            <a:ahLst/>
            <a:cxnLst/>
            <a:rect l="l" t="t" r="r" b="b"/>
            <a:pathLst>
              <a:path w="5318" h="8064" extrusionOk="0">
                <a:moveTo>
                  <a:pt x="4602" y="1"/>
                </a:moveTo>
                <a:cubicBezTo>
                  <a:pt x="4493" y="1"/>
                  <a:pt x="4311" y="64"/>
                  <a:pt x="4335" y="490"/>
                </a:cubicBezTo>
                <a:cubicBezTo>
                  <a:pt x="4353" y="841"/>
                  <a:pt x="4199" y="892"/>
                  <a:pt x="4036" y="892"/>
                </a:cubicBezTo>
                <a:cubicBezTo>
                  <a:pt x="3968" y="892"/>
                  <a:pt x="3899" y="883"/>
                  <a:pt x="3840" y="883"/>
                </a:cubicBezTo>
                <a:cubicBezTo>
                  <a:pt x="3796" y="883"/>
                  <a:pt x="3757" y="888"/>
                  <a:pt x="3729" y="906"/>
                </a:cubicBezTo>
                <a:cubicBezTo>
                  <a:pt x="3604" y="981"/>
                  <a:pt x="3634" y="1479"/>
                  <a:pt x="3634" y="1479"/>
                </a:cubicBezTo>
                <a:cubicBezTo>
                  <a:pt x="3634" y="1479"/>
                  <a:pt x="3152" y="1974"/>
                  <a:pt x="2041" y="2465"/>
                </a:cubicBezTo>
                <a:cubicBezTo>
                  <a:pt x="1534" y="2685"/>
                  <a:pt x="734" y="3320"/>
                  <a:pt x="1403" y="4595"/>
                </a:cubicBezTo>
                <a:cubicBezTo>
                  <a:pt x="1403" y="4595"/>
                  <a:pt x="1" y="6089"/>
                  <a:pt x="639" y="6695"/>
                </a:cubicBezTo>
                <a:cubicBezTo>
                  <a:pt x="639" y="6695"/>
                  <a:pt x="482" y="7936"/>
                  <a:pt x="1403" y="8064"/>
                </a:cubicBezTo>
                <a:cubicBezTo>
                  <a:pt x="1403" y="8064"/>
                  <a:pt x="1815" y="7903"/>
                  <a:pt x="2261" y="7871"/>
                </a:cubicBezTo>
                <a:cubicBezTo>
                  <a:pt x="2261" y="7871"/>
                  <a:pt x="4076" y="5230"/>
                  <a:pt x="4489" y="3353"/>
                </a:cubicBezTo>
                <a:cubicBezTo>
                  <a:pt x="4489" y="3353"/>
                  <a:pt x="4970" y="2780"/>
                  <a:pt x="4744" y="2020"/>
                </a:cubicBezTo>
                <a:lnTo>
                  <a:pt x="4744" y="2020"/>
                </a:lnTo>
                <a:cubicBezTo>
                  <a:pt x="4744" y="2020"/>
                  <a:pt x="4885" y="2401"/>
                  <a:pt x="5017" y="2401"/>
                </a:cubicBezTo>
                <a:cubicBezTo>
                  <a:pt x="5083" y="2401"/>
                  <a:pt x="5147" y="2306"/>
                  <a:pt x="5190" y="2020"/>
                </a:cubicBezTo>
                <a:cubicBezTo>
                  <a:pt x="5317" y="1158"/>
                  <a:pt x="5029" y="618"/>
                  <a:pt x="4682" y="12"/>
                </a:cubicBezTo>
                <a:cubicBezTo>
                  <a:pt x="4682" y="12"/>
                  <a:pt x="4648" y="1"/>
                  <a:pt x="4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288218" y="1920352"/>
            <a:ext cx="727554" cy="658384"/>
          </a:xfrm>
          <a:custGeom>
            <a:avLst/>
            <a:gdLst/>
            <a:ahLst/>
            <a:cxnLst/>
            <a:rect l="l" t="t" r="r" b="b"/>
            <a:pathLst>
              <a:path w="9740" h="8814" extrusionOk="0">
                <a:moveTo>
                  <a:pt x="4894" y="0"/>
                </a:moveTo>
                <a:lnTo>
                  <a:pt x="3872" y="98"/>
                </a:lnTo>
                <a:lnTo>
                  <a:pt x="3872" y="4999"/>
                </a:lnTo>
                <a:lnTo>
                  <a:pt x="4105" y="5140"/>
                </a:lnTo>
                <a:lnTo>
                  <a:pt x="3846" y="5684"/>
                </a:lnTo>
                <a:lnTo>
                  <a:pt x="849" y="5684"/>
                </a:lnTo>
                <a:lnTo>
                  <a:pt x="619" y="5815"/>
                </a:lnTo>
                <a:lnTo>
                  <a:pt x="596" y="5808"/>
                </a:lnTo>
                <a:cubicBezTo>
                  <a:pt x="591" y="5807"/>
                  <a:pt x="537" y="5797"/>
                  <a:pt x="461" y="5797"/>
                </a:cubicBezTo>
                <a:cubicBezTo>
                  <a:pt x="326" y="5797"/>
                  <a:pt x="122" y="5829"/>
                  <a:pt x="0" y="6002"/>
                </a:cubicBezTo>
                <a:cubicBezTo>
                  <a:pt x="72" y="6113"/>
                  <a:pt x="157" y="6290"/>
                  <a:pt x="128" y="6444"/>
                </a:cubicBezTo>
                <a:cubicBezTo>
                  <a:pt x="115" y="6503"/>
                  <a:pt x="92" y="6552"/>
                  <a:pt x="56" y="6598"/>
                </a:cubicBezTo>
                <a:cubicBezTo>
                  <a:pt x="187" y="6683"/>
                  <a:pt x="328" y="6860"/>
                  <a:pt x="318" y="7161"/>
                </a:cubicBezTo>
                <a:cubicBezTo>
                  <a:pt x="311" y="7260"/>
                  <a:pt x="292" y="7328"/>
                  <a:pt x="249" y="7381"/>
                </a:cubicBezTo>
                <a:lnTo>
                  <a:pt x="318" y="7541"/>
                </a:lnTo>
                <a:lnTo>
                  <a:pt x="518" y="7410"/>
                </a:lnTo>
                <a:lnTo>
                  <a:pt x="649" y="7574"/>
                </a:lnTo>
                <a:lnTo>
                  <a:pt x="757" y="7574"/>
                </a:lnTo>
                <a:lnTo>
                  <a:pt x="1081" y="7430"/>
                </a:lnTo>
                <a:lnTo>
                  <a:pt x="1183" y="7430"/>
                </a:lnTo>
                <a:lnTo>
                  <a:pt x="1360" y="7338"/>
                </a:lnTo>
                <a:lnTo>
                  <a:pt x="1461" y="7296"/>
                </a:lnTo>
                <a:cubicBezTo>
                  <a:pt x="1488" y="7283"/>
                  <a:pt x="1532" y="7269"/>
                  <a:pt x="1582" y="7269"/>
                </a:cubicBezTo>
                <a:cubicBezTo>
                  <a:pt x="1625" y="7269"/>
                  <a:pt x="1672" y="7280"/>
                  <a:pt x="1714" y="7312"/>
                </a:cubicBezTo>
                <a:cubicBezTo>
                  <a:pt x="1805" y="7387"/>
                  <a:pt x="1838" y="7535"/>
                  <a:pt x="1805" y="7771"/>
                </a:cubicBezTo>
                <a:cubicBezTo>
                  <a:pt x="1864" y="7787"/>
                  <a:pt x="1933" y="7823"/>
                  <a:pt x="1969" y="7898"/>
                </a:cubicBezTo>
                <a:cubicBezTo>
                  <a:pt x="2015" y="7984"/>
                  <a:pt x="1999" y="8098"/>
                  <a:pt x="1930" y="8236"/>
                </a:cubicBezTo>
                <a:lnTo>
                  <a:pt x="2067" y="8236"/>
                </a:lnTo>
                <a:lnTo>
                  <a:pt x="2189" y="8671"/>
                </a:lnTo>
                <a:lnTo>
                  <a:pt x="2359" y="8596"/>
                </a:lnTo>
                <a:lnTo>
                  <a:pt x="2487" y="8649"/>
                </a:lnTo>
                <a:cubicBezTo>
                  <a:pt x="2526" y="8681"/>
                  <a:pt x="2582" y="8711"/>
                  <a:pt x="2601" y="8711"/>
                </a:cubicBezTo>
                <a:lnTo>
                  <a:pt x="2719" y="8711"/>
                </a:lnTo>
                <a:lnTo>
                  <a:pt x="2768" y="8698"/>
                </a:lnTo>
                <a:lnTo>
                  <a:pt x="2768" y="8622"/>
                </a:lnTo>
                <a:cubicBezTo>
                  <a:pt x="2768" y="8531"/>
                  <a:pt x="2903" y="8439"/>
                  <a:pt x="2981" y="8439"/>
                </a:cubicBezTo>
                <a:cubicBezTo>
                  <a:pt x="3034" y="8439"/>
                  <a:pt x="3106" y="8455"/>
                  <a:pt x="3109" y="8455"/>
                </a:cubicBezTo>
                <a:lnTo>
                  <a:pt x="3368" y="8524"/>
                </a:lnTo>
                <a:lnTo>
                  <a:pt x="3329" y="8603"/>
                </a:lnTo>
                <a:cubicBezTo>
                  <a:pt x="3292" y="8681"/>
                  <a:pt x="3263" y="8776"/>
                  <a:pt x="3270" y="8799"/>
                </a:cubicBezTo>
                <a:cubicBezTo>
                  <a:pt x="3273" y="8802"/>
                  <a:pt x="3276" y="8809"/>
                  <a:pt x="3289" y="8812"/>
                </a:cubicBezTo>
                <a:cubicBezTo>
                  <a:pt x="3293" y="8813"/>
                  <a:pt x="3298" y="8813"/>
                  <a:pt x="3303" y="8813"/>
                </a:cubicBezTo>
                <a:cubicBezTo>
                  <a:pt x="3354" y="8813"/>
                  <a:pt x="3446" y="8782"/>
                  <a:pt x="3568" y="8678"/>
                </a:cubicBezTo>
                <a:cubicBezTo>
                  <a:pt x="3669" y="8590"/>
                  <a:pt x="3666" y="8403"/>
                  <a:pt x="3663" y="8219"/>
                </a:cubicBezTo>
                <a:cubicBezTo>
                  <a:pt x="3656" y="8049"/>
                  <a:pt x="3653" y="7892"/>
                  <a:pt x="3735" y="7794"/>
                </a:cubicBezTo>
                <a:cubicBezTo>
                  <a:pt x="3833" y="7672"/>
                  <a:pt x="3938" y="7610"/>
                  <a:pt x="4056" y="7610"/>
                </a:cubicBezTo>
                <a:cubicBezTo>
                  <a:pt x="4131" y="7610"/>
                  <a:pt x="4200" y="7643"/>
                  <a:pt x="4249" y="7679"/>
                </a:cubicBezTo>
                <a:cubicBezTo>
                  <a:pt x="4315" y="7489"/>
                  <a:pt x="4419" y="7309"/>
                  <a:pt x="4469" y="7230"/>
                </a:cubicBezTo>
                <a:cubicBezTo>
                  <a:pt x="4426" y="7145"/>
                  <a:pt x="4436" y="7037"/>
                  <a:pt x="4465" y="6968"/>
                </a:cubicBezTo>
                <a:cubicBezTo>
                  <a:pt x="4491" y="6909"/>
                  <a:pt x="4541" y="6866"/>
                  <a:pt x="4596" y="6863"/>
                </a:cubicBezTo>
                <a:cubicBezTo>
                  <a:pt x="4600" y="6863"/>
                  <a:pt x="4603" y="6863"/>
                  <a:pt x="4607" y="6863"/>
                </a:cubicBezTo>
                <a:cubicBezTo>
                  <a:pt x="4646" y="6863"/>
                  <a:pt x="4703" y="6881"/>
                  <a:pt x="4754" y="6968"/>
                </a:cubicBezTo>
                <a:cubicBezTo>
                  <a:pt x="4786" y="7024"/>
                  <a:pt x="4816" y="7027"/>
                  <a:pt x="4829" y="7027"/>
                </a:cubicBezTo>
                <a:cubicBezTo>
                  <a:pt x="4833" y="7027"/>
                  <a:pt x="4836" y="7028"/>
                  <a:pt x="4840" y="7028"/>
                </a:cubicBezTo>
                <a:cubicBezTo>
                  <a:pt x="4887" y="7028"/>
                  <a:pt x="4942" y="6992"/>
                  <a:pt x="4966" y="6965"/>
                </a:cubicBezTo>
                <a:cubicBezTo>
                  <a:pt x="5052" y="6699"/>
                  <a:pt x="5277" y="6627"/>
                  <a:pt x="5455" y="6627"/>
                </a:cubicBezTo>
                <a:cubicBezTo>
                  <a:pt x="5497" y="6627"/>
                  <a:pt x="5535" y="6631"/>
                  <a:pt x="5569" y="6637"/>
                </a:cubicBezTo>
                <a:lnTo>
                  <a:pt x="6634" y="5884"/>
                </a:lnTo>
                <a:lnTo>
                  <a:pt x="6676" y="5910"/>
                </a:lnTo>
                <a:cubicBezTo>
                  <a:pt x="6868" y="6033"/>
                  <a:pt x="7073" y="6074"/>
                  <a:pt x="7261" y="6074"/>
                </a:cubicBezTo>
                <a:cubicBezTo>
                  <a:pt x="7639" y="6074"/>
                  <a:pt x="7950" y="5908"/>
                  <a:pt x="7954" y="5903"/>
                </a:cubicBezTo>
                <a:lnTo>
                  <a:pt x="7970" y="5897"/>
                </a:lnTo>
                <a:lnTo>
                  <a:pt x="8783" y="5897"/>
                </a:lnTo>
                <a:cubicBezTo>
                  <a:pt x="8788" y="5897"/>
                  <a:pt x="8793" y="5897"/>
                  <a:pt x="8798" y="5897"/>
                </a:cubicBezTo>
                <a:cubicBezTo>
                  <a:pt x="9013" y="5897"/>
                  <a:pt x="9179" y="5828"/>
                  <a:pt x="9314" y="5674"/>
                </a:cubicBezTo>
                <a:cubicBezTo>
                  <a:pt x="9739" y="5183"/>
                  <a:pt x="9618" y="4033"/>
                  <a:pt x="9582" y="3741"/>
                </a:cubicBezTo>
                <a:lnTo>
                  <a:pt x="9582" y="3741"/>
                </a:lnTo>
                <a:lnTo>
                  <a:pt x="9038" y="3807"/>
                </a:lnTo>
                <a:lnTo>
                  <a:pt x="9038" y="3807"/>
                </a:lnTo>
                <a:lnTo>
                  <a:pt x="9068" y="3705"/>
                </a:lnTo>
                <a:cubicBezTo>
                  <a:pt x="9133" y="3469"/>
                  <a:pt x="8770" y="3194"/>
                  <a:pt x="8606" y="3096"/>
                </a:cubicBezTo>
                <a:cubicBezTo>
                  <a:pt x="8364" y="3083"/>
                  <a:pt x="8180" y="3001"/>
                  <a:pt x="8059" y="2863"/>
                </a:cubicBezTo>
                <a:cubicBezTo>
                  <a:pt x="7928" y="2709"/>
                  <a:pt x="7918" y="2529"/>
                  <a:pt x="7918" y="2454"/>
                </a:cubicBezTo>
                <a:lnTo>
                  <a:pt x="48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573621" y="2390823"/>
            <a:ext cx="341368" cy="237463"/>
          </a:xfrm>
          <a:custGeom>
            <a:avLst/>
            <a:gdLst/>
            <a:ahLst/>
            <a:cxnLst/>
            <a:rect l="l" t="t" r="r" b="b"/>
            <a:pathLst>
              <a:path w="4570" h="3179" extrusionOk="0">
                <a:moveTo>
                  <a:pt x="2889" y="1"/>
                </a:moveTo>
                <a:lnTo>
                  <a:pt x="1848" y="731"/>
                </a:lnTo>
                <a:lnTo>
                  <a:pt x="1815" y="725"/>
                </a:lnTo>
                <a:cubicBezTo>
                  <a:pt x="1809" y="723"/>
                  <a:pt x="1763" y="713"/>
                  <a:pt x="1701" y="713"/>
                </a:cubicBezTo>
                <a:cubicBezTo>
                  <a:pt x="1582" y="713"/>
                  <a:pt x="1404" y="751"/>
                  <a:pt x="1343" y="967"/>
                </a:cubicBezTo>
                <a:lnTo>
                  <a:pt x="1340" y="983"/>
                </a:lnTo>
                <a:lnTo>
                  <a:pt x="1327" y="993"/>
                </a:lnTo>
                <a:cubicBezTo>
                  <a:pt x="1318" y="1005"/>
                  <a:pt x="1211" y="1106"/>
                  <a:pt x="1088" y="1106"/>
                </a:cubicBezTo>
                <a:cubicBezTo>
                  <a:pt x="1079" y="1106"/>
                  <a:pt x="1070" y="1106"/>
                  <a:pt x="1061" y="1105"/>
                </a:cubicBezTo>
                <a:cubicBezTo>
                  <a:pt x="1012" y="1101"/>
                  <a:pt x="940" y="1072"/>
                  <a:pt x="885" y="983"/>
                </a:cubicBezTo>
                <a:cubicBezTo>
                  <a:pt x="868" y="954"/>
                  <a:pt x="858" y="944"/>
                  <a:pt x="852" y="941"/>
                </a:cubicBezTo>
                <a:lnTo>
                  <a:pt x="852" y="941"/>
                </a:lnTo>
                <a:cubicBezTo>
                  <a:pt x="858" y="944"/>
                  <a:pt x="845" y="960"/>
                  <a:pt x="835" y="993"/>
                </a:cubicBezTo>
                <a:cubicBezTo>
                  <a:pt x="829" y="1032"/>
                  <a:pt x="832" y="1085"/>
                  <a:pt x="862" y="1121"/>
                </a:cubicBezTo>
                <a:lnTo>
                  <a:pt x="894" y="1163"/>
                </a:lnTo>
                <a:lnTo>
                  <a:pt x="865" y="1206"/>
                </a:lnTo>
                <a:cubicBezTo>
                  <a:pt x="862" y="1213"/>
                  <a:pt x="665" y="1501"/>
                  <a:pt x="606" y="1756"/>
                </a:cubicBezTo>
                <a:lnTo>
                  <a:pt x="573" y="1904"/>
                </a:lnTo>
                <a:lnTo>
                  <a:pt x="485" y="1786"/>
                </a:lnTo>
                <a:cubicBezTo>
                  <a:pt x="485" y="1786"/>
                  <a:pt x="410" y="1691"/>
                  <a:pt x="311" y="1691"/>
                </a:cubicBezTo>
                <a:cubicBezTo>
                  <a:pt x="309" y="1691"/>
                  <a:pt x="306" y="1691"/>
                  <a:pt x="304" y="1691"/>
                </a:cubicBezTo>
                <a:cubicBezTo>
                  <a:pt x="238" y="1691"/>
                  <a:pt x="171" y="1733"/>
                  <a:pt x="105" y="1819"/>
                </a:cubicBezTo>
                <a:cubicBezTo>
                  <a:pt x="59" y="1874"/>
                  <a:pt x="62" y="2015"/>
                  <a:pt x="62" y="2146"/>
                </a:cubicBezTo>
                <a:cubicBezTo>
                  <a:pt x="66" y="2300"/>
                  <a:pt x="72" y="2477"/>
                  <a:pt x="0" y="2608"/>
                </a:cubicBezTo>
                <a:cubicBezTo>
                  <a:pt x="62" y="2638"/>
                  <a:pt x="141" y="2703"/>
                  <a:pt x="229" y="2828"/>
                </a:cubicBezTo>
                <a:cubicBezTo>
                  <a:pt x="331" y="2970"/>
                  <a:pt x="410" y="3016"/>
                  <a:pt x="527" y="3016"/>
                </a:cubicBezTo>
                <a:cubicBezTo>
                  <a:pt x="599" y="3016"/>
                  <a:pt x="685" y="2999"/>
                  <a:pt x="799" y="2975"/>
                </a:cubicBezTo>
                <a:lnTo>
                  <a:pt x="809" y="2975"/>
                </a:lnTo>
                <a:cubicBezTo>
                  <a:pt x="835" y="2970"/>
                  <a:pt x="862" y="2968"/>
                  <a:pt x="889" y="2968"/>
                </a:cubicBezTo>
                <a:cubicBezTo>
                  <a:pt x="1076" y="2968"/>
                  <a:pt x="1283" y="3078"/>
                  <a:pt x="1432" y="3178"/>
                </a:cubicBezTo>
                <a:cubicBezTo>
                  <a:pt x="1415" y="3129"/>
                  <a:pt x="1399" y="3083"/>
                  <a:pt x="1389" y="3047"/>
                </a:cubicBezTo>
                <a:cubicBezTo>
                  <a:pt x="1360" y="2923"/>
                  <a:pt x="1310" y="2621"/>
                  <a:pt x="1517" y="2412"/>
                </a:cubicBezTo>
                <a:cubicBezTo>
                  <a:pt x="1639" y="2287"/>
                  <a:pt x="1833" y="2224"/>
                  <a:pt x="2096" y="2224"/>
                </a:cubicBezTo>
                <a:cubicBezTo>
                  <a:pt x="2255" y="2224"/>
                  <a:pt x="2438" y="2247"/>
                  <a:pt x="2647" y="2294"/>
                </a:cubicBezTo>
                <a:lnTo>
                  <a:pt x="3011" y="2215"/>
                </a:lnTo>
                <a:lnTo>
                  <a:pt x="3112" y="2356"/>
                </a:lnTo>
                <a:lnTo>
                  <a:pt x="3597" y="2356"/>
                </a:lnTo>
                <a:cubicBezTo>
                  <a:pt x="3661" y="2269"/>
                  <a:pt x="3859" y="2029"/>
                  <a:pt x="4100" y="2029"/>
                </a:cubicBezTo>
                <a:cubicBezTo>
                  <a:pt x="4130" y="2029"/>
                  <a:pt x="4162" y="2033"/>
                  <a:pt x="4193" y="2041"/>
                </a:cubicBezTo>
                <a:cubicBezTo>
                  <a:pt x="4217" y="2048"/>
                  <a:pt x="4240" y="2051"/>
                  <a:pt x="4262" y="2051"/>
                </a:cubicBezTo>
                <a:cubicBezTo>
                  <a:pt x="4391" y="2051"/>
                  <a:pt x="4503" y="1957"/>
                  <a:pt x="4570" y="1884"/>
                </a:cubicBezTo>
                <a:cubicBezTo>
                  <a:pt x="4550" y="1871"/>
                  <a:pt x="4534" y="1858"/>
                  <a:pt x="4518" y="1842"/>
                </a:cubicBezTo>
                <a:cubicBezTo>
                  <a:pt x="4436" y="1760"/>
                  <a:pt x="4406" y="1622"/>
                  <a:pt x="4396" y="1511"/>
                </a:cubicBezTo>
                <a:cubicBezTo>
                  <a:pt x="4338" y="1554"/>
                  <a:pt x="4272" y="1577"/>
                  <a:pt x="4203" y="1577"/>
                </a:cubicBezTo>
                <a:cubicBezTo>
                  <a:pt x="4194" y="1577"/>
                  <a:pt x="4186" y="1577"/>
                  <a:pt x="4177" y="1576"/>
                </a:cubicBezTo>
                <a:cubicBezTo>
                  <a:pt x="3925" y="1560"/>
                  <a:pt x="3748" y="1232"/>
                  <a:pt x="3728" y="1196"/>
                </a:cubicBezTo>
                <a:lnTo>
                  <a:pt x="3695" y="1134"/>
                </a:lnTo>
                <a:lnTo>
                  <a:pt x="3862" y="1046"/>
                </a:lnTo>
                <a:cubicBezTo>
                  <a:pt x="3325" y="718"/>
                  <a:pt x="3302" y="322"/>
                  <a:pt x="3322" y="151"/>
                </a:cubicBezTo>
                <a:cubicBezTo>
                  <a:pt x="3178" y="132"/>
                  <a:pt x="3030" y="86"/>
                  <a:pt x="2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808503" y="2577274"/>
            <a:ext cx="75444" cy="222748"/>
          </a:xfrm>
          <a:custGeom>
            <a:avLst/>
            <a:gdLst/>
            <a:ahLst/>
            <a:cxnLst/>
            <a:rect l="l" t="t" r="r" b="b"/>
            <a:pathLst>
              <a:path w="1010" h="2982" extrusionOk="0">
                <a:moveTo>
                  <a:pt x="0" y="1"/>
                </a:moveTo>
                <a:lnTo>
                  <a:pt x="36" y="50"/>
                </a:lnTo>
                <a:lnTo>
                  <a:pt x="170" y="358"/>
                </a:lnTo>
                <a:lnTo>
                  <a:pt x="167" y="378"/>
                </a:lnTo>
                <a:cubicBezTo>
                  <a:pt x="167" y="384"/>
                  <a:pt x="92" y="826"/>
                  <a:pt x="262" y="1337"/>
                </a:cubicBezTo>
                <a:lnTo>
                  <a:pt x="265" y="1357"/>
                </a:lnTo>
                <a:lnTo>
                  <a:pt x="265" y="2507"/>
                </a:lnTo>
                <a:lnTo>
                  <a:pt x="573" y="2982"/>
                </a:lnTo>
                <a:cubicBezTo>
                  <a:pt x="672" y="2943"/>
                  <a:pt x="822" y="2880"/>
                  <a:pt x="1009" y="2825"/>
                </a:cubicBezTo>
                <a:lnTo>
                  <a:pt x="822" y="2533"/>
                </a:lnTo>
                <a:lnTo>
                  <a:pt x="822" y="1196"/>
                </a:lnTo>
                <a:cubicBezTo>
                  <a:pt x="675" y="941"/>
                  <a:pt x="695" y="800"/>
                  <a:pt x="708" y="705"/>
                </a:cubicBezTo>
                <a:cubicBezTo>
                  <a:pt x="714" y="636"/>
                  <a:pt x="721" y="630"/>
                  <a:pt x="606" y="571"/>
                </a:cubicBezTo>
                <a:cubicBezTo>
                  <a:pt x="360" y="450"/>
                  <a:pt x="315" y="178"/>
                  <a:pt x="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825087" y="2037491"/>
            <a:ext cx="695060" cy="488746"/>
          </a:xfrm>
          <a:custGeom>
            <a:avLst/>
            <a:gdLst/>
            <a:ahLst/>
            <a:cxnLst/>
            <a:rect l="l" t="t" r="r" b="b"/>
            <a:pathLst>
              <a:path w="9305" h="6543" extrusionOk="0">
                <a:moveTo>
                  <a:pt x="7083" y="0"/>
                </a:moveTo>
                <a:lnTo>
                  <a:pt x="3562" y="2283"/>
                </a:lnTo>
                <a:lnTo>
                  <a:pt x="2533" y="2408"/>
                </a:lnTo>
                <a:cubicBezTo>
                  <a:pt x="2572" y="2719"/>
                  <a:pt x="2700" y="3912"/>
                  <a:pt x="2228" y="4452"/>
                </a:cubicBezTo>
                <a:cubicBezTo>
                  <a:pt x="2079" y="4627"/>
                  <a:pt x="1875" y="4721"/>
                  <a:pt x="1627" y="4721"/>
                </a:cubicBezTo>
                <a:cubicBezTo>
                  <a:pt x="1614" y="4721"/>
                  <a:pt x="1602" y="4721"/>
                  <a:pt x="1590" y="4721"/>
                </a:cubicBezTo>
                <a:lnTo>
                  <a:pt x="813" y="4721"/>
                </a:lnTo>
                <a:cubicBezTo>
                  <a:pt x="738" y="4762"/>
                  <a:pt x="434" y="4898"/>
                  <a:pt x="69" y="4898"/>
                </a:cubicBezTo>
                <a:cubicBezTo>
                  <a:pt x="53" y="4898"/>
                  <a:pt x="37" y="4898"/>
                  <a:pt x="20" y="4898"/>
                </a:cubicBezTo>
                <a:lnTo>
                  <a:pt x="20" y="4898"/>
                </a:lnTo>
                <a:cubicBezTo>
                  <a:pt x="1" y="5032"/>
                  <a:pt x="11" y="5405"/>
                  <a:pt x="604" y="5717"/>
                </a:cubicBezTo>
                <a:lnTo>
                  <a:pt x="725" y="5779"/>
                </a:lnTo>
                <a:lnTo>
                  <a:pt x="450" y="5926"/>
                </a:lnTo>
                <a:cubicBezTo>
                  <a:pt x="509" y="6025"/>
                  <a:pt x="626" y="6159"/>
                  <a:pt x="744" y="6165"/>
                </a:cubicBezTo>
                <a:cubicBezTo>
                  <a:pt x="749" y="6166"/>
                  <a:pt x="753" y="6166"/>
                  <a:pt x="757" y="6166"/>
                </a:cubicBezTo>
                <a:cubicBezTo>
                  <a:pt x="822" y="6166"/>
                  <a:pt x="890" y="6120"/>
                  <a:pt x="957" y="6028"/>
                </a:cubicBezTo>
                <a:lnTo>
                  <a:pt x="1098" y="5828"/>
                </a:lnTo>
                <a:lnTo>
                  <a:pt x="1082" y="6074"/>
                </a:lnTo>
                <a:cubicBezTo>
                  <a:pt x="1079" y="6149"/>
                  <a:pt x="1082" y="6388"/>
                  <a:pt x="1170" y="6473"/>
                </a:cubicBezTo>
                <a:cubicBezTo>
                  <a:pt x="1180" y="6486"/>
                  <a:pt x="1197" y="6493"/>
                  <a:pt x="1213" y="6500"/>
                </a:cubicBezTo>
                <a:cubicBezTo>
                  <a:pt x="1257" y="6440"/>
                  <a:pt x="1364" y="6332"/>
                  <a:pt x="1503" y="6332"/>
                </a:cubicBezTo>
                <a:cubicBezTo>
                  <a:pt x="1517" y="6332"/>
                  <a:pt x="1532" y="6333"/>
                  <a:pt x="1547" y="6336"/>
                </a:cubicBezTo>
                <a:cubicBezTo>
                  <a:pt x="1645" y="6352"/>
                  <a:pt x="1730" y="6421"/>
                  <a:pt x="1809" y="6542"/>
                </a:cubicBezTo>
                <a:cubicBezTo>
                  <a:pt x="1907" y="6244"/>
                  <a:pt x="2124" y="5671"/>
                  <a:pt x="2402" y="5566"/>
                </a:cubicBezTo>
                <a:cubicBezTo>
                  <a:pt x="2547" y="5510"/>
                  <a:pt x="2820" y="5445"/>
                  <a:pt x="3090" y="5445"/>
                </a:cubicBezTo>
                <a:cubicBezTo>
                  <a:pt x="3279" y="5445"/>
                  <a:pt x="3465" y="5477"/>
                  <a:pt x="3604" y="5566"/>
                </a:cubicBezTo>
                <a:cubicBezTo>
                  <a:pt x="3745" y="5654"/>
                  <a:pt x="3824" y="5785"/>
                  <a:pt x="3834" y="5962"/>
                </a:cubicBezTo>
                <a:cubicBezTo>
                  <a:pt x="3840" y="6031"/>
                  <a:pt x="3866" y="6044"/>
                  <a:pt x="3879" y="6054"/>
                </a:cubicBezTo>
                <a:cubicBezTo>
                  <a:pt x="3895" y="6061"/>
                  <a:pt x="3915" y="6065"/>
                  <a:pt x="3938" y="6065"/>
                </a:cubicBezTo>
                <a:cubicBezTo>
                  <a:pt x="4088" y="6065"/>
                  <a:pt x="4375" y="5921"/>
                  <a:pt x="4551" y="5798"/>
                </a:cubicBezTo>
                <a:lnTo>
                  <a:pt x="4597" y="5769"/>
                </a:lnTo>
                <a:lnTo>
                  <a:pt x="4636" y="5802"/>
                </a:lnTo>
                <a:cubicBezTo>
                  <a:pt x="4655" y="5813"/>
                  <a:pt x="4937" y="6035"/>
                  <a:pt x="5351" y="6035"/>
                </a:cubicBezTo>
                <a:cubicBezTo>
                  <a:pt x="5515" y="6035"/>
                  <a:pt x="5700" y="6000"/>
                  <a:pt x="5897" y="5903"/>
                </a:cubicBezTo>
                <a:cubicBezTo>
                  <a:pt x="6145" y="5783"/>
                  <a:pt x="6355" y="5742"/>
                  <a:pt x="6528" y="5742"/>
                </a:cubicBezTo>
                <a:cubicBezTo>
                  <a:pt x="6814" y="5742"/>
                  <a:pt x="6997" y="5855"/>
                  <a:pt x="7070" y="5916"/>
                </a:cubicBezTo>
                <a:cubicBezTo>
                  <a:pt x="7208" y="5851"/>
                  <a:pt x="7617" y="5664"/>
                  <a:pt x="7856" y="5635"/>
                </a:cubicBezTo>
                <a:cubicBezTo>
                  <a:pt x="7824" y="5533"/>
                  <a:pt x="7811" y="5422"/>
                  <a:pt x="7820" y="5310"/>
                </a:cubicBezTo>
                <a:cubicBezTo>
                  <a:pt x="7870" y="4521"/>
                  <a:pt x="8813" y="3787"/>
                  <a:pt x="8990" y="3659"/>
                </a:cubicBezTo>
                <a:lnTo>
                  <a:pt x="9206" y="1949"/>
                </a:lnTo>
                <a:lnTo>
                  <a:pt x="9304" y="1756"/>
                </a:lnTo>
                <a:lnTo>
                  <a:pt x="8649" y="1055"/>
                </a:lnTo>
                <a:lnTo>
                  <a:pt x="8649" y="449"/>
                </a:lnTo>
                <a:lnTo>
                  <a:pt x="8269" y="662"/>
                </a:lnTo>
                <a:lnTo>
                  <a:pt x="8240" y="587"/>
                </a:lnTo>
                <a:cubicBezTo>
                  <a:pt x="8125" y="262"/>
                  <a:pt x="7388" y="56"/>
                  <a:pt x="70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4183867" y="2501155"/>
            <a:ext cx="337483" cy="480977"/>
          </a:xfrm>
          <a:custGeom>
            <a:avLst/>
            <a:gdLst/>
            <a:ahLst/>
            <a:cxnLst/>
            <a:rect l="l" t="t" r="r" b="b"/>
            <a:pathLst>
              <a:path w="4518" h="6439" extrusionOk="0">
                <a:moveTo>
                  <a:pt x="3545" y="1"/>
                </a:moveTo>
                <a:lnTo>
                  <a:pt x="3561" y="145"/>
                </a:lnTo>
                <a:lnTo>
                  <a:pt x="3794" y="345"/>
                </a:lnTo>
                <a:lnTo>
                  <a:pt x="3715" y="699"/>
                </a:lnTo>
                <a:lnTo>
                  <a:pt x="3329" y="1098"/>
                </a:lnTo>
                <a:lnTo>
                  <a:pt x="3057" y="1550"/>
                </a:lnTo>
                <a:lnTo>
                  <a:pt x="3057" y="1819"/>
                </a:lnTo>
                <a:lnTo>
                  <a:pt x="3034" y="1839"/>
                </a:lnTo>
                <a:cubicBezTo>
                  <a:pt x="3027" y="1845"/>
                  <a:pt x="2732" y="2094"/>
                  <a:pt x="2693" y="2474"/>
                </a:cubicBezTo>
                <a:lnTo>
                  <a:pt x="2690" y="2520"/>
                </a:lnTo>
                <a:lnTo>
                  <a:pt x="2398" y="2618"/>
                </a:lnTo>
                <a:lnTo>
                  <a:pt x="2336" y="2920"/>
                </a:lnTo>
                <a:lnTo>
                  <a:pt x="2094" y="3113"/>
                </a:lnTo>
                <a:cubicBezTo>
                  <a:pt x="2041" y="3293"/>
                  <a:pt x="1874" y="3765"/>
                  <a:pt x="1651" y="3768"/>
                </a:cubicBezTo>
                <a:cubicBezTo>
                  <a:pt x="1520" y="3768"/>
                  <a:pt x="1445" y="3614"/>
                  <a:pt x="1412" y="3516"/>
                </a:cubicBezTo>
                <a:lnTo>
                  <a:pt x="898" y="3542"/>
                </a:lnTo>
                <a:lnTo>
                  <a:pt x="767" y="3788"/>
                </a:lnTo>
                <a:lnTo>
                  <a:pt x="275" y="4220"/>
                </a:lnTo>
                <a:lnTo>
                  <a:pt x="0" y="4784"/>
                </a:lnTo>
                <a:cubicBezTo>
                  <a:pt x="107" y="4937"/>
                  <a:pt x="360" y="5244"/>
                  <a:pt x="649" y="5244"/>
                </a:cubicBezTo>
                <a:cubicBezTo>
                  <a:pt x="670" y="5244"/>
                  <a:pt x="690" y="5242"/>
                  <a:pt x="711" y="5239"/>
                </a:cubicBezTo>
                <a:cubicBezTo>
                  <a:pt x="711" y="5239"/>
                  <a:pt x="780" y="5554"/>
                  <a:pt x="744" y="6065"/>
                </a:cubicBezTo>
                <a:cubicBezTo>
                  <a:pt x="1147" y="6075"/>
                  <a:pt x="1815" y="6094"/>
                  <a:pt x="2474" y="6137"/>
                </a:cubicBezTo>
                <a:cubicBezTo>
                  <a:pt x="3777" y="6209"/>
                  <a:pt x="4305" y="6327"/>
                  <a:pt x="4518" y="6438"/>
                </a:cubicBezTo>
                <a:lnTo>
                  <a:pt x="4518" y="5721"/>
                </a:lnTo>
                <a:cubicBezTo>
                  <a:pt x="4334" y="5613"/>
                  <a:pt x="3558" y="5095"/>
                  <a:pt x="3643" y="4197"/>
                </a:cubicBezTo>
                <a:lnTo>
                  <a:pt x="3519" y="3975"/>
                </a:lnTo>
                <a:lnTo>
                  <a:pt x="4154" y="3093"/>
                </a:lnTo>
                <a:cubicBezTo>
                  <a:pt x="4157" y="3025"/>
                  <a:pt x="4138" y="2691"/>
                  <a:pt x="3666" y="2248"/>
                </a:cubicBezTo>
                <a:cubicBezTo>
                  <a:pt x="3447" y="2042"/>
                  <a:pt x="3368" y="1898"/>
                  <a:pt x="3414" y="1786"/>
                </a:cubicBezTo>
                <a:cubicBezTo>
                  <a:pt x="3479" y="1619"/>
                  <a:pt x="3761" y="1616"/>
                  <a:pt x="4157" y="1606"/>
                </a:cubicBezTo>
                <a:lnTo>
                  <a:pt x="4170" y="1606"/>
                </a:lnTo>
                <a:cubicBezTo>
                  <a:pt x="4098" y="1452"/>
                  <a:pt x="3974" y="1125"/>
                  <a:pt x="3961" y="666"/>
                </a:cubicBezTo>
                <a:cubicBezTo>
                  <a:pt x="3951" y="243"/>
                  <a:pt x="3692" y="66"/>
                  <a:pt x="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4231302" y="2964445"/>
            <a:ext cx="71560" cy="45565"/>
          </a:xfrm>
          <a:custGeom>
            <a:avLst/>
            <a:gdLst/>
            <a:ahLst/>
            <a:cxnLst/>
            <a:rect l="l" t="t" r="r" b="b"/>
            <a:pathLst>
              <a:path w="958" h="610" extrusionOk="0">
                <a:moveTo>
                  <a:pt x="93" y="0"/>
                </a:moveTo>
                <a:cubicBezTo>
                  <a:pt x="76" y="164"/>
                  <a:pt x="47" y="344"/>
                  <a:pt x="1" y="534"/>
                </a:cubicBezTo>
                <a:lnTo>
                  <a:pt x="954" y="610"/>
                </a:lnTo>
                <a:lnTo>
                  <a:pt x="954" y="23"/>
                </a:lnTo>
                <a:lnTo>
                  <a:pt x="957" y="23"/>
                </a:lnTo>
                <a:cubicBezTo>
                  <a:pt x="617" y="10"/>
                  <a:pt x="312" y="4"/>
                  <a:pt x="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4354630" y="2831031"/>
            <a:ext cx="862457" cy="815697"/>
          </a:xfrm>
          <a:custGeom>
            <a:avLst/>
            <a:gdLst/>
            <a:ahLst/>
            <a:cxnLst/>
            <a:rect l="l" t="t" r="r" b="b"/>
            <a:pathLst>
              <a:path w="11546" h="10920" extrusionOk="0">
                <a:moveTo>
                  <a:pt x="8130" y="0"/>
                </a:moveTo>
                <a:cubicBezTo>
                  <a:pt x="8074" y="0"/>
                  <a:pt x="8034" y="13"/>
                  <a:pt x="8024" y="47"/>
                </a:cubicBezTo>
                <a:cubicBezTo>
                  <a:pt x="7997" y="135"/>
                  <a:pt x="7945" y="194"/>
                  <a:pt x="7863" y="237"/>
                </a:cubicBezTo>
                <a:cubicBezTo>
                  <a:pt x="7800" y="269"/>
                  <a:pt x="7726" y="280"/>
                  <a:pt x="7655" y="280"/>
                </a:cubicBezTo>
                <a:cubicBezTo>
                  <a:pt x="7522" y="280"/>
                  <a:pt x="7394" y="242"/>
                  <a:pt x="7345" y="227"/>
                </a:cubicBezTo>
                <a:lnTo>
                  <a:pt x="6916" y="289"/>
                </a:lnTo>
                <a:lnTo>
                  <a:pt x="6533" y="404"/>
                </a:lnTo>
                <a:lnTo>
                  <a:pt x="6140" y="774"/>
                </a:lnTo>
                <a:lnTo>
                  <a:pt x="4849" y="568"/>
                </a:lnTo>
                <a:lnTo>
                  <a:pt x="4852" y="502"/>
                </a:lnTo>
                <a:cubicBezTo>
                  <a:pt x="4852" y="466"/>
                  <a:pt x="4859" y="122"/>
                  <a:pt x="4420" y="102"/>
                </a:cubicBezTo>
                <a:lnTo>
                  <a:pt x="4407" y="102"/>
                </a:lnTo>
                <a:cubicBezTo>
                  <a:pt x="4063" y="102"/>
                  <a:pt x="3945" y="692"/>
                  <a:pt x="3912" y="941"/>
                </a:cubicBezTo>
                <a:lnTo>
                  <a:pt x="3948" y="928"/>
                </a:lnTo>
                <a:lnTo>
                  <a:pt x="3948" y="928"/>
                </a:lnTo>
                <a:lnTo>
                  <a:pt x="3889" y="1069"/>
                </a:lnTo>
                <a:cubicBezTo>
                  <a:pt x="3670" y="1609"/>
                  <a:pt x="3617" y="2189"/>
                  <a:pt x="3572" y="2658"/>
                </a:cubicBezTo>
                <a:cubicBezTo>
                  <a:pt x="3519" y="3231"/>
                  <a:pt x="3477" y="3644"/>
                  <a:pt x="3172" y="3706"/>
                </a:cubicBezTo>
                <a:cubicBezTo>
                  <a:pt x="2789" y="3781"/>
                  <a:pt x="2458" y="4364"/>
                  <a:pt x="2379" y="4512"/>
                </a:cubicBezTo>
                <a:cubicBezTo>
                  <a:pt x="2527" y="4758"/>
                  <a:pt x="2569" y="4977"/>
                  <a:pt x="2507" y="5177"/>
                </a:cubicBezTo>
                <a:cubicBezTo>
                  <a:pt x="2422" y="5445"/>
                  <a:pt x="2166" y="5557"/>
                  <a:pt x="2160" y="5560"/>
                </a:cubicBezTo>
                <a:lnTo>
                  <a:pt x="2147" y="5563"/>
                </a:lnTo>
                <a:cubicBezTo>
                  <a:pt x="2019" y="5596"/>
                  <a:pt x="1665" y="5891"/>
                  <a:pt x="1472" y="6071"/>
                </a:cubicBezTo>
                <a:lnTo>
                  <a:pt x="1354" y="6183"/>
                </a:lnTo>
                <a:lnTo>
                  <a:pt x="1354" y="5825"/>
                </a:lnTo>
                <a:lnTo>
                  <a:pt x="1124" y="5884"/>
                </a:lnTo>
                <a:cubicBezTo>
                  <a:pt x="957" y="6074"/>
                  <a:pt x="825" y="6165"/>
                  <a:pt x="717" y="6165"/>
                </a:cubicBezTo>
                <a:cubicBezTo>
                  <a:pt x="695" y="6165"/>
                  <a:pt x="673" y="6161"/>
                  <a:pt x="653" y="6153"/>
                </a:cubicBezTo>
                <a:cubicBezTo>
                  <a:pt x="545" y="6114"/>
                  <a:pt x="518" y="5979"/>
                  <a:pt x="512" y="5891"/>
                </a:cubicBezTo>
                <a:cubicBezTo>
                  <a:pt x="501" y="5890"/>
                  <a:pt x="489" y="5890"/>
                  <a:pt x="478" y="5890"/>
                </a:cubicBezTo>
                <a:cubicBezTo>
                  <a:pt x="357" y="5890"/>
                  <a:pt x="259" y="5924"/>
                  <a:pt x="181" y="5999"/>
                </a:cubicBezTo>
                <a:cubicBezTo>
                  <a:pt x="83" y="6091"/>
                  <a:pt x="30" y="6232"/>
                  <a:pt x="1" y="6373"/>
                </a:cubicBezTo>
                <a:cubicBezTo>
                  <a:pt x="50" y="6481"/>
                  <a:pt x="99" y="6595"/>
                  <a:pt x="148" y="6720"/>
                </a:cubicBezTo>
                <a:cubicBezTo>
                  <a:pt x="292" y="6576"/>
                  <a:pt x="535" y="6504"/>
                  <a:pt x="869" y="6504"/>
                </a:cubicBezTo>
                <a:lnTo>
                  <a:pt x="2510" y="6504"/>
                </a:lnTo>
                <a:lnTo>
                  <a:pt x="2527" y="6510"/>
                </a:lnTo>
                <a:cubicBezTo>
                  <a:pt x="2553" y="6523"/>
                  <a:pt x="2749" y="6661"/>
                  <a:pt x="2848" y="7323"/>
                </a:cubicBezTo>
                <a:cubicBezTo>
                  <a:pt x="2913" y="7765"/>
                  <a:pt x="3411" y="7801"/>
                  <a:pt x="3899" y="7837"/>
                </a:cubicBezTo>
                <a:cubicBezTo>
                  <a:pt x="4014" y="7847"/>
                  <a:pt x="4125" y="7853"/>
                  <a:pt x="4227" y="7866"/>
                </a:cubicBezTo>
                <a:cubicBezTo>
                  <a:pt x="4227" y="7765"/>
                  <a:pt x="4253" y="7594"/>
                  <a:pt x="4374" y="7447"/>
                </a:cubicBezTo>
                <a:cubicBezTo>
                  <a:pt x="4522" y="7277"/>
                  <a:pt x="4764" y="7185"/>
                  <a:pt x="5092" y="7185"/>
                </a:cubicBezTo>
                <a:lnTo>
                  <a:pt x="5164" y="7185"/>
                </a:lnTo>
                <a:lnTo>
                  <a:pt x="5164" y="7447"/>
                </a:lnTo>
                <a:lnTo>
                  <a:pt x="5858" y="7447"/>
                </a:lnTo>
                <a:lnTo>
                  <a:pt x="5858" y="7932"/>
                </a:lnTo>
                <a:cubicBezTo>
                  <a:pt x="5911" y="8027"/>
                  <a:pt x="6120" y="8430"/>
                  <a:pt x="5852" y="8702"/>
                </a:cubicBezTo>
                <a:cubicBezTo>
                  <a:pt x="5848" y="8754"/>
                  <a:pt x="5852" y="8905"/>
                  <a:pt x="6097" y="9003"/>
                </a:cubicBezTo>
                <a:lnTo>
                  <a:pt x="6143" y="9019"/>
                </a:lnTo>
                <a:lnTo>
                  <a:pt x="6143" y="9439"/>
                </a:lnTo>
                <a:cubicBezTo>
                  <a:pt x="6137" y="9511"/>
                  <a:pt x="6123" y="9593"/>
                  <a:pt x="6123" y="9652"/>
                </a:cubicBezTo>
                <a:cubicBezTo>
                  <a:pt x="6143" y="9648"/>
                  <a:pt x="6173" y="9642"/>
                  <a:pt x="6205" y="9635"/>
                </a:cubicBezTo>
                <a:cubicBezTo>
                  <a:pt x="6336" y="9609"/>
                  <a:pt x="6530" y="9573"/>
                  <a:pt x="6795" y="9501"/>
                </a:cubicBezTo>
                <a:lnTo>
                  <a:pt x="6808" y="9494"/>
                </a:lnTo>
                <a:lnTo>
                  <a:pt x="7290" y="9553"/>
                </a:lnTo>
                <a:lnTo>
                  <a:pt x="7290" y="9599"/>
                </a:lnTo>
                <a:lnTo>
                  <a:pt x="7408" y="9819"/>
                </a:lnTo>
                <a:lnTo>
                  <a:pt x="7578" y="9701"/>
                </a:lnTo>
                <a:lnTo>
                  <a:pt x="7778" y="9701"/>
                </a:lnTo>
                <a:lnTo>
                  <a:pt x="8069" y="10028"/>
                </a:lnTo>
                <a:lnTo>
                  <a:pt x="8757" y="10117"/>
                </a:lnTo>
                <a:lnTo>
                  <a:pt x="8964" y="9753"/>
                </a:lnTo>
                <a:lnTo>
                  <a:pt x="9023" y="9878"/>
                </a:lnTo>
                <a:cubicBezTo>
                  <a:pt x="9029" y="9897"/>
                  <a:pt x="9252" y="10340"/>
                  <a:pt x="9799" y="10405"/>
                </a:cubicBezTo>
                <a:lnTo>
                  <a:pt x="9829" y="10408"/>
                </a:lnTo>
                <a:lnTo>
                  <a:pt x="10186" y="10861"/>
                </a:lnTo>
                <a:lnTo>
                  <a:pt x="10454" y="10861"/>
                </a:lnTo>
                <a:lnTo>
                  <a:pt x="10552" y="10920"/>
                </a:lnTo>
                <a:lnTo>
                  <a:pt x="10552" y="10405"/>
                </a:lnTo>
                <a:lnTo>
                  <a:pt x="10248" y="10405"/>
                </a:lnTo>
                <a:lnTo>
                  <a:pt x="10231" y="10392"/>
                </a:lnTo>
                <a:cubicBezTo>
                  <a:pt x="10215" y="10379"/>
                  <a:pt x="9822" y="10123"/>
                  <a:pt x="9779" y="9835"/>
                </a:cubicBezTo>
                <a:cubicBezTo>
                  <a:pt x="9766" y="9737"/>
                  <a:pt x="9792" y="9648"/>
                  <a:pt x="9858" y="9570"/>
                </a:cubicBezTo>
                <a:cubicBezTo>
                  <a:pt x="10087" y="9298"/>
                  <a:pt x="9927" y="8944"/>
                  <a:pt x="9920" y="8931"/>
                </a:cubicBezTo>
                <a:lnTo>
                  <a:pt x="9783" y="8577"/>
                </a:lnTo>
                <a:lnTo>
                  <a:pt x="9989" y="8296"/>
                </a:lnTo>
                <a:lnTo>
                  <a:pt x="10071" y="8001"/>
                </a:lnTo>
                <a:lnTo>
                  <a:pt x="10978" y="7824"/>
                </a:lnTo>
                <a:lnTo>
                  <a:pt x="10395" y="6848"/>
                </a:lnTo>
                <a:lnTo>
                  <a:pt x="10317" y="6409"/>
                </a:lnTo>
                <a:lnTo>
                  <a:pt x="10362" y="6268"/>
                </a:lnTo>
                <a:lnTo>
                  <a:pt x="10248" y="5924"/>
                </a:lnTo>
                <a:lnTo>
                  <a:pt x="10222" y="5495"/>
                </a:lnTo>
                <a:lnTo>
                  <a:pt x="10356" y="5033"/>
                </a:lnTo>
                <a:lnTo>
                  <a:pt x="10258" y="4882"/>
                </a:lnTo>
                <a:cubicBezTo>
                  <a:pt x="9960" y="4581"/>
                  <a:pt x="10022" y="4492"/>
                  <a:pt x="10041" y="4463"/>
                </a:cubicBezTo>
                <a:cubicBezTo>
                  <a:pt x="10087" y="4397"/>
                  <a:pt x="10264" y="4260"/>
                  <a:pt x="10353" y="4188"/>
                </a:cubicBezTo>
                <a:cubicBezTo>
                  <a:pt x="10340" y="4138"/>
                  <a:pt x="10333" y="4056"/>
                  <a:pt x="10366" y="3981"/>
                </a:cubicBezTo>
                <a:cubicBezTo>
                  <a:pt x="10402" y="3889"/>
                  <a:pt x="10484" y="3821"/>
                  <a:pt x="10602" y="3778"/>
                </a:cubicBezTo>
                <a:cubicBezTo>
                  <a:pt x="10684" y="3752"/>
                  <a:pt x="10657" y="3555"/>
                  <a:pt x="10618" y="3349"/>
                </a:cubicBezTo>
                <a:cubicBezTo>
                  <a:pt x="10566" y="3034"/>
                  <a:pt x="10503" y="2641"/>
                  <a:pt x="10772" y="2409"/>
                </a:cubicBezTo>
                <a:cubicBezTo>
                  <a:pt x="10899" y="2295"/>
                  <a:pt x="11009" y="2269"/>
                  <a:pt x="11101" y="2269"/>
                </a:cubicBezTo>
                <a:cubicBezTo>
                  <a:pt x="11147" y="2269"/>
                  <a:pt x="11188" y="2275"/>
                  <a:pt x="11224" y="2281"/>
                </a:cubicBezTo>
                <a:cubicBezTo>
                  <a:pt x="11246" y="2284"/>
                  <a:pt x="11267" y="2288"/>
                  <a:pt x="11287" y="2288"/>
                </a:cubicBezTo>
                <a:cubicBezTo>
                  <a:pt x="11378" y="2288"/>
                  <a:pt x="11448" y="2221"/>
                  <a:pt x="11545" y="1812"/>
                </a:cubicBezTo>
                <a:cubicBezTo>
                  <a:pt x="11444" y="1780"/>
                  <a:pt x="11263" y="1698"/>
                  <a:pt x="11152" y="1511"/>
                </a:cubicBezTo>
                <a:cubicBezTo>
                  <a:pt x="11044" y="1331"/>
                  <a:pt x="11037" y="1102"/>
                  <a:pt x="11119" y="830"/>
                </a:cubicBezTo>
                <a:cubicBezTo>
                  <a:pt x="10815" y="650"/>
                  <a:pt x="10651" y="518"/>
                  <a:pt x="10552" y="437"/>
                </a:cubicBezTo>
                <a:cubicBezTo>
                  <a:pt x="10486" y="381"/>
                  <a:pt x="10455" y="355"/>
                  <a:pt x="10417" y="355"/>
                </a:cubicBezTo>
                <a:cubicBezTo>
                  <a:pt x="10384" y="355"/>
                  <a:pt x="10345" y="375"/>
                  <a:pt x="10271" y="414"/>
                </a:cubicBezTo>
                <a:cubicBezTo>
                  <a:pt x="10238" y="430"/>
                  <a:pt x="10205" y="450"/>
                  <a:pt x="10159" y="469"/>
                </a:cubicBezTo>
                <a:cubicBezTo>
                  <a:pt x="10072" y="514"/>
                  <a:pt x="9970" y="545"/>
                  <a:pt x="9857" y="545"/>
                </a:cubicBezTo>
                <a:cubicBezTo>
                  <a:pt x="9651" y="545"/>
                  <a:pt x="9407" y="441"/>
                  <a:pt x="9147" y="122"/>
                </a:cubicBezTo>
                <a:cubicBezTo>
                  <a:pt x="9095" y="149"/>
                  <a:pt x="9032" y="160"/>
                  <a:pt x="8964" y="160"/>
                </a:cubicBezTo>
                <a:cubicBezTo>
                  <a:pt x="8826" y="160"/>
                  <a:pt x="8663" y="117"/>
                  <a:pt x="8502" y="73"/>
                </a:cubicBezTo>
                <a:cubicBezTo>
                  <a:pt x="8369" y="38"/>
                  <a:pt x="8225" y="0"/>
                  <a:pt x="8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5131876" y="3162550"/>
            <a:ext cx="68572" cy="77984"/>
          </a:xfrm>
          <a:custGeom>
            <a:avLst/>
            <a:gdLst/>
            <a:ahLst/>
            <a:cxnLst/>
            <a:rect l="l" t="t" r="r" b="b"/>
            <a:pathLst>
              <a:path w="918" h="1044" extrusionOk="0">
                <a:moveTo>
                  <a:pt x="625" y="1"/>
                </a:moveTo>
                <a:cubicBezTo>
                  <a:pt x="580" y="1"/>
                  <a:pt x="544" y="10"/>
                  <a:pt x="518" y="28"/>
                </a:cubicBezTo>
                <a:cubicBezTo>
                  <a:pt x="449" y="77"/>
                  <a:pt x="459" y="188"/>
                  <a:pt x="459" y="192"/>
                </a:cubicBezTo>
                <a:lnTo>
                  <a:pt x="465" y="231"/>
                </a:lnTo>
                <a:lnTo>
                  <a:pt x="439" y="254"/>
                </a:lnTo>
                <a:cubicBezTo>
                  <a:pt x="305" y="382"/>
                  <a:pt x="170" y="421"/>
                  <a:pt x="46" y="421"/>
                </a:cubicBezTo>
                <a:cubicBezTo>
                  <a:pt x="30" y="421"/>
                  <a:pt x="16" y="418"/>
                  <a:pt x="0" y="418"/>
                </a:cubicBezTo>
                <a:lnTo>
                  <a:pt x="406" y="1043"/>
                </a:lnTo>
                <a:lnTo>
                  <a:pt x="917" y="657"/>
                </a:lnTo>
                <a:lnTo>
                  <a:pt x="917" y="385"/>
                </a:lnTo>
                <a:lnTo>
                  <a:pt x="714" y="290"/>
                </a:lnTo>
                <a:lnTo>
                  <a:pt x="763" y="221"/>
                </a:lnTo>
                <a:cubicBezTo>
                  <a:pt x="767" y="215"/>
                  <a:pt x="813" y="149"/>
                  <a:pt x="849" y="51"/>
                </a:cubicBezTo>
                <a:cubicBezTo>
                  <a:pt x="760" y="17"/>
                  <a:pt x="685" y="1"/>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419245" y="2037715"/>
            <a:ext cx="446392" cy="692222"/>
          </a:xfrm>
          <a:custGeom>
            <a:avLst/>
            <a:gdLst/>
            <a:ahLst/>
            <a:cxnLst/>
            <a:rect l="l" t="t" r="r" b="b"/>
            <a:pathLst>
              <a:path w="5976" h="9267" extrusionOk="0">
                <a:moveTo>
                  <a:pt x="1494" y="0"/>
                </a:moveTo>
                <a:lnTo>
                  <a:pt x="833" y="371"/>
                </a:lnTo>
                <a:lnTo>
                  <a:pt x="833" y="996"/>
                </a:lnTo>
                <a:lnTo>
                  <a:pt x="1514" y="1730"/>
                </a:lnTo>
                <a:lnTo>
                  <a:pt x="1380" y="1999"/>
                </a:lnTo>
                <a:lnTo>
                  <a:pt x="1164" y="3735"/>
                </a:lnTo>
                <a:lnTo>
                  <a:pt x="1137" y="3751"/>
                </a:lnTo>
                <a:cubicBezTo>
                  <a:pt x="1128" y="3761"/>
                  <a:pt x="53" y="4531"/>
                  <a:pt x="7" y="5307"/>
                </a:cubicBezTo>
                <a:cubicBezTo>
                  <a:pt x="1" y="5579"/>
                  <a:pt x="112" y="5822"/>
                  <a:pt x="345" y="6028"/>
                </a:cubicBezTo>
                <a:cubicBezTo>
                  <a:pt x="449" y="6061"/>
                  <a:pt x="938" y="6241"/>
                  <a:pt x="951" y="6860"/>
                </a:cubicBezTo>
                <a:cubicBezTo>
                  <a:pt x="967" y="7469"/>
                  <a:pt x="1193" y="7836"/>
                  <a:pt x="1193" y="7836"/>
                </a:cubicBezTo>
                <a:lnTo>
                  <a:pt x="1262" y="7941"/>
                </a:lnTo>
                <a:lnTo>
                  <a:pt x="1003" y="7951"/>
                </a:lnTo>
                <a:cubicBezTo>
                  <a:pt x="757" y="7954"/>
                  <a:pt x="417" y="7961"/>
                  <a:pt x="391" y="8039"/>
                </a:cubicBezTo>
                <a:cubicBezTo>
                  <a:pt x="384" y="8053"/>
                  <a:pt x="374" y="8125"/>
                  <a:pt x="607" y="8347"/>
                </a:cubicBezTo>
                <a:cubicBezTo>
                  <a:pt x="1069" y="8780"/>
                  <a:pt x="1134" y="9124"/>
                  <a:pt x="1137" y="9265"/>
                </a:cubicBezTo>
                <a:cubicBezTo>
                  <a:pt x="1148" y="9266"/>
                  <a:pt x="1161" y="9266"/>
                  <a:pt x="1175" y="9266"/>
                </a:cubicBezTo>
                <a:cubicBezTo>
                  <a:pt x="1267" y="9266"/>
                  <a:pt x="1434" y="9240"/>
                  <a:pt x="1678" y="9081"/>
                </a:cubicBezTo>
                <a:lnTo>
                  <a:pt x="1753" y="9032"/>
                </a:lnTo>
                <a:lnTo>
                  <a:pt x="1786" y="9114"/>
                </a:lnTo>
                <a:cubicBezTo>
                  <a:pt x="1786" y="9114"/>
                  <a:pt x="1825" y="9212"/>
                  <a:pt x="1914" y="9222"/>
                </a:cubicBezTo>
                <a:cubicBezTo>
                  <a:pt x="1922" y="9223"/>
                  <a:pt x="1929" y="9224"/>
                  <a:pt x="1938" y="9224"/>
                </a:cubicBezTo>
                <a:cubicBezTo>
                  <a:pt x="2034" y="9224"/>
                  <a:pt x="2165" y="9136"/>
                  <a:pt x="2310" y="8970"/>
                </a:cubicBezTo>
                <a:lnTo>
                  <a:pt x="2340" y="8937"/>
                </a:lnTo>
                <a:lnTo>
                  <a:pt x="2379" y="8944"/>
                </a:lnTo>
                <a:cubicBezTo>
                  <a:pt x="2507" y="8970"/>
                  <a:pt x="2668" y="8988"/>
                  <a:pt x="2812" y="8988"/>
                </a:cubicBezTo>
                <a:cubicBezTo>
                  <a:pt x="2977" y="8988"/>
                  <a:pt x="3118" y="8964"/>
                  <a:pt x="3162" y="8901"/>
                </a:cubicBezTo>
                <a:cubicBezTo>
                  <a:pt x="3195" y="8852"/>
                  <a:pt x="3159" y="8770"/>
                  <a:pt x="3119" y="8708"/>
                </a:cubicBezTo>
                <a:cubicBezTo>
                  <a:pt x="3096" y="8678"/>
                  <a:pt x="3021" y="8583"/>
                  <a:pt x="3067" y="8492"/>
                </a:cubicBezTo>
                <a:cubicBezTo>
                  <a:pt x="3107" y="8403"/>
                  <a:pt x="3225" y="8359"/>
                  <a:pt x="3438" y="8359"/>
                </a:cubicBezTo>
                <a:cubicBezTo>
                  <a:pt x="3500" y="8359"/>
                  <a:pt x="3571" y="8363"/>
                  <a:pt x="3650" y="8370"/>
                </a:cubicBezTo>
                <a:cubicBezTo>
                  <a:pt x="3752" y="8351"/>
                  <a:pt x="4616" y="8154"/>
                  <a:pt x="4780" y="7705"/>
                </a:cubicBezTo>
                <a:cubicBezTo>
                  <a:pt x="4911" y="7337"/>
                  <a:pt x="5241" y="7239"/>
                  <a:pt x="5485" y="7239"/>
                </a:cubicBezTo>
                <a:cubicBezTo>
                  <a:pt x="5497" y="7239"/>
                  <a:pt x="5509" y="7240"/>
                  <a:pt x="5521" y="7240"/>
                </a:cubicBezTo>
                <a:lnTo>
                  <a:pt x="5419" y="6994"/>
                </a:lnTo>
                <a:lnTo>
                  <a:pt x="5308" y="6762"/>
                </a:lnTo>
                <a:lnTo>
                  <a:pt x="5052" y="6303"/>
                </a:lnTo>
                <a:lnTo>
                  <a:pt x="4820" y="6149"/>
                </a:lnTo>
                <a:lnTo>
                  <a:pt x="4964" y="5904"/>
                </a:lnTo>
                <a:lnTo>
                  <a:pt x="4964" y="5478"/>
                </a:lnTo>
                <a:lnTo>
                  <a:pt x="5193" y="5350"/>
                </a:lnTo>
                <a:cubicBezTo>
                  <a:pt x="5127" y="5248"/>
                  <a:pt x="5108" y="5150"/>
                  <a:pt x="5134" y="5055"/>
                </a:cubicBezTo>
                <a:cubicBezTo>
                  <a:pt x="5173" y="4921"/>
                  <a:pt x="5304" y="4845"/>
                  <a:pt x="5363" y="4816"/>
                </a:cubicBezTo>
                <a:lnTo>
                  <a:pt x="5534" y="4433"/>
                </a:lnTo>
                <a:lnTo>
                  <a:pt x="5976" y="4292"/>
                </a:lnTo>
                <a:lnTo>
                  <a:pt x="5976" y="2130"/>
                </a:lnTo>
                <a:lnTo>
                  <a:pt x="5943" y="2176"/>
                </a:lnTo>
                <a:lnTo>
                  <a:pt x="14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3119626" y="1823102"/>
            <a:ext cx="521986" cy="554106"/>
          </a:xfrm>
          <a:custGeom>
            <a:avLst/>
            <a:gdLst/>
            <a:ahLst/>
            <a:cxnLst/>
            <a:rect l="l" t="t" r="r" b="b"/>
            <a:pathLst>
              <a:path w="6988" h="7418" extrusionOk="0">
                <a:moveTo>
                  <a:pt x="5232" y="0"/>
                </a:moveTo>
                <a:lnTo>
                  <a:pt x="5081" y="901"/>
                </a:lnTo>
                <a:lnTo>
                  <a:pt x="3332" y="708"/>
                </a:lnTo>
                <a:lnTo>
                  <a:pt x="3083" y="2231"/>
                </a:lnTo>
                <a:lnTo>
                  <a:pt x="2533" y="2585"/>
                </a:lnTo>
                <a:lnTo>
                  <a:pt x="2205" y="3538"/>
                </a:lnTo>
                <a:lnTo>
                  <a:pt x="89" y="3316"/>
                </a:lnTo>
                <a:lnTo>
                  <a:pt x="89" y="3653"/>
                </a:lnTo>
                <a:cubicBezTo>
                  <a:pt x="89" y="3653"/>
                  <a:pt x="629" y="3873"/>
                  <a:pt x="89" y="4511"/>
                </a:cubicBezTo>
                <a:cubicBezTo>
                  <a:pt x="89" y="4511"/>
                  <a:pt x="672" y="5065"/>
                  <a:pt x="0" y="6257"/>
                </a:cubicBezTo>
                <a:cubicBezTo>
                  <a:pt x="65" y="6275"/>
                  <a:pt x="136" y="6287"/>
                  <a:pt x="213" y="6287"/>
                </a:cubicBezTo>
                <a:cubicBezTo>
                  <a:pt x="305" y="6287"/>
                  <a:pt x="405" y="6271"/>
                  <a:pt x="511" y="6228"/>
                </a:cubicBezTo>
                <a:cubicBezTo>
                  <a:pt x="621" y="6184"/>
                  <a:pt x="724" y="6163"/>
                  <a:pt x="819" y="6163"/>
                </a:cubicBezTo>
                <a:cubicBezTo>
                  <a:pt x="908" y="6163"/>
                  <a:pt x="990" y="6182"/>
                  <a:pt x="1065" y="6218"/>
                </a:cubicBezTo>
                <a:cubicBezTo>
                  <a:pt x="1219" y="6297"/>
                  <a:pt x="1298" y="6441"/>
                  <a:pt x="1334" y="6523"/>
                </a:cubicBezTo>
                <a:lnTo>
                  <a:pt x="1665" y="6490"/>
                </a:lnTo>
                <a:lnTo>
                  <a:pt x="1661" y="6572"/>
                </a:lnTo>
                <a:cubicBezTo>
                  <a:pt x="1655" y="6716"/>
                  <a:pt x="1681" y="7129"/>
                  <a:pt x="1904" y="7227"/>
                </a:cubicBezTo>
                <a:cubicBezTo>
                  <a:pt x="2041" y="7289"/>
                  <a:pt x="2120" y="7355"/>
                  <a:pt x="2166" y="7417"/>
                </a:cubicBezTo>
                <a:cubicBezTo>
                  <a:pt x="2312" y="7240"/>
                  <a:pt x="2539" y="7192"/>
                  <a:pt x="2717" y="7192"/>
                </a:cubicBezTo>
                <a:cubicBezTo>
                  <a:pt x="2766" y="7192"/>
                  <a:pt x="2811" y="7195"/>
                  <a:pt x="2850" y="7201"/>
                </a:cubicBezTo>
                <a:lnTo>
                  <a:pt x="3067" y="7080"/>
                </a:lnTo>
                <a:lnTo>
                  <a:pt x="6012" y="7080"/>
                </a:lnTo>
                <a:lnTo>
                  <a:pt x="6175" y="6736"/>
                </a:lnTo>
                <a:lnTo>
                  <a:pt x="5982" y="6621"/>
                </a:lnTo>
                <a:lnTo>
                  <a:pt x="5982" y="1520"/>
                </a:lnTo>
                <a:lnTo>
                  <a:pt x="6988" y="1425"/>
                </a:lnTo>
                <a:lnTo>
                  <a:pt x="52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4458686" y="2589450"/>
            <a:ext cx="572407" cy="379165"/>
          </a:xfrm>
          <a:custGeom>
            <a:avLst/>
            <a:gdLst/>
            <a:ahLst/>
            <a:cxnLst/>
            <a:rect l="l" t="t" r="r" b="b"/>
            <a:pathLst>
              <a:path w="7663" h="5076" extrusionOk="0">
                <a:moveTo>
                  <a:pt x="4959" y="0"/>
                </a:moveTo>
                <a:cubicBezTo>
                  <a:pt x="4788" y="0"/>
                  <a:pt x="4504" y="53"/>
                  <a:pt x="4387" y="372"/>
                </a:cubicBezTo>
                <a:cubicBezTo>
                  <a:pt x="4187" y="929"/>
                  <a:pt x="3181" y="1125"/>
                  <a:pt x="3138" y="1132"/>
                </a:cubicBezTo>
                <a:lnTo>
                  <a:pt x="3119" y="1132"/>
                </a:lnTo>
                <a:cubicBezTo>
                  <a:pt x="3040" y="1125"/>
                  <a:pt x="2974" y="1122"/>
                  <a:pt x="2921" y="1122"/>
                </a:cubicBezTo>
                <a:cubicBezTo>
                  <a:pt x="2696" y="1122"/>
                  <a:pt x="2670" y="1171"/>
                  <a:pt x="2670" y="1171"/>
                </a:cubicBezTo>
                <a:cubicBezTo>
                  <a:pt x="2667" y="1178"/>
                  <a:pt x="2686" y="1214"/>
                  <a:pt x="2703" y="1230"/>
                </a:cubicBezTo>
                <a:lnTo>
                  <a:pt x="2709" y="1243"/>
                </a:lnTo>
                <a:cubicBezTo>
                  <a:pt x="2801" y="1387"/>
                  <a:pt x="2814" y="1509"/>
                  <a:pt x="2752" y="1600"/>
                </a:cubicBezTo>
                <a:cubicBezTo>
                  <a:pt x="2670" y="1717"/>
                  <a:pt x="2471" y="1750"/>
                  <a:pt x="2277" y="1750"/>
                </a:cubicBezTo>
                <a:cubicBezTo>
                  <a:pt x="2113" y="1750"/>
                  <a:pt x="1951" y="1727"/>
                  <a:pt x="1867" y="1712"/>
                </a:cubicBezTo>
                <a:cubicBezTo>
                  <a:pt x="1704" y="1892"/>
                  <a:pt x="1552" y="1985"/>
                  <a:pt x="1414" y="1985"/>
                </a:cubicBezTo>
                <a:cubicBezTo>
                  <a:pt x="1397" y="1985"/>
                  <a:pt x="1380" y="1983"/>
                  <a:pt x="1363" y="1980"/>
                </a:cubicBezTo>
                <a:cubicBezTo>
                  <a:pt x="1268" y="1964"/>
                  <a:pt x="1209" y="1902"/>
                  <a:pt x="1170" y="1852"/>
                </a:cubicBezTo>
                <a:cubicBezTo>
                  <a:pt x="940" y="1993"/>
                  <a:pt x="770" y="2026"/>
                  <a:pt x="659" y="2026"/>
                </a:cubicBezTo>
                <a:cubicBezTo>
                  <a:pt x="623" y="2026"/>
                  <a:pt x="593" y="2023"/>
                  <a:pt x="570" y="2016"/>
                </a:cubicBezTo>
                <a:lnTo>
                  <a:pt x="3" y="2799"/>
                </a:lnTo>
                <a:lnTo>
                  <a:pt x="105" y="2989"/>
                </a:lnTo>
                <a:lnTo>
                  <a:pt x="102" y="3009"/>
                </a:lnTo>
                <a:cubicBezTo>
                  <a:pt x="0" y="3933"/>
                  <a:pt x="930" y="4431"/>
                  <a:pt x="937" y="4434"/>
                </a:cubicBezTo>
                <a:lnTo>
                  <a:pt x="973" y="4454"/>
                </a:lnTo>
                <a:lnTo>
                  <a:pt x="973" y="4994"/>
                </a:lnTo>
                <a:cubicBezTo>
                  <a:pt x="986" y="5024"/>
                  <a:pt x="1003" y="5056"/>
                  <a:pt x="1016" y="5076"/>
                </a:cubicBezTo>
                <a:cubicBezTo>
                  <a:pt x="1029" y="5053"/>
                  <a:pt x="1052" y="4991"/>
                  <a:pt x="1071" y="4866"/>
                </a:cubicBezTo>
                <a:cubicBezTo>
                  <a:pt x="1134" y="4506"/>
                  <a:pt x="1324" y="4211"/>
                  <a:pt x="1556" y="4096"/>
                </a:cubicBezTo>
                <a:cubicBezTo>
                  <a:pt x="1623" y="4064"/>
                  <a:pt x="1694" y="4047"/>
                  <a:pt x="1763" y="4047"/>
                </a:cubicBezTo>
                <a:cubicBezTo>
                  <a:pt x="1833" y="4047"/>
                  <a:pt x="1902" y="4064"/>
                  <a:pt x="1966" y="4096"/>
                </a:cubicBezTo>
                <a:cubicBezTo>
                  <a:pt x="2124" y="4185"/>
                  <a:pt x="2248" y="4203"/>
                  <a:pt x="2323" y="4203"/>
                </a:cubicBezTo>
                <a:cubicBezTo>
                  <a:pt x="2339" y="4203"/>
                  <a:pt x="2354" y="4202"/>
                  <a:pt x="2365" y="4201"/>
                </a:cubicBezTo>
                <a:cubicBezTo>
                  <a:pt x="2391" y="3975"/>
                  <a:pt x="2509" y="3179"/>
                  <a:pt x="3011" y="3179"/>
                </a:cubicBezTo>
                <a:lnTo>
                  <a:pt x="3030" y="3179"/>
                </a:lnTo>
                <a:cubicBezTo>
                  <a:pt x="3217" y="3189"/>
                  <a:pt x="3364" y="3251"/>
                  <a:pt x="3463" y="3359"/>
                </a:cubicBezTo>
                <a:cubicBezTo>
                  <a:pt x="3561" y="3467"/>
                  <a:pt x="3587" y="3595"/>
                  <a:pt x="3594" y="3667"/>
                </a:cubicBezTo>
                <a:lnTo>
                  <a:pt x="4698" y="3844"/>
                </a:lnTo>
                <a:lnTo>
                  <a:pt x="5065" y="3500"/>
                </a:lnTo>
                <a:lnTo>
                  <a:pt x="5500" y="3372"/>
                </a:lnTo>
                <a:lnTo>
                  <a:pt x="5969" y="3307"/>
                </a:lnTo>
                <a:lnTo>
                  <a:pt x="5985" y="3310"/>
                </a:lnTo>
                <a:cubicBezTo>
                  <a:pt x="6036" y="3330"/>
                  <a:pt x="6151" y="3360"/>
                  <a:pt x="6258" y="3360"/>
                </a:cubicBezTo>
                <a:cubicBezTo>
                  <a:pt x="6312" y="3360"/>
                  <a:pt x="6363" y="3353"/>
                  <a:pt x="6404" y="3333"/>
                </a:cubicBezTo>
                <a:cubicBezTo>
                  <a:pt x="6444" y="3310"/>
                  <a:pt x="6473" y="3277"/>
                  <a:pt x="6490" y="3228"/>
                </a:cubicBezTo>
                <a:cubicBezTo>
                  <a:pt x="6524" y="3118"/>
                  <a:pt x="6613" y="3081"/>
                  <a:pt x="6729" y="3081"/>
                </a:cubicBezTo>
                <a:cubicBezTo>
                  <a:pt x="6848" y="3081"/>
                  <a:pt x="6996" y="3120"/>
                  <a:pt x="7142" y="3160"/>
                </a:cubicBezTo>
                <a:cubicBezTo>
                  <a:pt x="7291" y="3197"/>
                  <a:pt x="7447" y="3241"/>
                  <a:pt x="7567" y="3241"/>
                </a:cubicBezTo>
                <a:cubicBezTo>
                  <a:pt x="7602" y="3241"/>
                  <a:pt x="7635" y="3237"/>
                  <a:pt x="7662" y="3228"/>
                </a:cubicBezTo>
                <a:cubicBezTo>
                  <a:pt x="7649" y="3209"/>
                  <a:pt x="7633" y="3192"/>
                  <a:pt x="7620" y="3173"/>
                </a:cubicBezTo>
                <a:cubicBezTo>
                  <a:pt x="7541" y="3055"/>
                  <a:pt x="7486" y="2979"/>
                  <a:pt x="7423" y="2901"/>
                </a:cubicBezTo>
                <a:cubicBezTo>
                  <a:pt x="7341" y="2796"/>
                  <a:pt x="7256" y="2681"/>
                  <a:pt x="7115" y="2455"/>
                </a:cubicBezTo>
                <a:cubicBezTo>
                  <a:pt x="6896" y="2105"/>
                  <a:pt x="6519" y="2010"/>
                  <a:pt x="6516" y="2010"/>
                </a:cubicBezTo>
                <a:lnTo>
                  <a:pt x="6434" y="1990"/>
                </a:lnTo>
                <a:lnTo>
                  <a:pt x="6467" y="1911"/>
                </a:lnTo>
                <a:cubicBezTo>
                  <a:pt x="6467" y="1911"/>
                  <a:pt x="6519" y="1777"/>
                  <a:pt x="6457" y="1685"/>
                </a:cubicBezTo>
                <a:cubicBezTo>
                  <a:pt x="6409" y="1613"/>
                  <a:pt x="6297" y="1580"/>
                  <a:pt x="6135" y="1580"/>
                </a:cubicBezTo>
                <a:cubicBezTo>
                  <a:pt x="6120" y="1580"/>
                  <a:pt x="6105" y="1580"/>
                  <a:pt x="6090" y="1581"/>
                </a:cubicBezTo>
                <a:cubicBezTo>
                  <a:pt x="6071" y="1581"/>
                  <a:pt x="6053" y="1581"/>
                  <a:pt x="6035" y="1581"/>
                </a:cubicBezTo>
                <a:cubicBezTo>
                  <a:pt x="5818" y="1581"/>
                  <a:pt x="5704" y="1544"/>
                  <a:pt x="5674" y="1453"/>
                </a:cubicBezTo>
                <a:cubicBezTo>
                  <a:pt x="5667" y="1423"/>
                  <a:pt x="5667" y="1394"/>
                  <a:pt x="5674" y="1368"/>
                </a:cubicBezTo>
                <a:lnTo>
                  <a:pt x="5674" y="1368"/>
                </a:lnTo>
                <a:cubicBezTo>
                  <a:pt x="5629" y="1376"/>
                  <a:pt x="5582" y="1382"/>
                  <a:pt x="5537" y="1382"/>
                </a:cubicBezTo>
                <a:cubicBezTo>
                  <a:pt x="5462" y="1382"/>
                  <a:pt x="5392" y="1367"/>
                  <a:pt x="5343" y="1322"/>
                </a:cubicBezTo>
                <a:cubicBezTo>
                  <a:pt x="5271" y="1253"/>
                  <a:pt x="5261" y="1138"/>
                  <a:pt x="5320" y="981"/>
                </a:cubicBezTo>
                <a:cubicBezTo>
                  <a:pt x="5484" y="558"/>
                  <a:pt x="5147" y="100"/>
                  <a:pt x="5071" y="8"/>
                </a:cubicBezTo>
                <a:cubicBezTo>
                  <a:pt x="5047" y="5"/>
                  <a:pt x="5008" y="0"/>
                  <a:pt x="4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4794161" y="2035026"/>
            <a:ext cx="702381" cy="868060"/>
          </a:xfrm>
          <a:custGeom>
            <a:avLst/>
            <a:gdLst/>
            <a:ahLst/>
            <a:cxnLst/>
            <a:rect l="l" t="t" r="r" b="b"/>
            <a:pathLst>
              <a:path w="9403" h="11621" extrusionOk="0">
                <a:moveTo>
                  <a:pt x="7617" y="0"/>
                </a:moveTo>
                <a:cubicBezTo>
                  <a:pt x="7492" y="102"/>
                  <a:pt x="7329" y="158"/>
                  <a:pt x="7204" y="177"/>
                </a:cubicBezTo>
                <a:cubicBezTo>
                  <a:pt x="7175" y="328"/>
                  <a:pt x="7109" y="436"/>
                  <a:pt x="7014" y="485"/>
                </a:cubicBezTo>
                <a:cubicBezTo>
                  <a:pt x="6964" y="513"/>
                  <a:pt x="6913" y="519"/>
                  <a:pt x="6872" y="519"/>
                </a:cubicBezTo>
                <a:cubicBezTo>
                  <a:pt x="6859" y="519"/>
                  <a:pt x="6848" y="519"/>
                  <a:pt x="6837" y="518"/>
                </a:cubicBezTo>
                <a:cubicBezTo>
                  <a:pt x="6785" y="636"/>
                  <a:pt x="6716" y="715"/>
                  <a:pt x="6621" y="751"/>
                </a:cubicBezTo>
                <a:cubicBezTo>
                  <a:pt x="6584" y="766"/>
                  <a:pt x="6546" y="772"/>
                  <a:pt x="6510" y="772"/>
                </a:cubicBezTo>
                <a:cubicBezTo>
                  <a:pt x="6430" y="772"/>
                  <a:pt x="6360" y="742"/>
                  <a:pt x="6326" y="724"/>
                </a:cubicBezTo>
                <a:lnTo>
                  <a:pt x="1599" y="914"/>
                </a:lnTo>
                <a:lnTo>
                  <a:pt x="1681" y="2221"/>
                </a:lnTo>
                <a:lnTo>
                  <a:pt x="1101" y="2028"/>
                </a:lnTo>
                <a:lnTo>
                  <a:pt x="1101" y="4433"/>
                </a:lnTo>
                <a:lnTo>
                  <a:pt x="623" y="4580"/>
                </a:lnTo>
                <a:lnTo>
                  <a:pt x="456" y="4960"/>
                </a:lnTo>
                <a:lnTo>
                  <a:pt x="426" y="4973"/>
                </a:lnTo>
                <a:cubicBezTo>
                  <a:pt x="426" y="4973"/>
                  <a:pt x="289" y="5026"/>
                  <a:pt x="259" y="5127"/>
                </a:cubicBezTo>
                <a:cubicBezTo>
                  <a:pt x="243" y="5193"/>
                  <a:pt x="266" y="5271"/>
                  <a:pt x="341" y="5360"/>
                </a:cubicBezTo>
                <a:lnTo>
                  <a:pt x="393" y="5425"/>
                </a:lnTo>
                <a:lnTo>
                  <a:pt x="95" y="5596"/>
                </a:lnTo>
                <a:lnTo>
                  <a:pt x="95" y="5976"/>
                </a:lnTo>
                <a:lnTo>
                  <a:pt x="0" y="6139"/>
                </a:lnTo>
                <a:lnTo>
                  <a:pt x="151" y="6241"/>
                </a:lnTo>
                <a:lnTo>
                  <a:pt x="423" y="6736"/>
                </a:lnTo>
                <a:lnTo>
                  <a:pt x="538" y="6978"/>
                </a:lnTo>
                <a:lnTo>
                  <a:pt x="685" y="7332"/>
                </a:lnTo>
                <a:cubicBezTo>
                  <a:pt x="751" y="7407"/>
                  <a:pt x="1167" y="7941"/>
                  <a:pt x="977" y="8469"/>
                </a:cubicBezTo>
                <a:cubicBezTo>
                  <a:pt x="944" y="8564"/>
                  <a:pt x="937" y="8632"/>
                  <a:pt x="963" y="8659"/>
                </a:cubicBezTo>
                <a:cubicBezTo>
                  <a:pt x="979" y="8674"/>
                  <a:pt x="1009" y="8680"/>
                  <a:pt x="1047" y="8680"/>
                </a:cubicBezTo>
                <a:cubicBezTo>
                  <a:pt x="1140" y="8680"/>
                  <a:pt x="1281" y="8641"/>
                  <a:pt x="1379" y="8596"/>
                </a:cubicBezTo>
                <a:lnTo>
                  <a:pt x="1452" y="8718"/>
                </a:lnTo>
                <a:cubicBezTo>
                  <a:pt x="1393" y="8760"/>
                  <a:pt x="1337" y="8826"/>
                  <a:pt x="1337" y="8845"/>
                </a:cubicBezTo>
                <a:cubicBezTo>
                  <a:pt x="1337" y="8845"/>
                  <a:pt x="1370" y="8875"/>
                  <a:pt x="1547" y="8875"/>
                </a:cubicBezTo>
                <a:lnTo>
                  <a:pt x="1606" y="8875"/>
                </a:lnTo>
                <a:cubicBezTo>
                  <a:pt x="1623" y="8874"/>
                  <a:pt x="1640" y="8874"/>
                  <a:pt x="1657" y="8874"/>
                </a:cubicBezTo>
                <a:cubicBezTo>
                  <a:pt x="1871" y="8874"/>
                  <a:pt x="2018" y="8932"/>
                  <a:pt x="2097" y="9042"/>
                </a:cubicBezTo>
                <a:cubicBezTo>
                  <a:pt x="2169" y="9140"/>
                  <a:pt x="2159" y="9255"/>
                  <a:pt x="2143" y="9330"/>
                </a:cubicBezTo>
                <a:cubicBezTo>
                  <a:pt x="2277" y="9379"/>
                  <a:pt x="2569" y="9510"/>
                  <a:pt x="2762" y="9815"/>
                </a:cubicBezTo>
                <a:cubicBezTo>
                  <a:pt x="2900" y="10038"/>
                  <a:pt x="2978" y="10139"/>
                  <a:pt x="3060" y="10251"/>
                </a:cubicBezTo>
                <a:cubicBezTo>
                  <a:pt x="3119" y="10329"/>
                  <a:pt x="3178" y="10405"/>
                  <a:pt x="3260" y="10529"/>
                </a:cubicBezTo>
                <a:cubicBezTo>
                  <a:pt x="3435" y="10790"/>
                  <a:pt x="3688" y="11063"/>
                  <a:pt x="3984" y="11063"/>
                </a:cubicBezTo>
                <a:cubicBezTo>
                  <a:pt x="4060" y="11063"/>
                  <a:pt x="4139" y="11045"/>
                  <a:pt x="4220" y="11004"/>
                </a:cubicBezTo>
                <a:cubicBezTo>
                  <a:pt x="4259" y="10984"/>
                  <a:pt x="4298" y="10962"/>
                  <a:pt x="4325" y="10945"/>
                </a:cubicBezTo>
                <a:cubicBezTo>
                  <a:pt x="4426" y="10893"/>
                  <a:pt x="4487" y="10866"/>
                  <a:pt x="4542" y="10866"/>
                </a:cubicBezTo>
                <a:cubicBezTo>
                  <a:pt x="4608" y="10866"/>
                  <a:pt x="4663" y="10905"/>
                  <a:pt x="4763" y="10988"/>
                </a:cubicBezTo>
                <a:cubicBezTo>
                  <a:pt x="4865" y="11070"/>
                  <a:pt x="5035" y="11207"/>
                  <a:pt x="5363" y="11410"/>
                </a:cubicBezTo>
                <a:cubicBezTo>
                  <a:pt x="5613" y="11565"/>
                  <a:pt x="5860" y="11621"/>
                  <a:pt x="6084" y="11621"/>
                </a:cubicBezTo>
                <a:cubicBezTo>
                  <a:pt x="6642" y="11621"/>
                  <a:pt x="7063" y="11277"/>
                  <a:pt x="7070" y="11269"/>
                </a:cubicBezTo>
                <a:lnTo>
                  <a:pt x="7728" y="10798"/>
                </a:lnTo>
                <a:lnTo>
                  <a:pt x="8367" y="10798"/>
                </a:lnTo>
                <a:lnTo>
                  <a:pt x="8426" y="10509"/>
                </a:lnTo>
                <a:lnTo>
                  <a:pt x="8426" y="10509"/>
                </a:lnTo>
                <a:cubicBezTo>
                  <a:pt x="8362" y="10529"/>
                  <a:pt x="8301" y="10539"/>
                  <a:pt x="8244" y="10539"/>
                </a:cubicBezTo>
                <a:cubicBezTo>
                  <a:pt x="8187" y="10539"/>
                  <a:pt x="8133" y="10529"/>
                  <a:pt x="8082" y="10509"/>
                </a:cubicBezTo>
                <a:cubicBezTo>
                  <a:pt x="7892" y="10437"/>
                  <a:pt x="7813" y="10257"/>
                  <a:pt x="7810" y="10251"/>
                </a:cubicBezTo>
                <a:lnTo>
                  <a:pt x="7807" y="10238"/>
                </a:lnTo>
                <a:cubicBezTo>
                  <a:pt x="7715" y="9812"/>
                  <a:pt x="7469" y="9546"/>
                  <a:pt x="7466" y="9546"/>
                </a:cubicBezTo>
                <a:cubicBezTo>
                  <a:pt x="6994" y="9127"/>
                  <a:pt x="6739" y="9055"/>
                  <a:pt x="6739" y="9055"/>
                </a:cubicBezTo>
                <a:lnTo>
                  <a:pt x="6664" y="9035"/>
                </a:lnTo>
                <a:lnTo>
                  <a:pt x="6860" y="8514"/>
                </a:lnTo>
                <a:lnTo>
                  <a:pt x="6926" y="8537"/>
                </a:lnTo>
                <a:cubicBezTo>
                  <a:pt x="6999" y="8564"/>
                  <a:pt x="7063" y="8578"/>
                  <a:pt x="7116" y="8578"/>
                </a:cubicBezTo>
                <a:cubicBezTo>
                  <a:pt x="7172" y="8578"/>
                  <a:pt x="7216" y="8563"/>
                  <a:pt x="7247" y="8531"/>
                </a:cubicBezTo>
                <a:cubicBezTo>
                  <a:pt x="7384" y="8400"/>
                  <a:pt x="7302" y="7994"/>
                  <a:pt x="7263" y="7863"/>
                </a:cubicBezTo>
                <a:lnTo>
                  <a:pt x="7256" y="7843"/>
                </a:lnTo>
                <a:lnTo>
                  <a:pt x="7417" y="7171"/>
                </a:lnTo>
                <a:lnTo>
                  <a:pt x="7679" y="7171"/>
                </a:lnTo>
                <a:lnTo>
                  <a:pt x="7679" y="6890"/>
                </a:lnTo>
                <a:lnTo>
                  <a:pt x="8147" y="6058"/>
                </a:lnTo>
                <a:lnTo>
                  <a:pt x="8370" y="6058"/>
                </a:lnTo>
                <a:lnTo>
                  <a:pt x="8606" y="5147"/>
                </a:lnTo>
                <a:cubicBezTo>
                  <a:pt x="8580" y="5111"/>
                  <a:pt x="8550" y="5065"/>
                  <a:pt x="8528" y="5006"/>
                </a:cubicBezTo>
                <a:cubicBezTo>
                  <a:pt x="8442" y="4813"/>
                  <a:pt x="8426" y="4639"/>
                  <a:pt x="8482" y="4488"/>
                </a:cubicBezTo>
                <a:cubicBezTo>
                  <a:pt x="8541" y="4341"/>
                  <a:pt x="8649" y="4256"/>
                  <a:pt x="8711" y="4220"/>
                </a:cubicBezTo>
                <a:lnTo>
                  <a:pt x="8711" y="3601"/>
                </a:lnTo>
                <a:cubicBezTo>
                  <a:pt x="8724" y="3542"/>
                  <a:pt x="8773" y="3355"/>
                  <a:pt x="8862" y="3293"/>
                </a:cubicBezTo>
                <a:cubicBezTo>
                  <a:pt x="8924" y="3253"/>
                  <a:pt x="8966" y="3204"/>
                  <a:pt x="8966" y="3198"/>
                </a:cubicBezTo>
                <a:lnTo>
                  <a:pt x="8983" y="3181"/>
                </a:lnTo>
                <a:lnTo>
                  <a:pt x="9261" y="3008"/>
                </a:lnTo>
                <a:lnTo>
                  <a:pt x="9402" y="2844"/>
                </a:lnTo>
                <a:cubicBezTo>
                  <a:pt x="9114" y="2631"/>
                  <a:pt x="8632" y="2074"/>
                  <a:pt x="8321" y="652"/>
                </a:cubicBezTo>
                <a:cubicBezTo>
                  <a:pt x="8321" y="652"/>
                  <a:pt x="8102" y="174"/>
                  <a:pt x="7656" y="46"/>
                </a:cubicBezTo>
                <a:cubicBezTo>
                  <a:pt x="7656" y="47"/>
                  <a:pt x="7655" y="47"/>
                  <a:pt x="7654" y="47"/>
                </a:cubicBezTo>
                <a:cubicBezTo>
                  <a:pt x="7648" y="47"/>
                  <a:pt x="7638" y="30"/>
                  <a:pt x="7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5157050" y="3100997"/>
            <a:ext cx="454235" cy="476495"/>
          </a:xfrm>
          <a:custGeom>
            <a:avLst/>
            <a:gdLst/>
            <a:ahLst/>
            <a:cxnLst/>
            <a:rect l="l" t="t" r="r" b="b"/>
            <a:pathLst>
              <a:path w="6081" h="6379" extrusionOk="0">
                <a:moveTo>
                  <a:pt x="1023" y="0"/>
                </a:moveTo>
                <a:lnTo>
                  <a:pt x="498" y="89"/>
                </a:lnTo>
                <a:cubicBezTo>
                  <a:pt x="833" y="485"/>
                  <a:pt x="675" y="898"/>
                  <a:pt x="590" y="1062"/>
                </a:cubicBezTo>
                <a:lnTo>
                  <a:pt x="724" y="1127"/>
                </a:lnTo>
                <a:lnTo>
                  <a:pt x="724" y="1553"/>
                </a:lnTo>
                <a:lnTo>
                  <a:pt x="115" y="2015"/>
                </a:lnTo>
                <a:cubicBezTo>
                  <a:pt x="105" y="2031"/>
                  <a:pt x="99" y="2058"/>
                  <a:pt x="86" y="2087"/>
                </a:cubicBezTo>
                <a:lnTo>
                  <a:pt x="197" y="2660"/>
                </a:lnTo>
                <a:lnTo>
                  <a:pt x="197" y="2844"/>
                </a:lnTo>
                <a:lnTo>
                  <a:pt x="0" y="2965"/>
                </a:lnTo>
                <a:lnTo>
                  <a:pt x="177" y="3158"/>
                </a:lnTo>
                <a:lnTo>
                  <a:pt x="430" y="3384"/>
                </a:lnTo>
                <a:lnTo>
                  <a:pt x="433" y="3407"/>
                </a:lnTo>
                <a:cubicBezTo>
                  <a:pt x="443" y="3466"/>
                  <a:pt x="669" y="4839"/>
                  <a:pt x="2471" y="5019"/>
                </a:cubicBezTo>
                <a:cubicBezTo>
                  <a:pt x="2493" y="5022"/>
                  <a:pt x="3047" y="5088"/>
                  <a:pt x="3096" y="6316"/>
                </a:cubicBezTo>
                <a:cubicBezTo>
                  <a:pt x="3129" y="6297"/>
                  <a:pt x="3165" y="6274"/>
                  <a:pt x="3201" y="6264"/>
                </a:cubicBezTo>
                <a:cubicBezTo>
                  <a:pt x="3289" y="6234"/>
                  <a:pt x="3371" y="6220"/>
                  <a:pt x="3444" y="6220"/>
                </a:cubicBezTo>
                <a:cubicBezTo>
                  <a:pt x="3518" y="6220"/>
                  <a:pt x="3584" y="6234"/>
                  <a:pt x="3643" y="6264"/>
                </a:cubicBezTo>
                <a:cubicBezTo>
                  <a:pt x="3709" y="6297"/>
                  <a:pt x="3751" y="6339"/>
                  <a:pt x="3781" y="6378"/>
                </a:cubicBezTo>
                <a:lnTo>
                  <a:pt x="4043" y="6221"/>
                </a:lnTo>
                <a:lnTo>
                  <a:pt x="4321" y="6221"/>
                </a:lnTo>
                <a:lnTo>
                  <a:pt x="4446" y="6352"/>
                </a:lnTo>
                <a:cubicBezTo>
                  <a:pt x="4518" y="6218"/>
                  <a:pt x="4656" y="5992"/>
                  <a:pt x="4836" y="5953"/>
                </a:cubicBezTo>
                <a:cubicBezTo>
                  <a:pt x="4862" y="5947"/>
                  <a:pt x="4887" y="5944"/>
                  <a:pt x="4911" y="5944"/>
                </a:cubicBezTo>
                <a:cubicBezTo>
                  <a:pt x="4995" y="5944"/>
                  <a:pt x="5067" y="5978"/>
                  <a:pt x="5117" y="6041"/>
                </a:cubicBezTo>
                <a:cubicBezTo>
                  <a:pt x="5140" y="6067"/>
                  <a:pt x="5150" y="6090"/>
                  <a:pt x="5163" y="6116"/>
                </a:cubicBezTo>
                <a:cubicBezTo>
                  <a:pt x="5291" y="6107"/>
                  <a:pt x="5655" y="6044"/>
                  <a:pt x="6081" y="5697"/>
                </a:cubicBezTo>
                <a:lnTo>
                  <a:pt x="5625" y="4357"/>
                </a:lnTo>
                <a:lnTo>
                  <a:pt x="5753" y="3532"/>
                </a:lnTo>
                <a:cubicBezTo>
                  <a:pt x="5753" y="3532"/>
                  <a:pt x="5045" y="3237"/>
                  <a:pt x="5619" y="2359"/>
                </a:cubicBezTo>
                <a:cubicBezTo>
                  <a:pt x="5638" y="2333"/>
                  <a:pt x="5665" y="2300"/>
                  <a:pt x="5687" y="2267"/>
                </a:cubicBezTo>
                <a:cubicBezTo>
                  <a:pt x="5691" y="2257"/>
                  <a:pt x="5701" y="2251"/>
                  <a:pt x="5704" y="2244"/>
                </a:cubicBezTo>
                <a:lnTo>
                  <a:pt x="4698" y="1664"/>
                </a:lnTo>
                <a:lnTo>
                  <a:pt x="4577" y="1258"/>
                </a:lnTo>
                <a:lnTo>
                  <a:pt x="2628" y="112"/>
                </a:lnTo>
                <a:lnTo>
                  <a:pt x="2343" y="501"/>
                </a:lnTo>
                <a:lnTo>
                  <a:pt x="2507" y="675"/>
                </a:lnTo>
                <a:lnTo>
                  <a:pt x="2202" y="1189"/>
                </a:lnTo>
                <a:lnTo>
                  <a:pt x="1868" y="993"/>
                </a:lnTo>
                <a:lnTo>
                  <a:pt x="1521" y="957"/>
                </a:lnTo>
                <a:cubicBezTo>
                  <a:pt x="1507" y="993"/>
                  <a:pt x="1488" y="1032"/>
                  <a:pt x="1448" y="1075"/>
                </a:cubicBezTo>
                <a:cubicBezTo>
                  <a:pt x="1389" y="1137"/>
                  <a:pt x="1308" y="1163"/>
                  <a:pt x="1199" y="1163"/>
                </a:cubicBezTo>
                <a:cubicBezTo>
                  <a:pt x="1098" y="1163"/>
                  <a:pt x="1026" y="1130"/>
                  <a:pt x="1003" y="1071"/>
                </a:cubicBezTo>
                <a:cubicBezTo>
                  <a:pt x="967" y="993"/>
                  <a:pt x="1019" y="901"/>
                  <a:pt x="1055" y="852"/>
                </a:cubicBezTo>
                <a:lnTo>
                  <a:pt x="983" y="213"/>
                </a:lnTo>
                <a:lnTo>
                  <a:pt x="1104" y="121"/>
                </a:lnTo>
                <a:lnTo>
                  <a:pt x="10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4314068" y="2902668"/>
            <a:ext cx="318660" cy="389249"/>
          </a:xfrm>
          <a:custGeom>
            <a:avLst/>
            <a:gdLst/>
            <a:ahLst/>
            <a:cxnLst/>
            <a:rect l="l" t="t" r="r" b="b"/>
            <a:pathLst>
              <a:path w="4266" h="5211" extrusionOk="0">
                <a:moveTo>
                  <a:pt x="3706" y="1"/>
                </a:moveTo>
                <a:cubicBezTo>
                  <a:pt x="3651" y="1"/>
                  <a:pt x="3601" y="16"/>
                  <a:pt x="3561" y="35"/>
                </a:cubicBezTo>
                <a:cubicBezTo>
                  <a:pt x="3371" y="130"/>
                  <a:pt x="3210" y="392"/>
                  <a:pt x="3158" y="700"/>
                </a:cubicBezTo>
                <a:cubicBezTo>
                  <a:pt x="3115" y="932"/>
                  <a:pt x="3063" y="1034"/>
                  <a:pt x="2971" y="1040"/>
                </a:cubicBezTo>
                <a:cubicBezTo>
                  <a:pt x="2952" y="1040"/>
                  <a:pt x="2935" y="1034"/>
                  <a:pt x="2919" y="1030"/>
                </a:cubicBezTo>
                <a:lnTo>
                  <a:pt x="2919" y="1253"/>
                </a:lnTo>
                <a:lnTo>
                  <a:pt x="2775" y="1253"/>
                </a:lnTo>
                <a:cubicBezTo>
                  <a:pt x="2775" y="1243"/>
                  <a:pt x="2755" y="1060"/>
                  <a:pt x="1215" y="932"/>
                </a:cubicBezTo>
                <a:lnTo>
                  <a:pt x="1215" y="932"/>
                </a:lnTo>
                <a:cubicBezTo>
                  <a:pt x="1192" y="1371"/>
                  <a:pt x="1248" y="1420"/>
                  <a:pt x="1251" y="1423"/>
                </a:cubicBezTo>
                <a:cubicBezTo>
                  <a:pt x="1252" y="1424"/>
                  <a:pt x="1253" y="1424"/>
                  <a:pt x="1254" y="1424"/>
                </a:cubicBezTo>
                <a:cubicBezTo>
                  <a:pt x="1279" y="1424"/>
                  <a:pt x="1341" y="1383"/>
                  <a:pt x="1376" y="1358"/>
                </a:cubicBezTo>
                <a:cubicBezTo>
                  <a:pt x="1450" y="1311"/>
                  <a:pt x="1536" y="1253"/>
                  <a:pt x="1624" y="1253"/>
                </a:cubicBezTo>
                <a:cubicBezTo>
                  <a:pt x="1640" y="1253"/>
                  <a:pt x="1657" y="1255"/>
                  <a:pt x="1674" y="1260"/>
                </a:cubicBezTo>
                <a:cubicBezTo>
                  <a:pt x="1736" y="1276"/>
                  <a:pt x="1789" y="1325"/>
                  <a:pt x="1831" y="1404"/>
                </a:cubicBezTo>
                <a:cubicBezTo>
                  <a:pt x="1933" y="1613"/>
                  <a:pt x="1956" y="1764"/>
                  <a:pt x="1897" y="1866"/>
                </a:cubicBezTo>
                <a:cubicBezTo>
                  <a:pt x="1851" y="1948"/>
                  <a:pt x="1772" y="1964"/>
                  <a:pt x="1743" y="1967"/>
                </a:cubicBezTo>
                <a:cubicBezTo>
                  <a:pt x="1654" y="1990"/>
                  <a:pt x="1553" y="2030"/>
                  <a:pt x="1540" y="2105"/>
                </a:cubicBezTo>
                <a:cubicBezTo>
                  <a:pt x="1514" y="2242"/>
                  <a:pt x="1802" y="2498"/>
                  <a:pt x="2011" y="2636"/>
                </a:cubicBezTo>
                <a:lnTo>
                  <a:pt x="2054" y="2665"/>
                </a:lnTo>
                <a:lnTo>
                  <a:pt x="2038" y="2717"/>
                </a:lnTo>
                <a:cubicBezTo>
                  <a:pt x="1769" y="3615"/>
                  <a:pt x="1687" y="3694"/>
                  <a:pt x="1595" y="3694"/>
                </a:cubicBezTo>
                <a:lnTo>
                  <a:pt x="1592" y="3694"/>
                </a:lnTo>
                <a:cubicBezTo>
                  <a:pt x="1507" y="3694"/>
                  <a:pt x="1477" y="3589"/>
                  <a:pt x="1455" y="3497"/>
                </a:cubicBezTo>
                <a:cubicBezTo>
                  <a:pt x="1448" y="3481"/>
                  <a:pt x="1441" y="3455"/>
                  <a:pt x="1438" y="3435"/>
                </a:cubicBezTo>
                <a:cubicBezTo>
                  <a:pt x="1428" y="3448"/>
                  <a:pt x="1422" y="3458"/>
                  <a:pt x="1412" y="3481"/>
                </a:cubicBezTo>
                <a:cubicBezTo>
                  <a:pt x="1310" y="3679"/>
                  <a:pt x="1254" y="3743"/>
                  <a:pt x="1188" y="3743"/>
                </a:cubicBezTo>
                <a:cubicBezTo>
                  <a:pt x="1186" y="3743"/>
                  <a:pt x="1184" y="3743"/>
                  <a:pt x="1183" y="3743"/>
                </a:cubicBezTo>
                <a:cubicBezTo>
                  <a:pt x="1111" y="3736"/>
                  <a:pt x="1084" y="3664"/>
                  <a:pt x="1061" y="3595"/>
                </a:cubicBezTo>
                <a:cubicBezTo>
                  <a:pt x="1022" y="3487"/>
                  <a:pt x="989" y="3409"/>
                  <a:pt x="904" y="3409"/>
                </a:cubicBezTo>
                <a:lnTo>
                  <a:pt x="871" y="3409"/>
                </a:lnTo>
                <a:cubicBezTo>
                  <a:pt x="891" y="3448"/>
                  <a:pt x="917" y="3500"/>
                  <a:pt x="891" y="3563"/>
                </a:cubicBezTo>
                <a:cubicBezTo>
                  <a:pt x="871" y="3612"/>
                  <a:pt x="822" y="3651"/>
                  <a:pt x="737" y="3677"/>
                </a:cubicBezTo>
                <a:cubicBezTo>
                  <a:pt x="688" y="3692"/>
                  <a:pt x="642" y="3698"/>
                  <a:pt x="599" y="3698"/>
                </a:cubicBezTo>
                <a:cubicBezTo>
                  <a:pt x="538" y="3698"/>
                  <a:pt x="484" y="3687"/>
                  <a:pt x="442" y="3677"/>
                </a:cubicBezTo>
                <a:cubicBezTo>
                  <a:pt x="418" y="3672"/>
                  <a:pt x="388" y="3667"/>
                  <a:pt x="370" y="3667"/>
                </a:cubicBezTo>
                <a:cubicBezTo>
                  <a:pt x="366" y="3667"/>
                  <a:pt x="363" y="3667"/>
                  <a:pt x="360" y="3667"/>
                </a:cubicBezTo>
                <a:cubicBezTo>
                  <a:pt x="357" y="3677"/>
                  <a:pt x="331" y="3720"/>
                  <a:pt x="357" y="3982"/>
                </a:cubicBezTo>
                <a:cubicBezTo>
                  <a:pt x="373" y="4152"/>
                  <a:pt x="328" y="4287"/>
                  <a:pt x="220" y="4375"/>
                </a:cubicBezTo>
                <a:cubicBezTo>
                  <a:pt x="161" y="4431"/>
                  <a:pt x="82" y="4457"/>
                  <a:pt x="0" y="4470"/>
                </a:cubicBezTo>
                <a:cubicBezTo>
                  <a:pt x="154" y="4683"/>
                  <a:pt x="311" y="4929"/>
                  <a:pt x="455" y="5210"/>
                </a:cubicBezTo>
                <a:cubicBezTo>
                  <a:pt x="491" y="5106"/>
                  <a:pt x="547" y="5007"/>
                  <a:pt x="629" y="4929"/>
                </a:cubicBezTo>
                <a:cubicBezTo>
                  <a:pt x="733" y="4833"/>
                  <a:pt x="863" y="4784"/>
                  <a:pt x="1017" y="4784"/>
                </a:cubicBezTo>
                <a:cubicBezTo>
                  <a:pt x="1057" y="4784"/>
                  <a:pt x="1099" y="4788"/>
                  <a:pt x="1143" y="4794"/>
                </a:cubicBezTo>
                <a:lnTo>
                  <a:pt x="1202" y="4801"/>
                </a:lnTo>
                <a:lnTo>
                  <a:pt x="1199" y="4866"/>
                </a:lnTo>
                <a:cubicBezTo>
                  <a:pt x="1196" y="4939"/>
                  <a:pt x="1215" y="5043"/>
                  <a:pt x="1251" y="5056"/>
                </a:cubicBezTo>
                <a:cubicBezTo>
                  <a:pt x="1253" y="5057"/>
                  <a:pt x="1257" y="5058"/>
                  <a:pt x="1263" y="5058"/>
                </a:cubicBezTo>
                <a:cubicBezTo>
                  <a:pt x="1294" y="5058"/>
                  <a:pt x="1383" y="5034"/>
                  <a:pt x="1576" y="4811"/>
                </a:cubicBezTo>
                <a:lnTo>
                  <a:pt x="1592" y="4794"/>
                </a:lnTo>
                <a:lnTo>
                  <a:pt x="2047" y="4680"/>
                </a:lnTo>
                <a:lnTo>
                  <a:pt x="2047" y="4896"/>
                </a:lnTo>
                <a:cubicBezTo>
                  <a:pt x="2215" y="4749"/>
                  <a:pt x="2509" y="4506"/>
                  <a:pt x="2657" y="4464"/>
                </a:cubicBezTo>
                <a:cubicBezTo>
                  <a:pt x="2686" y="4450"/>
                  <a:pt x="2866" y="4355"/>
                  <a:pt x="2922" y="4169"/>
                </a:cubicBezTo>
                <a:cubicBezTo>
                  <a:pt x="2971" y="4005"/>
                  <a:pt x="2929" y="3812"/>
                  <a:pt x="2788" y="3589"/>
                </a:cubicBezTo>
                <a:lnTo>
                  <a:pt x="2768" y="3556"/>
                </a:lnTo>
                <a:lnTo>
                  <a:pt x="2785" y="3520"/>
                </a:lnTo>
                <a:cubicBezTo>
                  <a:pt x="2801" y="3487"/>
                  <a:pt x="3184" y="2701"/>
                  <a:pt x="3692" y="2600"/>
                </a:cubicBezTo>
                <a:cubicBezTo>
                  <a:pt x="3895" y="2557"/>
                  <a:pt x="3931" y="2170"/>
                  <a:pt x="3980" y="1679"/>
                </a:cubicBezTo>
                <a:cubicBezTo>
                  <a:pt x="4020" y="1230"/>
                  <a:pt x="4075" y="686"/>
                  <a:pt x="4265" y="159"/>
                </a:cubicBezTo>
                <a:cubicBezTo>
                  <a:pt x="4167" y="159"/>
                  <a:pt x="4020" y="133"/>
                  <a:pt x="3839" y="35"/>
                </a:cubicBezTo>
                <a:cubicBezTo>
                  <a:pt x="3793" y="10"/>
                  <a:pt x="3748" y="1"/>
                  <a:pt x="3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5425519" y="2253524"/>
            <a:ext cx="293412" cy="217818"/>
          </a:xfrm>
          <a:custGeom>
            <a:avLst/>
            <a:gdLst/>
            <a:ahLst/>
            <a:cxnLst/>
            <a:rect l="l" t="t" r="r" b="b"/>
            <a:pathLst>
              <a:path w="3928" h="2916" extrusionOk="0">
                <a:moveTo>
                  <a:pt x="1071" y="1"/>
                </a:moveTo>
                <a:lnTo>
                  <a:pt x="888" y="201"/>
                </a:lnTo>
                <a:lnTo>
                  <a:pt x="609" y="371"/>
                </a:lnTo>
                <a:cubicBezTo>
                  <a:pt x="593" y="394"/>
                  <a:pt x="547" y="443"/>
                  <a:pt x="485" y="482"/>
                </a:cubicBezTo>
                <a:cubicBezTo>
                  <a:pt x="459" y="499"/>
                  <a:pt x="419" y="597"/>
                  <a:pt x="400" y="695"/>
                </a:cubicBezTo>
                <a:lnTo>
                  <a:pt x="400" y="1380"/>
                </a:lnTo>
                <a:lnTo>
                  <a:pt x="357" y="1400"/>
                </a:lnTo>
                <a:cubicBezTo>
                  <a:pt x="321" y="1416"/>
                  <a:pt x="0" y="1576"/>
                  <a:pt x="203" y="2022"/>
                </a:cubicBezTo>
                <a:cubicBezTo>
                  <a:pt x="275" y="2186"/>
                  <a:pt x="318" y="2196"/>
                  <a:pt x="318" y="2196"/>
                </a:cubicBezTo>
                <a:cubicBezTo>
                  <a:pt x="334" y="2189"/>
                  <a:pt x="374" y="2140"/>
                  <a:pt x="393" y="2114"/>
                </a:cubicBezTo>
                <a:cubicBezTo>
                  <a:pt x="438" y="2056"/>
                  <a:pt x="503" y="1970"/>
                  <a:pt x="590" y="1970"/>
                </a:cubicBezTo>
                <a:cubicBezTo>
                  <a:pt x="612" y="1970"/>
                  <a:pt x="636" y="1976"/>
                  <a:pt x="662" y="1989"/>
                </a:cubicBezTo>
                <a:cubicBezTo>
                  <a:pt x="665" y="1991"/>
                  <a:pt x="669" y="1992"/>
                  <a:pt x="673" y="1992"/>
                </a:cubicBezTo>
                <a:cubicBezTo>
                  <a:pt x="698" y="1992"/>
                  <a:pt x="739" y="1959"/>
                  <a:pt x="793" y="1911"/>
                </a:cubicBezTo>
                <a:cubicBezTo>
                  <a:pt x="858" y="1852"/>
                  <a:pt x="930" y="1790"/>
                  <a:pt x="1018" y="1790"/>
                </a:cubicBezTo>
                <a:cubicBezTo>
                  <a:pt x="1028" y="1790"/>
                  <a:pt x="1038" y="1791"/>
                  <a:pt x="1048" y="1793"/>
                </a:cubicBezTo>
                <a:cubicBezTo>
                  <a:pt x="1124" y="1806"/>
                  <a:pt x="1189" y="1861"/>
                  <a:pt x="1245" y="1970"/>
                </a:cubicBezTo>
                <a:cubicBezTo>
                  <a:pt x="1257" y="1990"/>
                  <a:pt x="1264" y="2003"/>
                  <a:pt x="1283" y="2003"/>
                </a:cubicBezTo>
                <a:cubicBezTo>
                  <a:pt x="1306" y="2003"/>
                  <a:pt x="1346" y="1985"/>
                  <a:pt x="1432" y="1940"/>
                </a:cubicBezTo>
                <a:cubicBezTo>
                  <a:pt x="1559" y="1873"/>
                  <a:pt x="1731" y="1783"/>
                  <a:pt x="1969" y="1783"/>
                </a:cubicBezTo>
                <a:cubicBezTo>
                  <a:pt x="2326" y="1783"/>
                  <a:pt x="2831" y="1986"/>
                  <a:pt x="3555" y="2779"/>
                </a:cubicBezTo>
                <a:cubicBezTo>
                  <a:pt x="3674" y="2868"/>
                  <a:pt x="3772" y="2915"/>
                  <a:pt x="3839" y="2915"/>
                </a:cubicBezTo>
                <a:cubicBezTo>
                  <a:pt x="3858" y="2915"/>
                  <a:pt x="3875" y="2911"/>
                  <a:pt x="3889" y="2903"/>
                </a:cubicBezTo>
                <a:cubicBezTo>
                  <a:pt x="3905" y="2890"/>
                  <a:pt x="3921" y="2874"/>
                  <a:pt x="3928" y="2851"/>
                </a:cubicBezTo>
                <a:cubicBezTo>
                  <a:pt x="3728" y="2615"/>
                  <a:pt x="3381" y="2297"/>
                  <a:pt x="2794" y="1868"/>
                </a:cubicBezTo>
                <a:cubicBezTo>
                  <a:pt x="2794" y="1868"/>
                  <a:pt x="2783" y="1870"/>
                  <a:pt x="2761" y="1870"/>
                </a:cubicBezTo>
                <a:cubicBezTo>
                  <a:pt x="2594" y="1870"/>
                  <a:pt x="1821" y="1772"/>
                  <a:pt x="1202" y="53"/>
                </a:cubicBezTo>
                <a:cubicBezTo>
                  <a:pt x="1206" y="53"/>
                  <a:pt x="1153" y="43"/>
                  <a:pt x="1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5305552" y="2397471"/>
            <a:ext cx="629028" cy="491883"/>
          </a:xfrm>
          <a:custGeom>
            <a:avLst/>
            <a:gdLst/>
            <a:ahLst/>
            <a:cxnLst/>
            <a:rect l="l" t="t" r="r" b="b"/>
            <a:pathLst>
              <a:path w="8421" h="6585" extrusionOk="0">
                <a:moveTo>
                  <a:pt x="3577" y="1"/>
                </a:moveTo>
                <a:cubicBezTo>
                  <a:pt x="3368" y="1"/>
                  <a:pt x="3218" y="81"/>
                  <a:pt x="3107" y="141"/>
                </a:cubicBezTo>
                <a:cubicBezTo>
                  <a:pt x="3035" y="179"/>
                  <a:pt x="2959" y="219"/>
                  <a:pt x="2889" y="219"/>
                </a:cubicBezTo>
                <a:cubicBezTo>
                  <a:pt x="2830" y="219"/>
                  <a:pt x="2776" y="191"/>
                  <a:pt x="2730" y="111"/>
                </a:cubicBezTo>
                <a:cubicBezTo>
                  <a:pt x="2681" y="26"/>
                  <a:pt x="2648" y="10"/>
                  <a:pt x="2632" y="10"/>
                </a:cubicBezTo>
                <a:cubicBezTo>
                  <a:pt x="2628" y="9"/>
                  <a:pt x="2625" y="9"/>
                  <a:pt x="2621" y="9"/>
                </a:cubicBezTo>
                <a:cubicBezTo>
                  <a:pt x="2583" y="9"/>
                  <a:pt x="2533" y="53"/>
                  <a:pt x="2491" y="95"/>
                </a:cubicBezTo>
                <a:cubicBezTo>
                  <a:pt x="2431" y="148"/>
                  <a:pt x="2357" y="210"/>
                  <a:pt x="2274" y="210"/>
                </a:cubicBezTo>
                <a:cubicBezTo>
                  <a:pt x="2249" y="210"/>
                  <a:pt x="2223" y="204"/>
                  <a:pt x="2196" y="190"/>
                </a:cubicBezTo>
                <a:cubicBezTo>
                  <a:pt x="2176" y="190"/>
                  <a:pt x="2130" y="246"/>
                  <a:pt x="2111" y="272"/>
                </a:cubicBezTo>
                <a:cubicBezTo>
                  <a:pt x="2065" y="333"/>
                  <a:pt x="2005" y="411"/>
                  <a:pt x="1920" y="411"/>
                </a:cubicBezTo>
                <a:cubicBezTo>
                  <a:pt x="1914" y="411"/>
                  <a:pt x="1908" y="410"/>
                  <a:pt x="1901" y="409"/>
                </a:cubicBezTo>
                <a:cubicBezTo>
                  <a:pt x="1888" y="409"/>
                  <a:pt x="1881" y="406"/>
                  <a:pt x="1868" y="403"/>
                </a:cubicBezTo>
                <a:lnTo>
                  <a:pt x="1623" y="1346"/>
                </a:lnTo>
                <a:lnTo>
                  <a:pt x="1370" y="1346"/>
                </a:lnTo>
                <a:lnTo>
                  <a:pt x="961" y="2074"/>
                </a:lnTo>
                <a:lnTo>
                  <a:pt x="961" y="2460"/>
                </a:lnTo>
                <a:lnTo>
                  <a:pt x="666" y="2460"/>
                </a:lnTo>
                <a:lnTo>
                  <a:pt x="555" y="2988"/>
                </a:lnTo>
                <a:cubicBezTo>
                  <a:pt x="587" y="3102"/>
                  <a:pt x="705" y="3581"/>
                  <a:pt x="499" y="3780"/>
                </a:cubicBezTo>
                <a:cubicBezTo>
                  <a:pt x="439" y="3836"/>
                  <a:pt x="361" y="3865"/>
                  <a:pt x="266" y="3865"/>
                </a:cubicBezTo>
                <a:cubicBezTo>
                  <a:pt x="214" y="3865"/>
                  <a:pt x="158" y="3857"/>
                  <a:pt x="96" y="3839"/>
                </a:cubicBezTo>
                <a:lnTo>
                  <a:pt x="1" y="4088"/>
                </a:lnTo>
                <a:cubicBezTo>
                  <a:pt x="116" y="4137"/>
                  <a:pt x="358" y="4269"/>
                  <a:pt x="722" y="4586"/>
                </a:cubicBezTo>
                <a:cubicBezTo>
                  <a:pt x="738" y="4603"/>
                  <a:pt x="1000" y="4881"/>
                  <a:pt x="1105" y="5350"/>
                </a:cubicBezTo>
                <a:cubicBezTo>
                  <a:pt x="1115" y="5372"/>
                  <a:pt x="1174" y="5481"/>
                  <a:pt x="1288" y="5526"/>
                </a:cubicBezTo>
                <a:cubicBezTo>
                  <a:pt x="1322" y="5539"/>
                  <a:pt x="1359" y="5545"/>
                  <a:pt x="1398" y="5545"/>
                </a:cubicBezTo>
                <a:cubicBezTo>
                  <a:pt x="1472" y="5545"/>
                  <a:pt x="1555" y="5522"/>
                  <a:pt x="1645" y="5477"/>
                </a:cubicBezTo>
                <a:lnTo>
                  <a:pt x="1777" y="5412"/>
                </a:lnTo>
                <a:lnTo>
                  <a:pt x="1662" y="5988"/>
                </a:lnTo>
                <a:lnTo>
                  <a:pt x="1796" y="6090"/>
                </a:lnTo>
                <a:lnTo>
                  <a:pt x="2291" y="6090"/>
                </a:lnTo>
                <a:lnTo>
                  <a:pt x="3012" y="6519"/>
                </a:lnTo>
                <a:lnTo>
                  <a:pt x="3732" y="6585"/>
                </a:lnTo>
                <a:lnTo>
                  <a:pt x="4532" y="5962"/>
                </a:lnTo>
                <a:lnTo>
                  <a:pt x="4574" y="6021"/>
                </a:lnTo>
                <a:cubicBezTo>
                  <a:pt x="4581" y="6028"/>
                  <a:pt x="4718" y="6201"/>
                  <a:pt x="5010" y="6224"/>
                </a:cubicBezTo>
                <a:cubicBezTo>
                  <a:pt x="5036" y="6227"/>
                  <a:pt x="5062" y="6228"/>
                  <a:pt x="5089" y="6228"/>
                </a:cubicBezTo>
                <a:cubicBezTo>
                  <a:pt x="5421" y="6228"/>
                  <a:pt x="5817" y="6040"/>
                  <a:pt x="6238" y="5671"/>
                </a:cubicBezTo>
                <a:lnTo>
                  <a:pt x="6255" y="5661"/>
                </a:lnTo>
                <a:lnTo>
                  <a:pt x="7057" y="5543"/>
                </a:lnTo>
                <a:lnTo>
                  <a:pt x="8420" y="3823"/>
                </a:lnTo>
                <a:cubicBezTo>
                  <a:pt x="7879" y="3735"/>
                  <a:pt x="5776" y="3341"/>
                  <a:pt x="5501" y="2490"/>
                </a:cubicBezTo>
                <a:cubicBezTo>
                  <a:pt x="5423" y="2251"/>
                  <a:pt x="5498" y="1992"/>
                  <a:pt x="5727" y="1730"/>
                </a:cubicBezTo>
                <a:cubicBezTo>
                  <a:pt x="5688" y="1677"/>
                  <a:pt x="5652" y="1618"/>
                  <a:pt x="5619" y="1556"/>
                </a:cubicBezTo>
                <a:cubicBezTo>
                  <a:pt x="5619" y="1556"/>
                  <a:pt x="5979" y="1500"/>
                  <a:pt x="5639" y="1035"/>
                </a:cubicBezTo>
                <a:lnTo>
                  <a:pt x="5639" y="1035"/>
                </a:lnTo>
                <a:cubicBezTo>
                  <a:pt x="5616" y="1065"/>
                  <a:pt x="5593" y="1088"/>
                  <a:pt x="5567" y="1097"/>
                </a:cubicBezTo>
                <a:cubicBezTo>
                  <a:pt x="5531" y="1120"/>
                  <a:pt x="5488" y="1130"/>
                  <a:pt x="5446" y="1130"/>
                </a:cubicBezTo>
                <a:cubicBezTo>
                  <a:pt x="5341" y="1130"/>
                  <a:pt x="5219" y="1074"/>
                  <a:pt x="5069" y="963"/>
                </a:cubicBezTo>
                <a:lnTo>
                  <a:pt x="5059" y="953"/>
                </a:lnTo>
                <a:cubicBezTo>
                  <a:pt x="4369" y="194"/>
                  <a:pt x="3901" y="1"/>
                  <a:pt x="3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5151149" y="2874133"/>
            <a:ext cx="229620" cy="239630"/>
          </a:xfrm>
          <a:custGeom>
            <a:avLst/>
            <a:gdLst/>
            <a:ahLst/>
            <a:cxnLst/>
            <a:rect l="l" t="t" r="r" b="b"/>
            <a:pathLst>
              <a:path w="3074" h="3208" extrusionOk="0">
                <a:moveTo>
                  <a:pt x="2582" y="0"/>
                </a:moveTo>
                <a:lnTo>
                  <a:pt x="2373" y="148"/>
                </a:lnTo>
                <a:cubicBezTo>
                  <a:pt x="2369" y="151"/>
                  <a:pt x="1911" y="525"/>
                  <a:pt x="1298" y="525"/>
                </a:cubicBezTo>
                <a:cubicBezTo>
                  <a:pt x="1079" y="525"/>
                  <a:pt x="833" y="475"/>
                  <a:pt x="584" y="341"/>
                </a:cubicBezTo>
                <a:lnTo>
                  <a:pt x="584" y="341"/>
                </a:lnTo>
                <a:cubicBezTo>
                  <a:pt x="522" y="557"/>
                  <a:pt x="532" y="734"/>
                  <a:pt x="610" y="872"/>
                </a:cubicBezTo>
                <a:cubicBezTo>
                  <a:pt x="735" y="1082"/>
                  <a:pt x="980" y="1127"/>
                  <a:pt x="980" y="1127"/>
                </a:cubicBezTo>
                <a:lnTo>
                  <a:pt x="1052" y="1137"/>
                </a:lnTo>
                <a:lnTo>
                  <a:pt x="1036" y="1213"/>
                </a:lnTo>
                <a:cubicBezTo>
                  <a:pt x="916" y="1747"/>
                  <a:pt x="805" y="1863"/>
                  <a:pt x="634" y="1863"/>
                </a:cubicBezTo>
                <a:cubicBezTo>
                  <a:pt x="605" y="1863"/>
                  <a:pt x="574" y="1860"/>
                  <a:pt x="541" y="1855"/>
                </a:cubicBezTo>
                <a:cubicBezTo>
                  <a:pt x="509" y="1849"/>
                  <a:pt x="478" y="1844"/>
                  <a:pt x="445" y="1844"/>
                </a:cubicBezTo>
                <a:cubicBezTo>
                  <a:pt x="376" y="1844"/>
                  <a:pt x="301" y="1866"/>
                  <a:pt x="204" y="1950"/>
                </a:cubicBezTo>
                <a:cubicBezTo>
                  <a:pt x="1" y="2130"/>
                  <a:pt x="53" y="2464"/>
                  <a:pt x="102" y="2759"/>
                </a:cubicBezTo>
                <a:cubicBezTo>
                  <a:pt x="132" y="2929"/>
                  <a:pt x="155" y="3093"/>
                  <a:pt x="122" y="3208"/>
                </a:cubicBezTo>
                <a:lnTo>
                  <a:pt x="276" y="3208"/>
                </a:lnTo>
                <a:lnTo>
                  <a:pt x="509" y="2982"/>
                </a:lnTo>
                <a:lnTo>
                  <a:pt x="1092" y="2887"/>
                </a:lnTo>
                <a:lnTo>
                  <a:pt x="1380" y="2330"/>
                </a:lnTo>
                <a:lnTo>
                  <a:pt x="1812" y="2330"/>
                </a:lnTo>
                <a:lnTo>
                  <a:pt x="2124" y="2136"/>
                </a:lnTo>
                <a:lnTo>
                  <a:pt x="2572" y="2136"/>
                </a:lnTo>
                <a:cubicBezTo>
                  <a:pt x="2871" y="1871"/>
                  <a:pt x="3028" y="1589"/>
                  <a:pt x="3047" y="1294"/>
                </a:cubicBezTo>
                <a:cubicBezTo>
                  <a:pt x="3074" y="892"/>
                  <a:pt x="2821" y="613"/>
                  <a:pt x="2818" y="610"/>
                </a:cubicBezTo>
                <a:lnTo>
                  <a:pt x="2795" y="580"/>
                </a:lnTo>
                <a:lnTo>
                  <a:pt x="2802" y="544"/>
                </a:lnTo>
                <a:cubicBezTo>
                  <a:pt x="2835" y="374"/>
                  <a:pt x="2681" y="128"/>
                  <a:pt x="2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945651" y="3753801"/>
            <a:ext cx="331881" cy="288631"/>
          </a:xfrm>
          <a:custGeom>
            <a:avLst/>
            <a:gdLst/>
            <a:ahLst/>
            <a:cxnLst/>
            <a:rect l="l" t="t" r="r" b="b"/>
            <a:pathLst>
              <a:path w="4443" h="3864" extrusionOk="0">
                <a:moveTo>
                  <a:pt x="2703" y="1"/>
                </a:moveTo>
                <a:cubicBezTo>
                  <a:pt x="2312" y="1"/>
                  <a:pt x="2078" y="421"/>
                  <a:pt x="2067" y="444"/>
                </a:cubicBezTo>
                <a:lnTo>
                  <a:pt x="2048" y="480"/>
                </a:lnTo>
                <a:lnTo>
                  <a:pt x="2008" y="480"/>
                </a:lnTo>
                <a:cubicBezTo>
                  <a:pt x="1992" y="480"/>
                  <a:pt x="1553" y="493"/>
                  <a:pt x="1360" y="1053"/>
                </a:cubicBezTo>
                <a:cubicBezTo>
                  <a:pt x="1314" y="1187"/>
                  <a:pt x="1222" y="1286"/>
                  <a:pt x="1091" y="1348"/>
                </a:cubicBezTo>
                <a:cubicBezTo>
                  <a:pt x="987" y="1395"/>
                  <a:pt x="864" y="1413"/>
                  <a:pt x="737" y="1413"/>
                </a:cubicBezTo>
                <a:cubicBezTo>
                  <a:pt x="463" y="1413"/>
                  <a:pt x="170" y="1329"/>
                  <a:pt x="0" y="1269"/>
                </a:cubicBezTo>
                <a:lnTo>
                  <a:pt x="0" y="1269"/>
                </a:lnTo>
                <a:cubicBezTo>
                  <a:pt x="131" y="1613"/>
                  <a:pt x="524" y="2488"/>
                  <a:pt x="1281" y="2776"/>
                </a:cubicBezTo>
                <a:lnTo>
                  <a:pt x="1327" y="2792"/>
                </a:lnTo>
                <a:lnTo>
                  <a:pt x="1327" y="3133"/>
                </a:lnTo>
                <a:cubicBezTo>
                  <a:pt x="1471" y="3199"/>
                  <a:pt x="1936" y="3428"/>
                  <a:pt x="2228" y="3605"/>
                </a:cubicBezTo>
                <a:lnTo>
                  <a:pt x="2162" y="3710"/>
                </a:lnTo>
                <a:cubicBezTo>
                  <a:pt x="2303" y="3656"/>
                  <a:pt x="2513" y="3595"/>
                  <a:pt x="2733" y="3595"/>
                </a:cubicBezTo>
                <a:cubicBezTo>
                  <a:pt x="2918" y="3595"/>
                  <a:pt x="3110" y="3638"/>
                  <a:pt x="3273" y="3765"/>
                </a:cubicBezTo>
                <a:cubicBezTo>
                  <a:pt x="3309" y="3792"/>
                  <a:pt x="3342" y="3824"/>
                  <a:pt x="3374" y="3864"/>
                </a:cubicBezTo>
                <a:cubicBezTo>
                  <a:pt x="4092" y="3300"/>
                  <a:pt x="3967" y="3028"/>
                  <a:pt x="3964" y="3022"/>
                </a:cubicBezTo>
                <a:lnTo>
                  <a:pt x="3934" y="2963"/>
                </a:lnTo>
                <a:lnTo>
                  <a:pt x="3993" y="2923"/>
                </a:lnTo>
                <a:cubicBezTo>
                  <a:pt x="4092" y="2871"/>
                  <a:pt x="4360" y="2678"/>
                  <a:pt x="4377" y="2511"/>
                </a:cubicBezTo>
                <a:cubicBezTo>
                  <a:pt x="4383" y="2462"/>
                  <a:pt x="4367" y="2416"/>
                  <a:pt x="4318" y="2376"/>
                </a:cubicBezTo>
                <a:cubicBezTo>
                  <a:pt x="4210" y="2278"/>
                  <a:pt x="4157" y="2167"/>
                  <a:pt x="4157" y="2049"/>
                </a:cubicBezTo>
                <a:cubicBezTo>
                  <a:pt x="4157" y="1885"/>
                  <a:pt x="4262" y="1754"/>
                  <a:pt x="4305" y="1711"/>
                </a:cubicBezTo>
                <a:cubicBezTo>
                  <a:pt x="4442" y="1282"/>
                  <a:pt x="4436" y="942"/>
                  <a:pt x="4278" y="693"/>
                </a:cubicBezTo>
                <a:cubicBezTo>
                  <a:pt x="4079" y="372"/>
                  <a:pt x="3695" y="322"/>
                  <a:pt x="3689" y="319"/>
                </a:cubicBezTo>
                <a:lnTo>
                  <a:pt x="3669" y="316"/>
                </a:lnTo>
                <a:lnTo>
                  <a:pt x="3653" y="303"/>
                </a:lnTo>
                <a:cubicBezTo>
                  <a:pt x="3423" y="113"/>
                  <a:pt x="3155" y="67"/>
                  <a:pt x="3030" y="54"/>
                </a:cubicBezTo>
                <a:lnTo>
                  <a:pt x="3030" y="87"/>
                </a:lnTo>
                <a:lnTo>
                  <a:pt x="2932" y="47"/>
                </a:lnTo>
                <a:cubicBezTo>
                  <a:pt x="2851" y="14"/>
                  <a:pt x="2775"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4703102" y="3846131"/>
            <a:ext cx="402620" cy="378642"/>
          </a:xfrm>
          <a:custGeom>
            <a:avLst/>
            <a:gdLst/>
            <a:ahLst/>
            <a:cxnLst/>
            <a:rect l="l" t="t" r="r" b="b"/>
            <a:pathLst>
              <a:path w="5390" h="5069" extrusionOk="0">
                <a:moveTo>
                  <a:pt x="3083" y="0"/>
                </a:moveTo>
                <a:lnTo>
                  <a:pt x="2592" y="187"/>
                </a:lnTo>
                <a:lnTo>
                  <a:pt x="2241" y="485"/>
                </a:lnTo>
                <a:lnTo>
                  <a:pt x="1891" y="112"/>
                </a:lnTo>
                <a:lnTo>
                  <a:pt x="1196" y="341"/>
                </a:lnTo>
                <a:lnTo>
                  <a:pt x="574" y="341"/>
                </a:lnTo>
                <a:lnTo>
                  <a:pt x="574" y="2513"/>
                </a:lnTo>
                <a:lnTo>
                  <a:pt x="1" y="2513"/>
                </a:lnTo>
                <a:lnTo>
                  <a:pt x="1" y="4004"/>
                </a:lnTo>
                <a:cubicBezTo>
                  <a:pt x="138" y="4095"/>
                  <a:pt x="646" y="4495"/>
                  <a:pt x="545" y="5068"/>
                </a:cubicBezTo>
                <a:cubicBezTo>
                  <a:pt x="735" y="5068"/>
                  <a:pt x="1229" y="4976"/>
                  <a:pt x="1786" y="4334"/>
                </a:cubicBezTo>
                <a:cubicBezTo>
                  <a:pt x="1795" y="4323"/>
                  <a:pt x="1848" y="4266"/>
                  <a:pt x="1960" y="4266"/>
                </a:cubicBezTo>
                <a:cubicBezTo>
                  <a:pt x="2047" y="4266"/>
                  <a:pt x="2169" y="4301"/>
                  <a:pt x="2333" y="4416"/>
                </a:cubicBezTo>
                <a:cubicBezTo>
                  <a:pt x="2444" y="4495"/>
                  <a:pt x="2570" y="4536"/>
                  <a:pt x="2697" y="4536"/>
                </a:cubicBezTo>
                <a:cubicBezTo>
                  <a:pt x="2749" y="4536"/>
                  <a:pt x="2802" y="4529"/>
                  <a:pt x="2854" y="4515"/>
                </a:cubicBezTo>
                <a:cubicBezTo>
                  <a:pt x="3070" y="4456"/>
                  <a:pt x="3250" y="4285"/>
                  <a:pt x="3375" y="4013"/>
                </a:cubicBezTo>
                <a:lnTo>
                  <a:pt x="3381" y="3994"/>
                </a:lnTo>
                <a:lnTo>
                  <a:pt x="3398" y="3981"/>
                </a:lnTo>
                <a:cubicBezTo>
                  <a:pt x="3634" y="3830"/>
                  <a:pt x="3965" y="3561"/>
                  <a:pt x="3965" y="3420"/>
                </a:cubicBezTo>
                <a:cubicBezTo>
                  <a:pt x="3965" y="3224"/>
                  <a:pt x="4410" y="2922"/>
                  <a:pt x="5295" y="2520"/>
                </a:cubicBezTo>
                <a:cubicBezTo>
                  <a:pt x="5321" y="2506"/>
                  <a:pt x="5354" y="2497"/>
                  <a:pt x="5390" y="2480"/>
                </a:cubicBezTo>
                <a:cubicBezTo>
                  <a:pt x="5052" y="2277"/>
                  <a:pt x="4476" y="2009"/>
                  <a:pt x="4472" y="2005"/>
                </a:cubicBezTo>
                <a:lnTo>
                  <a:pt x="4430" y="1982"/>
                </a:lnTo>
                <a:lnTo>
                  <a:pt x="4430" y="1651"/>
                </a:lnTo>
                <a:cubicBezTo>
                  <a:pt x="3575" y="1291"/>
                  <a:pt x="3182" y="285"/>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4802228" y="3426914"/>
            <a:ext cx="516608" cy="422564"/>
          </a:xfrm>
          <a:custGeom>
            <a:avLst/>
            <a:gdLst/>
            <a:ahLst/>
            <a:cxnLst/>
            <a:rect l="l" t="t" r="r" b="b"/>
            <a:pathLst>
              <a:path w="6916" h="5657" extrusionOk="0">
                <a:moveTo>
                  <a:pt x="5003" y="1"/>
                </a:moveTo>
                <a:lnTo>
                  <a:pt x="4194" y="155"/>
                </a:lnTo>
                <a:lnTo>
                  <a:pt x="4125" y="397"/>
                </a:lnTo>
                <a:lnTo>
                  <a:pt x="3954" y="626"/>
                </a:lnTo>
                <a:lnTo>
                  <a:pt x="4063" y="902"/>
                </a:lnTo>
                <a:cubicBezTo>
                  <a:pt x="4069" y="911"/>
                  <a:pt x="4266" y="1347"/>
                  <a:pt x="3981" y="1688"/>
                </a:cubicBezTo>
                <a:cubicBezTo>
                  <a:pt x="3945" y="1730"/>
                  <a:pt x="3928" y="1780"/>
                  <a:pt x="3935" y="1839"/>
                </a:cubicBezTo>
                <a:cubicBezTo>
                  <a:pt x="3961" y="2015"/>
                  <a:pt x="4197" y="2212"/>
                  <a:pt x="4308" y="2284"/>
                </a:cubicBezTo>
                <a:lnTo>
                  <a:pt x="4718" y="2284"/>
                </a:lnTo>
                <a:lnTo>
                  <a:pt x="4718" y="3201"/>
                </a:lnTo>
                <a:lnTo>
                  <a:pt x="4436" y="3024"/>
                </a:lnTo>
                <a:lnTo>
                  <a:pt x="4135" y="3024"/>
                </a:lnTo>
                <a:lnTo>
                  <a:pt x="3774" y="2566"/>
                </a:lnTo>
                <a:cubicBezTo>
                  <a:pt x="3339" y="2507"/>
                  <a:pt x="3086" y="2228"/>
                  <a:pt x="2982" y="2071"/>
                </a:cubicBezTo>
                <a:lnTo>
                  <a:pt x="2850" y="2297"/>
                </a:lnTo>
                <a:lnTo>
                  <a:pt x="2012" y="2189"/>
                </a:lnTo>
                <a:lnTo>
                  <a:pt x="1727" y="1871"/>
                </a:lnTo>
                <a:lnTo>
                  <a:pt x="1642" y="1871"/>
                </a:lnTo>
                <a:lnTo>
                  <a:pt x="1380" y="2058"/>
                </a:lnTo>
                <a:lnTo>
                  <a:pt x="1311" y="1927"/>
                </a:lnTo>
                <a:lnTo>
                  <a:pt x="1311" y="2156"/>
                </a:lnTo>
                <a:lnTo>
                  <a:pt x="1183" y="2248"/>
                </a:lnTo>
                <a:lnTo>
                  <a:pt x="1317" y="2608"/>
                </a:lnTo>
                <a:lnTo>
                  <a:pt x="1193" y="2789"/>
                </a:lnTo>
                <a:lnTo>
                  <a:pt x="1193" y="2956"/>
                </a:lnTo>
                <a:lnTo>
                  <a:pt x="0" y="2956"/>
                </a:lnTo>
                <a:lnTo>
                  <a:pt x="0" y="4515"/>
                </a:lnTo>
                <a:cubicBezTo>
                  <a:pt x="46" y="4610"/>
                  <a:pt x="341" y="5177"/>
                  <a:pt x="869" y="5390"/>
                </a:cubicBezTo>
                <a:cubicBezTo>
                  <a:pt x="1054" y="5357"/>
                  <a:pt x="1206" y="5344"/>
                  <a:pt x="1331" y="5344"/>
                </a:cubicBezTo>
                <a:cubicBezTo>
                  <a:pt x="1669" y="5344"/>
                  <a:pt x="1808" y="5437"/>
                  <a:pt x="1851" y="5475"/>
                </a:cubicBezTo>
                <a:cubicBezTo>
                  <a:pt x="1924" y="5502"/>
                  <a:pt x="2326" y="5657"/>
                  <a:pt x="2669" y="5657"/>
                </a:cubicBezTo>
                <a:cubicBezTo>
                  <a:pt x="2773" y="5657"/>
                  <a:pt x="2873" y="5643"/>
                  <a:pt x="2955" y="5606"/>
                </a:cubicBezTo>
                <a:cubicBezTo>
                  <a:pt x="3054" y="5560"/>
                  <a:pt x="3116" y="5494"/>
                  <a:pt x="3149" y="5396"/>
                </a:cubicBezTo>
                <a:cubicBezTo>
                  <a:pt x="3342" y="4836"/>
                  <a:pt x="3755" y="4744"/>
                  <a:pt x="3889" y="4728"/>
                </a:cubicBezTo>
                <a:cubicBezTo>
                  <a:pt x="3966" y="4610"/>
                  <a:pt x="4229" y="4245"/>
                  <a:pt x="4633" y="4245"/>
                </a:cubicBezTo>
                <a:cubicBezTo>
                  <a:pt x="4691" y="4245"/>
                  <a:pt x="4752" y="4252"/>
                  <a:pt x="4816" y="4269"/>
                </a:cubicBezTo>
                <a:lnTo>
                  <a:pt x="4816" y="4014"/>
                </a:lnTo>
                <a:lnTo>
                  <a:pt x="6356" y="3336"/>
                </a:lnTo>
                <a:cubicBezTo>
                  <a:pt x="6290" y="3172"/>
                  <a:pt x="6231" y="2789"/>
                  <a:pt x="6804" y="2363"/>
                </a:cubicBezTo>
                <a:lnTo>
                  <a:pt x="6664" y="1590"/>
                </a:lnTo>
                <a:lnTo>
                  <a:pt x="6916" y="1383"/>
                </a:lnTo>
                <a:lnTo>
                  <a:pt x="6601" y="689"/>
                </a:lnTo>
                <a:cubicBezTo>
                  <a:pt x="6271" y="584"/>
                  <a:pt x="6012" y="443"/>
                  <a:pt x="5802" y="279"/>
                </a:cubicBezTo>
                <a:cubicBezTo>
                  <a:pt x="5691" y="322"/>
                  <a:pt x="5589" y="348"/>
                  <a:pt x="5501" y="348"/>
                </a:cubicBezTo>
                <a:cubicBezTo>
                  <a:pt x="5419" y="348"/>
                  <a:pt x="5343" y="332"/>
                  <a:pt x="5278" y="296"/>
                </a:cubicBezTo>
                <a:cubicBezTo>
                  <a:pt x="5140" y="217"/>
                  <a:pt x="5085" y="83"/>
                  <a:pt x="5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5279184" y="3481221"/>
            <a:ext cx="138788" cy="315522"/>
          </a:xfrm>
          <a:custGeom>
            <a:avLst/>
            <a:gdLst/>
            <a:ahLst/>
            <a:cxnLst/>
            <a:rect l="l" t="t" r="r" b="b"/>
            <a:pathLst>
              <a:path w="1858" h="4224" extrusionOk="0">
                <a:moveTo>
                  <a:pt x="387" y="1"/>
                </a:moveTo>
                <a:lnTo>
                  <a:pt x="704" y="689"/>
                </a:lnTo>
                <a:lnTo>
                  <a:pt x="429" y="912"/>
                </a:lnTo>
                <a:lnTo>
                  <a:pt x="573" y="1688"/>
                </a:lnTo>
                <a:lnTo>
                  <a:pt x="534" y="1714"/>
                </a:lnTo>
                <a:cubicBezTo>
                  <a:pt x="0" y="2098"/>
                  <a:pt x="53" y="2425"/>
                  <a:pt x="92" y="2543"/>
                </a:cubicBezTo>
                <a:cubicBezTo>
                  <a:pt x="101" y="2542"/>
                  <a:pt x="112" y="2541"/>
                  <a:pt x="122" y="2541"/>
                </a:cubicBezTo>
                <a:cubicBezTo>
                  <a:pt x="140" y="2541"/>
                  <a:pt x="160" y="2543"/>
                  <a:pt x="180" y="2550"/>
                </a:cubicBezTo>
                <a:cubicBezTo>
                  <a:pt x="282" y="2569"/>
                  <a:pt x="377" y="2648"/>
                  <a:pt x="459" y="2779"/>
                </a:cubicBezTo>
                <a:cubicBezTo>
                  <a:pt x="527" y="2890"/>
                  <a:pt x="579" y="2927"/>
                  <a:pt x="641" y="2927"/>
                </a:cubicBezTo>
                <a:cubicBezTo>
                  <a:pt x="683" y="2927"/>
                  <a:pt x="730" y="2910"/>
                  <a:pt x="790" y="2887"/>
                </a:cubicBezTo>
                <a:cubicBezTo>
                  <a:pt x="839" y="2871"/>
                  <a:pt x="891" y="2851"/>
                  <a:pt x="953" y="2838"/>
                </a:cubicBezTo>
                <a:lnTo>
                  <a:pt x="1006" y="2828"/>
                </a:lnTo>
                <a:lnTo>
                  <a:pt x="1032" y="2877"/>
                </a:lnTo>
                <a:cubicBezTo>
                  <a:pt x="1039" y="2897"/>
                  <a:pt x="1261" y="3369"/>
                  <a:pt x="878" y="3844"/>
                </a:cubicBezTo>
                <a:cubicBezTo>
                  <a:pt x="829" y="3926"/>
                  <a:pt x="813" y="3981"/>
                  <a:pt x="836" y="4021"/>
                </a:cubicBezTo>
                <a:cubicBezTo>
                  <a:pt x="885" y="4132"/>
                  <a:pt x="1157" y="4197"/>
                  <a:pt x="1376" y="4224"/>
                </a:cubicBezTo>
                <a:cubicBezTo>
                  <a:pt x="1376" y="4063"/>
                  <a:pt x="1451" y="3834"/>
                  <a:pt x="1740" y="3739"/>
                </a:cubicBezTo>
                <a:cubicBezTo>
                  <a:pt x="1759" y="3732"/>
                  <a:pt x="1822" y="3713"/>
                  <a:pt x="1835" y="3585"/>
                </a:cubicBezTo>
                <a:cubicBezTo>
                  <a:pt x="1858" y="3359"/>
                  <a:pt x="1713" y="2982"/>
                  <a:pt x="1559" y="2740"/>
                </a:cubicBezTo>
                <a:cubicBezTo>
                  <a:pt x="1484" y="2786"/>
                  <a:pt x="1412" y="2812"/>
                  <a:pt x="1343" y="2812"/>
                </a:cubicBezTo>
                <a:cubicBezTo>
                  <a:pt x="1297" y="2812"/>
                  <a:pt x="1255" y="2802"/>
                  <a:pt x="1216" y="2782"/>
                </a:cubicBezTo>
                <a:cubicBezTo>
                  <a:pt x="826" y="2605"/>
                  <a:pt x="763" y="1606"/>
                  <a:pt x="757" y="1492"/>
                </a:cubicBezTo>
                <a:lnTo>
                  <a:pt x="757" y="1472"/>
                </a:lnTo>
                <a:lnTo>
                  <a:pt x="763" y="1455"/>
                </a:lnTo>
                <a:cubicBezTo>
                  <a:pt x="1081" y="807"/>
                  <a:pt x="845" y="211"/>
                  <a:pt x="780" y="67"/>
                </a:cubicBezTo>
                <a:cubicBezTo>
                  <a:pt x="642" y="50"/>
                  <a:pt x="511" y="30"/>
                  <a:pt x="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40549" y="2520876"/>
            <a:ext cx="127509" cy="263981"/>
          </a:xfrm>
          <a:custGeom>
            <a:avLst/>
            <a:gdLst/>
            <a:ahLst/>
            <a:cxnLst/>
            <a:rect l="l" t="t" r="r" b="b"/>
            <a:pathLst>
              <a:path w="1707" h="3534" extrusionOk="0">
                <a:moveTo>
                  <a:pt x="1308" y="1"/>
                </a:moveTo>
                <a:cubicBezTo>
                  <a:pt x="1223" y="1"/>
                  <a:pt x="1141" y="100"/>
                  <a:pt x="1114" y="137"/>
                </a:cubicBezTo>
                <a:lnTo>
                  <a:pt x="1091" y="169"/>
                </a:lnTo>
                <a:lnTo>
                  <a:pt x="1088" y="169"/>
                </a:lnTo>
                <a:cubicBezTo>
                  <a:pt x="1028" y="249"/>
                  <a:pt x="846" y="456"/>
                  <a:pt x="614" y="456"/>
                </a:cubicBezTo>
                <a:cubicBezTo>
                  <a:pt x="580" y="456"/>
                  <a:pt x="544" y="451"/>
                  <a:pt x="508" y="441"/>
                </a:cubicBezTo>
                <a:cubicBezTo>
                  <a:pt x="488" y="436"/>
                  <a:pt x="468" y="433"/>
                  <a:pt x="448" y="433"/>
                </a:cubicBezTo>
                <a:cubicBezTo>
                  <a:pt x="260" y="433"/>
                  <a:pt x="88" y="663"/>
                  <a:pt x="53" y="716"/>
                </a:cubicBezTo>
                <a:cubicBezTo>
                  <a:pt x="39" y="782"/>
                  <a:pt x="0" y="1080"/>
                  <a:pt x="239" y="1198"/>
                </a:cubicBezTo>
                <a:cubicBezTo>
                  <a:pt x="429" y="1293"/>
                  <a:pt x="433" y="1372"/>
                  <a:pt x="419" y="1480"/>
                </a:cubicBezTo>
                <a:cubicBezTo>
                  <a:pt x="410" y="1562"/>
                  <a:pt x="397" y="1670"/>
                  <a:pt x="528" y="1899"/>
                </a:cubicBezTo>
                <a:lnTo>
                  <a:pt x="534" y="1915"/>
                </a:lnTo>
                <a:lnTo>
                  <a:pt x="534" y="3245"/>
                </a:lnTo>
                <a:lnTo>
                  <a:pt x="724" y="3534"/>
                </a:lnTo>
                <a:cubicBezTo>
                  <a:pt x="836" y="3504"/>
                  <a:pt x="950" y="3475"/>
                  <a:pt x="1068" y="3455"/>
                </a:cubicBezTo>
                <a:lnTo>
                  <a:pt x="1124" y="1837"/>
                </a:lnTo>
                <a:lnTo>
                  <a:pt x="1147" y="1817"/>
                </a:lnTo>
                <a:cubicBezTo>
                  <a:pt x="1707" y="1228"/>
                  <a:pt x="1704" y="766"/>
                  <a:pt x="1700" y="716"/>
                </a:cubicBezTo>
                <a:cubicBezTo>
                  <a:pt x="1553" y="107"/>
                  <a:pt x="1389" y="15"/>
                  <a:pt x="1327" y="2"/>
                </a:cubicBezTo>
                <a:cubicBezTo>
                  <a:pt x="1321" y="1"/>
                  <a:pt x="1315" y="1"/>
                  <a:pt x="1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141887" y="2481583"/>
            <a:ext cx="308426" cy="245829"/>
          </a:xfrm>
          <a:custGeom>
            <a:avLst/>
            <a:gdLst/>
            <a:ahLst/>
            <a:cxnLst/>
            <a:rect l="l" t="t" r="r" b="b"/>
            <a:pathLst>
              <a:path w="4129" h="3291" extrusionOk="0">
                <a:moveTo>
                  <a:pt x="987" y="1"/>
                </a:moveTo>
                <a:cubicBezTo>
                  <a:pt x="842" y="37"/>
                  <a:pt x="846" y="191"/>
                  <a:pt x="852" y="243"/>
                </a:cubicBezTo>
                <a:cubicBezTo>
                  <a:pt x="921" y="332"/>
                  <a:pt x="987" y="440"/>
                  <a:pt x="934" y="522"/>
                </a:cubicBezTo>
                <a:cubicBezTo>
                  <a:pt x="904" y="566"/>
                  <a:pt x="850" y="578"/>
                  <a:pt x="801" y="578"/>
                </a:cubicBezTo>
                <a:cubicBezTo>
                  <a:pt x="754" y="578"/>
                  <a:pt x="711" y="567"/>
                  <a:pt x="692" y="561"/>
                </a:cubicBezTo>
                <a:lnTo>
                  <a:pt x="682" y="558"/>
                </a:lnTo>
                <a:cubicBezTo>
                  <a:pt x="627" y="533"/>
                  <a:pt x="569" y="523"/>
                  <a:pt x="508" y="523"/>
                </a:cubicBezTo>
                <a:cubicBezTo>
                  <a:pt x="330" y="523"/>
                  <a:pt x="138" y="614"/>
                  <a:pt x="1" y="692"/>
                </a:cubicBezTo>
                <a:cubicBezTo>
                  <a:pt x="128" y="849"/>
                  <a:pt x="263" y="1030"/>
                  <a:pt x="400" y="1236"/>
                </a:cubicBezTo>
                <a:cubicBezTo>
                  <a:pt x="400" y="1236"/>
                  <a:pt x="715" y="1541"/>
                  <a:pt x="957" y="2048"/>
                </a:cubicBezTo>
                <a:cubicBezTo>
                  <a:pt x="1167" y="1894"/>
                  <a:pt x="1363" y="1681"/>
                  <a:pt x="1363" y="1550"/>
                </a:cubicBezTo>
                <a:lnTo>
                  <a:pt x="1363" y="1459"/>
                </a:lnTo>
                <a:lnTo>
                  <a:pt x="1448" y="1475"/>
                </a:lnTo>
                <a:cubicBezTo>
                  <a:pt x="1695" y="1527"/>
                  <a:pt x="1985" y="1572"/>
                  <a:pt x="2110" y="1572"/>
                </a:cubicBezTo>
                <a:cubicBezTo>
                  <a:pt x="2134" y="1572"/>
                  <a:pt x="2152" y="1571"/>
                  <a:pt x="2163" y="1567"/>
                </a:cubicBezTo>
                <a:lnTo>
                  <a:pt x="2212" y="1534"/>
                </a:lnTo>
                <a:lnTo>
                  <a:pt x="2248" y="1573"/>
                </a:lnTo>
                <a:cubicBezTo>
                  <a:pt x="2267" y="1593"/>
                  <a:pt x="2778" y="2097"/>
                  <a:pt x="2556" y="2474"/>
                </a:cubicBezTo>
                <a:cubicBezTo>
                  <a:pt x="2549" y="2520"/>
                  <a:pt x="2559" y="2566"/>
                  <a:pt x="2572" y="2576"/>
                </a:cubicBezTo>
                <a:cubicBezTo>
                  <a:pt x="2572" y="2576"/>
                  <a:pt x="2579" y="2572"/>
                  <a:pt x="2598" y="2566"/>
                </a:cubicBezTo>
                <a:lnTo>
                  <a:pt x="2631" y="2550"/>
                </a:lnTo>
                <a:cubicBezTo>
                  <a:pt x="2710" y="2509"/>
                  <a:pt x="2824" y="2451"/>
                  <a:pt x="2941" y="2451"/>
                </a:cubicBezTo>
                <a:cubicBezTo>
                  <a:pt x="2993" y="2451"/>
                  <a:pt x="3046" y="2463"/>
                  <a:pt x="3096" y="2494"/>
                </a:cubicBezTo>
                <a:cubicBezTo>
                  <a:pt x="3237" y="2582"/>
                  <a:pt x="3303" y="2799"/>
                  <a:pt x="3303" y="3149"/>
                </a:cubicBezTo>
                <a:cubicBezTo>
                  <a:pt x="3303" y="3224"/>
                  <a:pt x="3319" y="3277"/>
                  <a:pt x="3345" y="3287"/>
                </a:cubicBezTo>
                <a:cubicBezTo>
                  <a:pt x="3352" y="3290"/>
                  <a:pt x="3360" y="3291"/>
                  <a:pt x="3369" y="3291"/>
                </a:cubicBezTo>
                <a:cubicBezTo>
                  <a:pt x="3442" y="3291"/>
                  <a:pt x="3577" y="3204"/>
                  <a:pt x="3676" y="3123"/>
                </a:cubicBezTo>
                <a:cubicBezTo>
                  <a:pt x="3673" y="3100"/>
                  <a:pt x="3673" y="3077"/>
                  <a:pt x="3673" y="3051"/>
                </a:cubicBezTo>
                <a:cubicBezTo>
                  <a:pt x="3673" y="3028"/>
                  <a:pt x="3673" y="2975"/>
                  <a:pt x="3722" y="2946"/>
                </a:cubicBezTo>
                <a:cubicBezTo>
                  <a:pt x="3736" y="2938"/>
                  <a:pt x="3749" y="2935"/>
                  <a:pt x="3762" y="2935"/>
                </a:cubicBezTo>
                <a:cubicBezTo>
                  <a:pt x="3791" y="2935"/>
                  <a:pt x="3815" y="2951"/>
                  <a:pt x="3833" y="2962"/>
                </a:cubicBezTo>
                <a:cubicBezTo>
                  <a:pt x="3852" y="2976"/>
                  <a:pt x="3865" y="2983"/>
                  <a:pt x="3876" y="2983"/>
                </a:cubicBezTo>
                <a:cubicBezTo>
                  <a:pt x="3878" y="2983"/>
                  <a:pt x="3880" y="2983"/>
                  <a:pt x="3882" y="2982"/>
                </a:cubicBezTo>
                <a:cubicBezTo>
                  <a:pt x="3938" y="2946"/>
                  <a:pt x="3991" y="2897"/>
                  <a:pt x="4013" y="2867"/>
                </a:cubicBezTo>
                <a:cubicBezTo>
                  <a:pt x="3997" y="2848"/>
                  <a:pt x="3997" y="2844"/>
                  <a:pt x="3984" y="2821"/>
                </a:cubicBezTo>
                <a:cubicBezTo>
                  <a:pt x="3974" y="2802"/>
                  <a:pt x="3955" y="2766"/>
                  <a:pt x="3892" y="2658"/>
                </a:cubicBezTo>
                <a:cubicBezTo>
                  <a:pt x="3869" y="2618"/>
                  <a:pt x="3804" y="2507"/>
                  <a:pt x="3866" y="2435"/>
                </a:cubicBezTo>
                <a:cubicBezTo>
                  <a:pt x="3891" y="2403"/>
                  <a:pt x="3927" y="2393"/>
                  <a:pt x="3961" y="2393"/>
                </a:cubicBezTo>
                <a:cubicBezTo>
                  <a:pt x="3972" y="2393"/>
                  <a:pt x="3983" y="2394"/>
                  <a:pt x="3994" y="2396"/>
                </a:cubicBezTo>
                <a:lnTo>
                  <a:pt x="4053" y="2324"/>
                </a:lnTo>
                <a:lnTo>
                  <a:pt x="4128" y="2183"/>
                </a:lnTo>
                <a:lnTo>
                  <a:pt x="4086" y="2091"/>
                </a:lnTo>
                <a:lnTo>
                  <a:pt x="3948" y="1983"/>
                </a:lnTo>
                <a:lnTo>
                  <a:pt x="3948" y="1698"/>
                </a:lnTo>
                <a:lnTo>
                  <a:pt x="4017" y="1583"/>
                </a:lnTo>
                <a:lnTo>
                  <a:pt x="4036" y="1527"/>
                </a:lnTo>
                <a:lnTo>
                  <a:pt x="3915" y="1079"/>
                </a:lnTo>
                <a:lnTo>
                  <a:pt x="3624" y="1079"/>
                </a:lnTo>
                <a:lnTo>
                  <a:pt x="3702" y="967"/>
                </a:lnTo>
                <a:cubicBezTo>
                  <a:pt x="3830" y="784"/>
                  <a:pt x="3820" y="699"/>
                  <a:pt x="3804" y="666"/>
                </a:cubicBezTo>
                <a:cubicBezTo>
                  <a:pt x="3774" y="607"/>
                  <a:pt x="3686" y="604"/>
                  <a:pt x="3679" y="604"/>
                </a:cubicBezTo>
                <a:lnTo>
                  <a:pt x="3597" y="600"/>
                </a:lnTo>
                <a:lnTo>
                  <a:pt x="3611" y="519"/>
                </a:lnTo>
                <a:cubicBezTo>
                  <a:pt x="3666" y="217"/>
                  <a:pt x="3604" y="145"/>
                  <a:pt x="3584" y="129"/>
                </a:cubicBezTo>
                <a:cubicBezTo>
                  <a:pt x="3570" y="119"/>
                  <a:pt x="3553" y="116"/>
                  <a:pt x="3537" y="116"/>
                </a:cubicBezTo>
                <a:cubicBezTo>
                  <a:pt x="3505" y="116"/>
                  <a:pt x="3476" y="129"/>
                  <a:pt x="3476" y="129"/>
                </a:cubicBezTo>
                <a:lnTo>
                  <a:pt x="3375" y="168"/>
                </a:lnTo>
                <a:lnTo>
                  <a:pt x="3175" y="279"/>
                </a:lnTo>
                <a:lnTo>
                  <a:pt x="3067" y="279"/>
                </a:lnTo>
                <a:lnTo>
                  <a:pt x="2742" y="424"/>
                </a:lnTo>
                <a:lnTo>
                  <a:pt x="2533" y="424"/>
                </a:lnTo>
                <a:lnTo>
                  <a:pt x="2441" y="306"/>
                </a:lnTo>
                <a:lnTo>
                  <a:pt x="2202" y="456"/>
                </a:lnTo>
                <a:lnTo>
                  <a:pt x="2084" y="161"/>
                </a:lnTo>
                <a:cubicBezTo>
                  <a:pt x="2051" y="168"/>
                  <a:pt x="2018" y="175"/>
                  <a:pt x="1976" y="175"/>
                </a:cubicBezTo>
                <a:cubicBezTo>
                  <a:pt x="1871" y="175"/>
                  <a:pt x="1740" y="145"/>
                  <a:pt x="1583" y="109"/>
                </a:cubicBezTo>
                <a:cubicBezTo>
                  <a:pt x="1429" y="70"/>
                  <a:pt x="1249" y="30"/>
                  <a:pt x="1042" y="11"/>
                </a:cubicBezTo>
                <a:cubicBezTo>
                  <a:pt x="1023" y="4"/>
                  <a:pt x="1006" y="4"/>
                  <a:pt x="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421337" y="2579217"/>
            <a:ext cx="269733" cy="268089"/>
          </a:xfrm>
          <a:custGeom>
            <a:avLst/>
            <a:gdLst/>
            <a:ahLst/>
            <a:cxnLst/>
            <a:rect l="l" t="t" r="r" b="b"/>
            <a:pathLst>
              <a:path w="3611" h="3589" extrusionOk="0">
                <a:moveTo>
                  <a:pt x="1190" y="1"/>
                </a:moveTo>
                <a:cubicBezTo>
                  <a:pt x="1173" y="1"/>
                  <a:pt x="1127" y="30"/>
                  <a:pt x="1121" y="47"/>
                </a:cubicBezTo>
                <a:lnTo>
                  <a:pt x="1121" y="220"/>
                </a:lnTo>
                <a:lnTo>
                  <a:pt x="934" y="270"/>
                </a:lnTo>
                <a:lnTo>
                  <a:pt x="810" y="270"/>
                </a:lnTo>
                <a:cubicBezTo>
                  <a:pt x="734" y="270"/>
                  <a:pt x="649" y="211"/>
                  <a:pt x="613" y="181"/>
                </a:cubicBezTo>
                <a:lnTo>
                  <a:pt x="571" y="165"/>
                </a:lnTo>
                <a:lnTo>
                  <a:pt x="449" y="217"/>
                </a:lnTo>
                <a:lnTo>
                  <a:pt x="390" y="361"/>
                </a:lnTo>
                <a:lnTo>
                  <a:pt x="338" y="447"/>
                </a:lnTo>
                <a:lnTo>
                  <a:pt x="338" y="623"/>
                </a:lnTo>
                <a:lnTo>
                  <a:pt x="453" y="709"/>
                </a:lnTo>
                <a:lnTo>
                  <a:pt x="538" y="902"/>
                </a:lnTo>
                <a:lnTo>
                  <a:pt x="417" y="1118"/>
                </a:lnTo>
                <a:lnTo>
                  <a:pt x="289" y="1265"/>
                </a:lnTo>
                <a:lnTo>
                  <a:pt x="243" y="1249"/>
                </a:lnTo>
                <a:lnTo>
                  <a:pt x="243" y="1249"/>
                </a:lnTo>
                <a:cubicBezTo>
                  <a:pt x="246" y="1262"/>
                  <a:pt x="256" y="1275"/>
                  <a:pt x="269" y="1295"/>
                </a:cubicBezTo>
                <a:cubicBezTo>
                  <a:pt x="335" y="1406"/>
                  <a:pt x="354" y="1446"/>
                  <a:pt x="361" y="1465"/>
                </a:cubicBezTo>
                <a:cubicBezTo>
                  <a:pt x="371" y="1482"/>
                  <a:pt x="371" y="1482"/>
                  <a:pt x="390" y="1508"/>
                </a:cubicBezTo>
                <a:cubicBezTo>
                  <a:pt x="407" y="1531"/>
                  <a:pt x="417" y="1560"/>
                  <a:pt x="410" y="1593"/>
                </a:cubicBezTo>
                <a:cubicBezTo>
                  <a:pt x="394" y="1685"/>
                  <a:pt x="259" y="1783"/>
                  <a:pt x="204" y="1819"/>
                </a:cubicBezTo>
                <a:lnTo>
                  <a:pt x="187" y="1822"/>
                </a:lnTo>
                <a:cubicBezTo>
                  <a:pt x="168" y="1828"/>
                  <a:pt x="150" y="1831"/>
                  <a:pt x="133" y="1831"/>
                </a:cubicBezTo>
                <a:cubicBezTo>
                  <a:pt x="114" y="1831"/>
                  <a:pt x="97" y="1828"/>
                  <a:pt x="79" y="1822"/>
                </a:cubicBezTo>
                <a:lnTo>
                  <a:pt x="79" y="1822"/>
                </a:lnTo>
                <a:cubicBezTo>
                  <a:pt x="89" y="1852"/>
                  <a:pt x="96" y="1875"/>
                  <a:pt x="109" y="1904"/>
                </a:cubicBezTo>
                <a:cubicBezTo>
                  <a:pt x="122" y="1931"/>
                  <a:pt x="128" y="1953"/>
                  <a:pt x="132" y="1980"/>
                </a:cubicBezTo>
                <a:cubicBezTo>
                  <a:pt x="148" y="2045"/>
                  <a:pt x="115" y="2121"/>
                  <a:pt x="79" y="2196"/>
                </a:cubicBezTo>
                <a:cubicBezTo>
                  <a:pt x="79" y="2196"/>
                  <a:pt x="79" y="2199"/>
                  <a:pt x="76" y="2199"/>
                </a:cubicBezTo>
                <a:cubicBezTo>
                  <a:pt x="122" y="2297"/>
                  <a:pt x="82" y="2353"/>
                  <a:pt x="40" y="2389"/>
                </a:cubicBezTo>
                <a:lnTo>
                  <a:pt x="1" y="2412"/>
                </a:lnTo>
                <a:lnTo>
                  <a:pt x="1" y="2507"/>
                </a:lnTo>
                <a:cubicBezTo>
                  <a:pt x="161" y="2579"/>
                  <a:pt x="666" y="2851"/>
                  <a:pt x="521" y="3261"/>
                </a:cubicBezTo>
                <a:cubicBezTo>
                  <a:pt x="476" y="3392"/>
                  <a:pt x="492" y="3500"/>
                  <a:pt x="531" y="3588"/>
                </a:cubicBezTo>
                <a:cubicBezTo>
                  <a:pt x="907" y="3481"/>
                  <a:pt x="1720" y="3286"/>
                  <a:pt x="2488" y="3286"/>
                </a:cubicBezTo>
                <a:cubicBezTo>
                  <a:pt x="2751" y="3286"/>
                  <a:pt x="3008" y="3309"/>
                  <a:pt x="3240" y="3365"/>
                </a:cubicBezTo>
                <a:lnTo>
                  <a:pt x="3283" y="3244"/>
                </a:lnTo>
                <a:cubicBezTo>
                  <a:pt x="3208" y="3093"/>
                  <a:pt x="2916" y="2458"/>
                  <a:pt x="3234" y="2209"/>
                </a:cubicBezTo>
                <a:cubicBezTo>
                  <a:pt x="3355" y="2111"/>
                  <a:pt x="3342" y="1973"/>
                  <a:pt x="3332" y="1826"/>
                </a:cubicBezTo>
                <a:cubicBezTo>
                  <a:pt x="3319" y="1672"/>
                  <a:pt x="3303" y="1495"/>
                  <a:pt x="3483" y="1406"/>
                </a:cubicBezTo>
                <a:cubicBezTo>
                  <a:pt x="3611" y="1341"/>
                  <a:pt x="3555" y="1118"/>
                  <a:pt x="3486" y="908"/>
                </a:cubicBezTo>
                <a:cubicBezTo>
                  <a:pt x="3369" y="809"/>
                  <a:pt x="3079" y="598"/>
                  <a:pt x="2858" y="598"/>
                </a:cubicBezTo>
                <a:cubicBezTo>
                  <a:pt x="2837" y="598"/>
                  <a:pt x="2817" y="600"/>
                  <a:pt x="2798" y="604"/>
                </a:cubicBezTo>
                <a:lnTo>
                  <a:pt x="2792" y="604"/>
                </a:lnTo>
                <a:cubicBezTo>
                  <a:pt x="2676" y="626"/>
                  <a:pt x="2578" y="645"/>
                  <a:pt x="2488" y="645"/>
                </a:cubicBezTo>
                <a:cubicBezTo>
                  <a:pt x="2336" y="645"/>
                  <a:pt x="2210" y="589"/>
                  <a:pt x="2074" y="397"/>
                </a:cubicBezTo>
                <a:cubicBezTo>
                  <a:pt x="1956" y="227"/>
                  <a:pt x="1881" y="214"/>
                  <a:pt x="1861" y="214"/>
                </a:cubicBezTo>
                <a:cubicBezTo>
                  <a:pt x="1733" y="317"/>
                  <a:pt x="1614" y="373"/>
                  <a:pt x="1519" y="373"/>
                </a:cubicBezTo>
                <a:cubicBezTo>
                  <a:pt x="1502" y="373"/>
                  <a:pt x="1486" y="371"/>
                  <a:pt x="1471" y="368"/>
                </a:cubicBezTo>
                <a:cubicBezTo>
                  <a:pt x="1419" y="358"/>
                  <a:pt x="1373" y="325"/>
                  <a:pt x="1350" y="276"/>
                </a:cubicBezTo>
                <a:cubicBezTo>
                  <a:pt x="1321" y="217"/>
                  <a:pt x="1344" y="122"/>
                  <a:pt x="1376" y="37"/>
                </a:cubicBezTo>
                <a:lnTo>
                  <a:pt x="1285" y="14"/>
                </a:lnTo>
                <a:cubicBezTo>
                  <a:pt x="1272" y="8"/>
                  <a:pt x="1222" y="1"/>
                  <a:pt x="1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931085" y="2455588"/>
            <a:ext cx="524227" cy="409641"/>
          </a:xfrm>
          <a:custGeom>
            <a:avLst/>
            <a:gdLst/>
            <a:ahLst/>
            <a:cxnLst/>
            <a:rect l="l" t="t" r="r" b="b"/>
            <a:pathLst>
              <a:path w="7018" h="5484" extrusionOk="0">
                <a:moveTo>
                  <a:pt x="1680" y="1"/>
                </a:moveTo>
                <a:cubicBezTo>
                  <a:pt x="1432" y="1"/>
                  <a:pt x="1175" y="60"/>
                  <a:pt x="1045" y="110"/>
                </a:cubicBezTo>
                <a:cubicBezTo>
                  <a:pt x="803" y="201"/>
                  <a:pt x="570" y="863"/>
                  <a:pt x="492" y="1138"/>
                </a:cubicBezTo>
                <a:cubicBezTo>
                  <a:pt x="541" y="1256"/>
                  <a:pt x="587" y="1400"/>
                  <a:pt x="626" y="1571"/>
                </a:cubicBezTo>
                <a:lnTo>
                  <a:pt x="626" y="1577"/>
                </a:lnTo>
                <a:cubicBezTo>
                  <a:pt x="626" y="1597"/>
                  <a:pt x="669" y="2118"/>
                  <a:pt x="53" y="2773"/>
                </a:cubicBezTo>
                <a:lnTo>
                  <a:pt x="0" y="4309"/>
                </a:lnTo>
                <a:cubicBezTo>
                  <a:pt x="110" y="4296"/>
                  <a:pt x="221" y="4288"/>
                  <a:pt x="332" y="4288"/>
                </a:cubicBezTo>
                <a:cubicBezTo>
                  <a:pt x="919" y="4288"/>
                  <a:pt x="1502" y="4510"/>
                  <a:pt x="1733" y="5305"/>
                </a:cubicBezTo>
                <a:cubicBezTo>
                  <a:pt x="1767" y="5427"/>
                  <a:pt x="1906" y="5483"/>
                  <a:pt x="2155" y="5483"/>
                </a:cubicBezTo>
                <a:cubicBezTo>
                  <a:pt x="2408" y="5483"/>
                  <a:pt x="2773" y="5426"/>
                  <a:pt x="3257" y="5322"/>
                </a:cubicBezTo>
                <a:lnTo>
                  <a:pt x="3538" y="4735"/>
                </a:lnTo>
                <a:lnTo>
                  <a:pt x="4033" y="4306"/>
                </a:lnTo>
                <a:lnTo>
                  <a:pt x="4190" y="4011"/>
                </a:lnTo>
                <a:lnTo>
                  <a:pt x="4888" y="3972"/>
                </a:lnTo>
                <a:lnTo>
                  <a:pt x="4904" y="4028"/>
                </a:lnTo>
                <a:cubicBezTo>
                  <a:pt x="4960" y="4192"/>
                  <a:pt x="5009" y="4234"/>
                  <a:pt x="5029" y="4234"/>
                </a:cubicBezTo>
                <a:cubicBezTo>
                  <a:pt x="5111" y="4234"/>
                  <a:pt x="5261" y="3933"/>
                  <a:pt x="5340" y="3661"/>
                </a:cubicBezTo>
                <a:lnTo>
                  <a:pt x="5347" y="3641"/>
                </a:lnTo>
                <a:lnTo>
                  <a:pt x="5586" y="3454"/>
                </a:lnTo>
                <a:lnTo>
                  <a:pt x="5651" y="3120"/>
                </a:lnTo>
                <a:lnTo>
                  <a:pt x="5933" y="3022"/>
                </a:lnTo>
                <a:cubicBezTo>
                  <a:pt x="5992" y="2675"/>
                  <a:pt x="6215" y="2439"/>
                  <a:pt x="6293" y="2364"/>
                </a:cubicBezTo>
                <a:lnTo>
                  <a:pt x="6293" y="2121"/>
                </a:lnTo>
                <a:lnTo>
                  <a:pt x="6601" y="1613"/>
                </a:lnTo>
                <a:lnTo>
                  <a:pt x="6968" y="1237"/>
                </a:lnTo>
                <a:lnTo>
                  <a:pt x="7017" y="1007"/>
                </a:lnTo>
                <a:lnTo>
                  <a:pt x="6804" y="827"/>
                </a:lnTo>
                <a:lnTo>
                  <a:pt x="6772" y="536"/>
                </a:lnTo>
                <a:cubicBezTo>
                  <a:pt x="6650" y="428"/>
                  <a:pt x="6559" y="306"/>
                  <a:pt x="6500" y="179"/>
                </a:cubicBezTo>
                <a:cubicBezTo>
                  <a:pt x="6310" y="185"/>
                  <a:pt x="5848" y="391"/>
                  <a:pt x="5681" y="473"/>
                </a:cubicBezTo>
                <a:lnTo>
                  <a:pt x="5635" y="496"/>
                </a:lnTo>
                <a:lnTo>
                  <a:pt x="5599" y="460"/>
                </a:lnTo>
                <a:cubicBezTo>
                  <a:pt x="5590" y="451"/>
                  <a:pt x="5431" y="295"/>
                  <a:pt x="5118" y="295"/>
                </a:cubicBezTo>
                <a:cubicBezTo>
                  <a:pt x="4965" y="295"/>
                  <a:pt x="4775" y="333"/>
                  <a:pt x="4547" y="444"/>
                </a:cubicBezTo>
                <a:cubicBezTo>
                  <a:pt x="4328" y="551"/>
                  <a:pt x="4122" y="590"/>
                  <a:pt x="3939" y="590"/>
                </a:cubicBezTo>
                <a:cubicBezTo>
                  <a:pt x="3562" y="590"/>
                  <a:pt x="3282" y="425"/>
                  <a:pt x="3178" y="352"/>
                </a:cubicBezTo>
                <a:cubicBezTo>
                  <a:pt x="3050" y="434"/>
                  <a:pt x="2744" y="616"/>
                  <a:pt x="2527" y="616"/>
                </a:cubicBezTo>
                <a:cubicBezTo>
                  <a:pt x="2483" y="616"/>
                  <a:pt x="2443" y="608"/>
                  <a:pt x="2408" y="591"/>
                </a:cubicBezTo>
                <a:cubicBezTo>
                  <a:pt x="2356" y="565"/>
                  <a:pt x="2293" y="509"/>
                  <a:pt x="2284" y="385"/>
                </a:cubicBezTo>
                <a:cubicBezTo>
                  <a:pt x="2277" y="260"/>
                  <a:pt x="2225" y="165"/>
                  <a:pt x="2120" y="100"/>
                </a:cubicBezTo>
                <a:cubicBezTo>
                  <a:pt x="2004" y="27"/>
                  <a:pt x="1844" y="1"/>
                  <a:pt x="1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3653577" y="2567190"/>
            <a:ext cx="187267" cy="283776"/>
          </a:xfrm>
          <a:custGeom>
            <a:avLst/>
            <a:gdLst/>
            <a:ahLst/>
            <a:cxnLst/>
            <a:rect l="l" t="t" r="r" b="b"/>
            <a:pathLst>
              <a:path w="2507" h="3799" extrusionOk="0">
                <a:moveTo>
                  <a:pt x="950" y="0"/>
                </a:moveTo>
                <a:cubicBezTo>
                  <a:pt x="729" y="0"/>
                  <a:pt x="566" y="50"/>
                  <a:pt x="469" y="149"/>
                </a:cubicBezTo>
                <a:cubicBezTo>
                  <a:pt x="308" y="313"/>
                  <a:pt x="361" y="571"/>
                  <a:pt x="377" y="650"/>
                </a:cubicBezTo>
                <a:cubicBezTo>
                  <a:pt x="390" y="703"/>
                  <a:pt x="420" y="781"/>
                  <a:pt x="452" y="856"/>
                </a:cubicBezTo>
                <a:cubicBezTo>
                  <a:pt x="561" y="1148"/>
                  <a:pt x="715" y="1551"/>
                  <a:pt x="436" y="1685"/>
                </a:cubicBezTo>
                <a:cubicBezTo>
                  <a:pt x="348" y="1731"/>
                  <a:pt x="344" y="1800"/>
                  <a:pt x="361" y="1967"/>
                </a:cubicBezTo>
                <a:cubicBezTo>
                  <a:pt x="377" y="2128"/>
                  <a:pt x="394" y="2327"/>
                  <a:pt x="210" y="2472"/>
                </a:cubicBezTo>
                <a:cubicBezTo>
                  <a:pt x="0" y="2635"/>
                  <a:pt x="210" y="3163"/>
                  <a:pt x="308" y="3353"/>
                </a:cubicBezTo>
                <a:lnTo>
                  <a:pt x="321" y="3376"/>
                </a:lnTo>
                <a:lnTo>
                  <a:pt x="272" y="3553"/>
                </a:lnTo>
                <a:cubicBezTo>
                  <a:pt x="446" y="3608"/>
                  <a:pt x="606" y="3690"/>
                  <a:pt x="737" y="3798"/>
                </a:cubicBezTo>
                <a:cubicBezTo>
                  <a:pt x="737" y="3798"/>
                  <a:pt x="1188" y="3289"/>
                  <a:pt x="1882" y="3289"/>
                </a:cubicBezTo>
                <a:cubicBezTo>
                  <a:pt x="1904" y="3289"/>
                  <a:pt x="1925" y="3290"/>
                  <a:pt x="1946" y="3290"/>
                </a:cubicBezTo>
                <a:cubicBezTo>
                  <a:pt x="1946" y="3290"/>
                  <a:pt x="2005" y="3115"/>
                  <a:pt x="2259" y="3115"/>
                </a:cubicBezTo>
                <a:cubicBezTo>
                  <a:pt x="2327" y="3115"/>
                  <a:pt x="2408" y="3128"/>
                  <a:pt x="2506" y="3159"/>
                </a:cubicBezTo>
                <a:lnTo>
                  <a:pt x="2195" y="2684"/>
                </a:lnTo>
                <a:lnTo>
                  <a:pt x="2195" y="1502"/>
                </a:lnTo>
                <a:cubicBezTo>
                  <a:pt x="2041" y="1017"/>
                  <a:pt x="2084" y="608"/>
                  <a:pt x="2097" y="509"/>
                </a:cubicBezTo>
                <a:lnTo>
                  <a:pt x="1982" y="247"/>
                </a:lnTo>
                <a:lnTo>
                  <a:pt x="1805" y="11"/>
                </a:lnTo>
                <a:lnTo>
                  <a:pt x="1504" y="77"/>
                </a:lnTo>
                <a:lnTo>
                  <a:pt x="1488" y="70"/>
                </a:lnTo>
                <a:cubicBezTo>
                  <a:pt x="1282" y="24"/>
                  <a:pt x="1103" y="0"/>
                  <a:pt x="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288746" y="2676103"/>
            <a:ext cx="171057" cy="176062"/>
          </a:xfrm>
          <a:custGeom>
            <a:avLst/>
            <a:gdLst/>
            <a:ahLst/>
            <a:cxnLst/>
            <a:rect l="l" t="t" r="r" b="b"/>
            <a:pathLst>
              <a:path w="2290" h="2357" extrusionOk="0">
                <a:moveTo>
                  <a:pt x="972" y="0"/>
                </a:moveTo>
                <a:cubicBezTo>
                  <a:pt x="892" y="0"/>
                  <a:pt x="797" y="47"/>
                  <a:pt x="727" y="83"/>
                </a:cubicBezTo>
                <a:lnTo>
                  <a:pt x="708" y="93"/>
                </a:lnTo>
                <a:cubicBezTo>
                  <a:pt x="645" y="168"/>
                  <a:pt x="344" y="552"/>
                  <a:pt x="0" y="873"/>
                </a:cubicBezTo>
                <a:cubicBezTo>
                  <a:pt x="668" y="1423"/>
                  <a:pt x="1595" y="2147"/>
                  <a:pt x="2093" y="2357"/>
                </a:cubicBezTo>
                <a:cubicBezTo>
                  <a:pt x="2093" y="2357"/>
                  <a:pt x="2120" y="2347"/>
                  <a:pt x="2175" y="2330"/>
                </a:cubicBezTo>
                <a:cubicBezTo>
                  <a:pt x="2129" y="2212"/>
                  <a:pt x="2113" y="2075"/>
                  <a:pt x="2169" y="1914"/>
                </a:cubicBezTo>
                <a:cubicBezTo>
                  <a:pt x="2290" y="1570"/>
                  <a:pt x="1690" y="1321"/>
                  <a:pt x="1687" y="1321"/>
                </a:cubicBezTo>
                <a:lnTo>
                  <a:pt x="1641" y="1305"/>
                </a:lnTo>
                <a:lnTo>
                  <a:pt x="1641" y="1046"/>
                </a:lnTo>
                <a:lnTo>
                  <a:pt x="1733" y="977"/>
                </a:lnTo>
                <a:cubicBezTo>
                  <a:pt x="1726" y="971"/>
                  <a:pt x="1723" y="964"/>
                  <a:pt x="1723" y="961"/>
                </a:cubicBezTo>
                <a:cubicBezTo>
                  <a:pt x="1717" y="945"/>
                  <a:pt x="1707" y="928"/>
                  <a:pt x="1707" y="905"/>
                </a:cubicBezTo>
                <a:cubicBezTo>
                  <a:pt x="1707" y="886"/>
                  <a:pt x="1717" y="869"/>
                  <a:pt x="1733" y="837"/>
                </a:cubicBezTo>
                <a:cubicBezTo>
                  <a:pt x="1766" y="771"/>
                  <a:pt x="1776" y="732"/>
                  <a:pt x="1772" y="715"/>
                </a:cubicBezTo>
                <a:cubicBezTo>
                  <a:pt x="1769" y="702"/>
                  <a:pt x="1766" y="689"/>
                  <a:pt x="1759" y="673"/>
                </a:cubicBezTo>
                <a:cubicBezTo>
                  <a:pt x="1671" y="742"/>
                  <a:pt x="1527" y="837"/>
                  <a:pt x="1405" y="837"/>
                </a:cubicBezTo>
                <a:cubicBezTo>
                  <a:pt x="1376" y="837"/>
                  <a:pt x="1350" y="833"/>
                  <a:pt x="1323" y="820"/>
                </a:cubicBezTo>
                <a:cubicBezTo>
                  <a:pt x="1242" y="784"/>
                  <a:pt x="1196" y="692"/>
                  <a:pt x="1196" y="555"/>
                </a:cubicBezTo>
                <a:cubicBezTo>
                  <a:pt x="1196" y="185"/>
                  <a:pt x="1117" y="60"/>
                  <a:pt x="1052" y="21"/>
                </a:cubicBezTo>
                <a:cubicBezTo>
                  <a:pt x="1028" y="6"/>
                  <a:pt x="1001" y="0"/>
                  <a:pt x="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3217781" y="2603942"/>
            <a:ext cx="116752" cy="130497"/>
          </a:xfrm>
          <a:custGeom>
            <a:avLst/>
            <a:gdLst/>
            <a:ahLst/>
            <a:cxnLst/>
            <a:rect l="l" t="t" r="r" b="b"/>
            <a:pathLst>
              <a:path w="1563" h="1747" extrusionOk="0">
                <a:moveTo>
                  <a:pt x="475" y="1"/>
                </a:moveTo>
                <a:cubicBezTo>
                  <a:pt x="416" y="194"/>
                  <a:pt x="193" y="420"/>
                  <a:pt x="0" y="577"/>
                </a:cubicBezTo>
                <a:cubicBezTo>
                  <a:pt x="72" y="758"/>
                  <a:pt x="138" y="964"/>
                  <a:pt x="177" y="1190"/>
                </a:cubicBezTo>
                <a:cubicBezTo>
                  <a:pt x="177" y="1190"/>
                  <a:pt x="449" y="1426"/>
                  <a:pt x="835" y="1747"/>
                </a:cubicBezTo>
                <a:cubicBezTo>
                  <a:pt x="1097" y="1501"/>
                  <a:pt x="1343" y="1213"/>
                  <a:pt x="1471" y="1062"/>
                </a:cubicBezTo>
                <a:cubicBezTo>
                  <a:pt x="1379" y="997"/>
                  <a:pt x="1396" y="839"/>
                  <a:pt x="1396" y="813"/>
                </a:cubicBezTo>
                <a:lnTo>
                  <a:pt x="1399" y="797"/>
                </a:lnTo>
                <a:lnTo>
                  <a:pt x="1409" y="784"/>
                </a:lnTo>
                <a:cubicBezTo>
                  <a:pt x="1563" y="545"/>
                  <a:pt x="1258" y="181"/>
                  <a:pt x="1160" y="76"/>
                </a:cubicBezTo>
                <a:cubicBezTo>
                  <a:pt x="1135" y="80"/>
                  <a:pt x="1106" y="82"/>
                  <a:pt x="1073" y="82"/>
                </a:cubicBezTo>
                <a:cubicBezTo>
                  <a:pt x="910" y="82"/>
                  <a:pt x="663" y="39"/>
                  <a:pt x="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5114696" y="3114219"/>
            <a:ext cx="85753" cy="68871"/>
          </a:xfrm>
          <a:custGeom>
            <a:avLst/>
            <a:gdLst/>
            <a:ahLst/>
            <a:cxnLst/>
            <a:rect l="l" t="t" r="r" b="b"/>
            <a:pathLst>
              <a:path w="1148" h="922" extrusionOk="0">
                <a:moveTo>
                  <a:pt x="964" y="0"/>
                </a:moveTo>
                <a:lnTo>
                  <a:pt x="820" y="134"/>
                </a:lnTo>
                <a:lnTo>
                  <a:pt x="472" y="134"/>
                </a:lnTo>
                <a:cubicBezTo>
                  <a:pt x="400" y="164"/>
                  <a:pt x="351" y="200"/>
                  <a:pt x="328" y="249"/>
                </a:cubicBezTo>
                <a:cubicBezTo>
                  <a:pt x="296" y="324"/>
                  <a:pt x="335" y="403"/>
                  <a:pt x="335" y="403"/>
                </a:cubicBezTo>
                <a:lnTo>
                  <a:pt x="358" y="455"/>
                </a:lnTo>
                <a:lnTo>
                  <a:pt x="312" y="488"/>
                </a:lnTo>
                <a:cubicBezTo>
                  <a:pt x="187" y="580"/>
                  <a:pt x="47" y="701"/>
                  <a:pt x="1" y="744"/>
                </a:cubicBezTo>
                <a:cubicBezTo>
                  <a:pt x="11" y="767"/>
                  <a:pt x="34" y="806"/>
                  <a:pt x="73" y="855"/>
                </a:cubicBezTo>
                <a:cubicBezTo>
                  <a:pt x="94" y="870"/>
                  <a:pt x="175" y="922"/>
                  <a:pt x="286" y="922"/>
                </a:cubicBezTo>
                <a:cubicBezTo>
                  <a:pt x="364" y="922"/>
                  <a:pt x="458" y="896"/>
                  <a:pt x="554" y="813"/>
                </a:cubicBezTo>
                <a:cubicBezTo>
                  <a:pt x="554" y="750"/>
                  <a:pt x="571" y="632"/>
                  <a:pt x="669" y="557"/>
                </a:cubicBezTo>
                <a:cubicBezTo>
                  <a:pt x="720" y="521"/>
                  <a:pt x="785" y="503"/>
                  <a:pt x="863" y="503"/>
                </a:cubicBezTo>
                <a:cubicBezTo>
                  <a:pt x="938" y="503"/>
                  <a:pt x="1026" y="520"/>
                  <a:pt x="1124" y="554"/>
                </a:cubicBezTo>
                <a:cubicBezTo>
                  <a:pt x="1147" y="397"/>
                  <a:pt x="1128" y="197"/>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5352837" y="2852619"/>
            <a:ext cx="326204" cy="407475"/>
          </a:xfrm>
          <a:custGeom>
            <a:avLst/>
            <a:gdLst/>
            <a:ahLst/>
            <a:cxnLst/>
            <a:rect l="l" t="t" r="r" b="b"/>
            <a:pathLst>
              <a:path w="4367" h="5455" extrusionOk="0">
                <a:moveTo>
                  <a:pt x="292" y="0"/>
                </a:moveTo>
                <a:lnTo>
                  <a:pt x="0" y="210"/>
                </a:lnTo>
                <a:cubicBezTo>
                  <a:pt x="89" y="328"/>
                  <a:pt x="275" y="600"/>
                  <a:pt x="246" y="842"/>
                </a:cubicBezTo>
                <a:cubicBezTo>
                  <a:pt x="315" y="927"/>
                  <a:pt x="511" y="1212"/>
                  <a:pt x="488" y="1602"/>
                </a:cubicBezTo>
                <a:cubicBezTo>
                  <a:pt x="472" y="1890"/>
                  <a:pt x="334" y="2162"/>
                  <a:pt x="95" y="2418"/>
                </a:cubicBezTo>
                <a:lnTo>
                  <a:pt x="108" y="2634"/>
                </a:lnTo>
                <a:lnTo>
                  <a:pt x="531" y="2929"/>
                </a:lnTo>
                <a:lnTo>
                  <a:pt x="288" y="3158"/>
                </a:lnTo>
                <a:lnTo>
                  <a:pt x="108" y="3332"/>
                </a:lnTo>
                <a:lnTo>
                  <a:pt x="2084" y="4488"/>
                </a:lnTo>
                <a:lnTo>
                  <a:pt x="2202" y="4894"/>
                </a:lnTo>
                <a:lnTo>
                  <a:pt x="3168" y="5455"/>
                </a:lnTo>
                <a:cubicBezTo>
                  <a:pt x="3718" y="4616"/>
                  <a:pt x="3489" y="4089"/>
                  <a:pt x="4315" y="3699"/>
                </a:cubicBezTo>
                <a:lnTo>
                  <a:pt x="4069" y="3260"/>
                </a:lnTo>
                <a:lnTo>
                  <a:pt x="4069" y="983"/>
                </a:lnTo>
                <a:lnTo>
                  <a:pt x="4367" y="279"/>
                </a:lnTo>
                <a:lnTo>
                  <a:pt x="4347" y="279"/>
                </a:lnTo>
                <a:cubicBezTo>
                  <a:pt x="4102" y="256"/>
                  <a:pt x="3941" y="141"/>
                  <a:pt x="3869" y="69"/>
                </a:cubicBezTo>
                <a:lnTo>
                  <a:pt x="3135" y="642"/>
                </a:lnTo>
                <a:lnTo>
                  <a:pt x="2329" y="570"/>
                </a:lnTo>
                <a:lnTo>
                  <a:pt x="1615" y="144"/>
                </a:lnTo>
                <a:lnTo>
                  <a:pt x="1111" y="144"/>
                </a:lnTo>
                <a:lnTo>
                  <a:pt x="9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5667545" y="2490174"/>
            <a:ext cx="420920" cy="633136"/>
          </a:xfrm>
          <a:custGeom>
            <a:avLst/>
            <a:gdLst/>
            <a:ahLst/>
            <a:cxnLst/>
            <a:rect l="l" t="t" r="r" b="b"/>
            <a:pathLst>
              <a:path w="5635" h="8476" extrusionOk="0">
                <a:moveTo>
                  <a:pt x="5156" y="1"/>
                </a:moveTo>
                <a:lnTo>
                  <a:pt x="5156" y="4"/>
                </a:lnTo>
                <a:cubicBezTo>
                  <a:pt x="5156" y="4"/>
                  <a:pt x="5156" y="197"/>
                  <a:pt x="4616" y="325"/>
                </a:cubicBezTo>
                <a:cubicBezTo>
                  <a:pt x="4075" y="453"/>
                  <a:pt x="3502" y="738"/>
                  <a:pt x="3214" y="833"/>
                </a:cubicBezTo>
                <a:cubicBezTo>
                  <a:pt x="2929" y="924"/>
                  <a:pt x="2293" y="800"/>
                  <a:pt x="2165" y="1026"/>
                </a:cubicBezTo>
                <a:cubicBezTo>
                  <a:pt x="2120" y="1103"/>
                  <a:pt x="2004" y="1161"/>
                  <a:pt x="1848" y="1161"/>
                </a:cubicBezTo>
                <a:cubicBezTo>
                  <a:pt x="1610" y="1161"/>
                  <a:pt x="1280" y="1026"/>
                  <a:pt x="963" y="616"/>
                </a:cubicBezTo>
                <a:cubicBezTo>
                  <a:pt x="790" y="829"/>
                  <a:pt x="727" y="1029"/>
                  <a:pt x="786" y="1213"/>
                </a:cubicBezTo>
                <a:cubicBezTo>
                  <a:pt x="1065" y="2081"/>
                  <a:pt x="3685" y="2457"/>
                  <a:pt x="3712" y="2461"/>
                </a:cubicBezTo>
                <a:lnTo>
                  <a:pt x="3833" y="2477"/>
                </a:lnTo>
                <a:lnTo>
                  <a:pt x="2280" y="4436"/>
                </a:lnTo>
                <a:lnTo>
                  <a:pt x="1461" y="4554"/>
                </a:lnTo>
                <a:cubicBezTo>
                  <a:pt x="1045" y="4911"/>
                  <a:pt x="655" y="5101"/>
                  <a:pt x="311" y="5127"/>
                </a:cubicBezTo>
                <a:lnTo>
                  <a:pt x="0" y="5861"/>
                </a:lnTo>
                <a:lnTo>
                  <a:pt x="0" y="8072"/>
                </a:lnTo>
                <a:lnTo>
                  <a:pt x="229" y="8475"/>
                </a:lnTo>
                <a:cubicBezTo>
                  <a:pt x="1183" y="8043"/>
                  <a:pt x="1422" y="6638"/>
                  <a:pt x="2866" y="5789"/>
                </a:cubicBezTo>
                <a:cubicBezTo>
                  <a:pt x="2866" y="5789"/>
                  <a:pt x="5287" y="3149"/>
                  <a:pt x="5635" y="161"/>
                </a:cubicBezTo>
                <a:lnTo>
                  <a:pt x="5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5172214" y="3537769"/>
            <a:ext cx="490688" cy="701634"/>
          </a:xfrm>
          <a:custGeom>
            <a:avLst/>
            <a:gdLst/>
            <a:ahLst/>
            <a:cxnLst/>
            <a:rect l="l" t="t" r="r" b="b"/>
            <a:pathLst>
              <a:path w="6569" h="9393" extrusionOk="0">
                <a:moveTo>
                  <a:pt x="5927" y="1"/>
                </a:moveTo>
                <a:cubicBezTo>
                  <a:pt x="5408" y="408"/>
                  <a:pt x="4982" y="420"/>
                  <a:pt x="4919" y="420"/>
                </a:cubicBezTo>
                <a:cubicBezTo>
                  <a:pt x="4915" y="420"/>
                  <a:pt x="4912" y="420"/>
                  <a:pt x="4911" y="420"/>
                </a:cubicBezTo>
                <a:lnTo>
                  <a:pt x="4859" y="417"/>
                </a:lnTo>
                <a:lnTo>
                  <a:pt x="4846" y="361"/>
                </a:lnTo>
                <a:cubicBezTo>
                  <a:pt x="4840" y="332"/>
                  <a:pt x="4808" y="242"/>
                  <a:pt x="4708" y="242"/>
                </a:cubicBezTo>
                <a:cubicBezTo>
                  <a:pt x="4696" y="242"/>
                  <a:pt x="4683" y="244"/>
                  <a:pt x="4669" y="246"/>
                </a:cubicBezTo>
                <a:cubicBezTo>
                  <a:pt x="4538" y="276"/>
                  <a:pt x="4400" y="518"/>
                  <a:pt x="4338" y="662"/>
                </a:cubicBezTo>
                <a:lnTo>
                  <a:pt x="4299" y="764"/>
                </a:lnTo>
                <a:lnTo>
                  <a:pt x="4063" y="522"/>
                </a:lnTo>
                <a:lnTo>
                  <a:pt x="3889" y="522"/>
                </a:lnTo>
                <a:lnTo>
                  <a:pt x="3519" y="744"/>
                </a:lnTo>
                <a:lnTo>
                  <a:pt x="3489" y="656"/>
                </a:lnTo>
                <a:cubicBezTo>
                  <a:pt x="3484" y="641"/>
                  <a:pt x="3436" y="520"/>
                  <a:pt x="3255" y="520"/>
                </a:cubicBezTo>
                <a:cubicBezTo>
                  <a:pt x="3201" y="520"/>
                  <a:pt x="3136" y="531"/>
                  <a:pt x="3057" y="558"/>
                </a:cubicBezTo>
                <a:cubicBezTo>
                  <a:pt x="2860" y="623"/>
                  <a:pt x="2762" y="895"/>
                  <a:pt x="2743" y="1108"/>
                </a:cubicBezTo>
                <a:cubicBezTo>
                  <a:pt x="2716" y="1357"/>
                  <a:pt x="2775" y="1583"/>
                  <a:pt x="2880" y="1645"/>
                </a:cubicBezTo>
                <a:cubicBezTo>
                  <a:pt x="3123" y="1783"/>
                  <a:pt x="3457" y="2464"/>
                  <a:pt x="3417" y="2844"/>
                </a:cubicBezTo>
                <a:cubicBezTo>
                  <a:pt x="3398" y="3024"/>
                  <a:pt x="3303" y="3093"/>
                  <a:pt x="3224" y="3119"/>
                </a:cubicBezTo>
                <a:cubicBezTo>
                  <a:pt x="2906" y="3224"/>
                  <a:pt x="2959" y="3519"/>
                  <a:pt x="2962" y="3532"/>
                </a:cubicBezTo>
                <a:lnTo>
                  <a:pt x="2978" y="3621"/>
                </a:lnTo>
                <a:lnTo>
                  <a:pt x="2887" y="3617"/>
                </a:lnTo>
                <a:cubicBezTo>
                  <a:pt x="2821" y="3614"/>
                  <a:pt x="2254" y="3581"/>
                  <a:pt x="2143" y="3326"/>
                </a:cubicBezTo>
                <a:cubicBezTo>
                  <a:pt x="2097" y="3227"/>
                  <a:pt x="2123" y="3123"/>
                  <a:pt x="2215" y="3008"/>
                </a:cubicBezTo>
                <a:cubicBezTo>
                  <a:pt x="2474" y="2687"/>
                  <a:pt x="2408" y="2369"/>
                  <a:pt x="2372" y="2245"/>
                </a:cubicBezTo>
                <a:lnTo>
                  <a:pt x="2372" y="2245"/>
                </a:lnTo>
                <a:cubicBezTo>
                  <a:pt x="2343" y="2255"/>
                  <a:pt x="2313" y="2268"/>
                  <a:pt x="2287" y="2274"/>
                </a:cubicBezTo>
                <a:cubicBezTo>
                  <a:pt x="2224" y="2296"/>
                  <a:pt x="2157" y="2319"/>
                  <a:pt x="2088" y="2319"/>
                </a:cubicBezTo>
                <a:cubicBezTo>
                  <a:pt x="1990" y="2319"/>
                  <a:pt x="1887" y="2272"/>
                  <a:pt x="1783" y="2104"/>
                </a:cubicBezTo>
                <a:cubicBezTo>
                  <a:pt x="1724" y="2009"/>
                  <a:pt x="1658" y="1950"/>
                  <a:pt x="1599" y="1940"/>
                </a:cubicBezTo>
                <a:cubicBezTo>
                  <a:pt x="1589" y="1938"/>
                  <a:pt x="1579" y="1937"/>
                  <a:pt x="1569" y="1937"/>
                </a:cubicBezTo>
                <a:cubicBezTo>
                  <a:pt x="1528" y="1937"/>
                  <a:pt x="1504" y="1956"/>
                  <a:pt x="1501" y="1956"/>
                </a:cubicBezTo>
                <a:lnTo>
                  <a:pt x="1488" y="1963"/>
                </a:lnTo>
                <a:lnTo>
                  <a:pt x="1" y="2615"/>
                </a:lnTo>
                <a:lnTo>
                  <a:pt x="1" y="2808"/>
                </a:lnTo>
                <a:cubicBezTo>
                  <a:pt x="135" y="2815"/>
                  <a:pt x="436" y="2861"/>
                  <a:pt x="702" y="3077"/>
                </a:cubicBezTo>
                <a:cubicBezTo>
                  <a:pt x="797" y="3093"/>
                  <a:pt x="1164" y="3175"/>
                  <a:pt x="1373" y="3513"/>
                </a:cubicBezTo>
                <a:cubicBezTo>
                  <a:pt x="1553" y="3798"/>
                  <a:pt x="1566" y="4187"/>
                  <a:pt x="1406" y="4666"/>
                </a:cubicBezTo>
                <a:lnTo>
                  <a:pt x="1403" y="4682"/>
                </a:lnTo>
                <a:lnTo>
                  <a:pt x="1390" y="4695"/>
                </a:lnTo>
                <a:cubicBezTo>
                  <a:pt x="1390" y="4695"/>
                  <a:pt x="1275" y="4806"/>
                  <a:pt x="1275" y="4941"/>
                </a:cubicBezTo>
                <a:cubicBezTo>
                  <a:pt x="1275" y="5019"/>
                  <a:pt x="1311" y="5091"/>
                  <a:pt x="1390" y="5160"/>
                </a:cubicBezTo>
                <a:cubicBezTo>
                  <a:pt x="1468" y="5236"/>
                  <a:pt x="1504" y="5321"/>
                  <a:pt x="1494" y="5419"/>
                </a:cubicBezTo>
                <a:cubicBezTo>
                  <a:pt x="1471" y="5642"/>
                  <a:pt x="1206" y="5838"/>
                  <a:pt x="1085" y="5914"/>
                </a:cubicBezTo>
                <a:cubicBezTo>
                  <a:pt x="1111" y="6051"/>
                  <a:pt x="1078" y="6369"/>
                  <a:pt x="436" y="6874"/>
                </a:cubicBezTo>
                <a:cubicBezTo>
                  <a:pt x="669" y="7250"/>
                  <a:pt x="702" y="7902"/>
                  <a:pt x="528" y="8810"/>
                </a:cubicBezTo>
                <a:cubicBezTo>
                  <a:pt x="508" y="8918"/>
                  <a:pt x="485" y="9216"/>
                  <a:pt x="610" y="9321"/>
                </a:cubicBezTo>
                <a:cubicBezTo>
                  <a:pt x="644" y="9351"/>
                  <a:pt x="689" y="9366"/>
                  <a:pt x="744" y="9366"/>
                </a:cubicBezTo>
                <a:cubicBezTo>
                  <a:pt x="796" y="9366"/>
                  <a:pt x="858" y="9353"/>
                  <a:pt x="928" y="9327"/>
                </a:cubicBezTo>
                <a:lnTo>
                  <a:pt x="951" y="9393"/>
                </a:lnTo>
                <a:cubicBezTo>
                  <a:pt x="967" y="9196"/>
                  <a:pt x="951" y="8973"/>
                  <a:pt x="879" y="8731"/>
                </a:cubicBezTo>
                <a:cubicBezTo>
                  <a:pt x="879" y="8731"/>
                  <a:pt x="3391" y="8318"/>
                  <a:pt x="2372" y="5743"/>
                </a:cubicBezTo>
                <a:lnTo>
                  <a:pt x="2340" y="5170"/>
                </a:lnTo>
                <a:lnTo>
                  <a:pt x="2615" y="5105"/>
                </a:lnTo>
                <a:lnTo>
                  <a:pt x="3421" y="4531"/>
                </a:lnTo>
                <a:cubicBezTo>
                  <a:pt x="3421" y="4531"/>
                  <a:pt x="3961" y="3925"/>
                  <a:pt x="4757" y="3670"/>
                </a:cubicBezTo>
                <a:cubicBezTo>
                  <a:pt x="5550" y="3417"/>
                  <a:pt x="6569" y="2844"/>
                  <a:pt x="5937" y="11"/>
                </a:cubicBezTo>
                <a:lnTo>
                  <a:pt x="59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554824" y="4033031"/>
            <a:ext cx="685947" cy="521687"/>
          </a:xfrm>
          <a:custGeom>
            <a:avLst/>
            <a:gdLst/>
            <a:ahLst/>
            <a:cxnLst/>
            <a:rect l="l" t="t" r="r" b="b"/>
            <a:pathLst>
              <a:path w="9183" h="6984" extrusionOk="0">
                <a:moveTo>
                  <a:pt x="7965" y="1"/>
                </a:moveTo>
                <a:cubicBezTo>
                  <a:pt x="7698" y="1"/>
                  <a:pt x="7438" y="106"/>
                  <a:pt x="7339" y="152"/>
                </a:cubicBezTo>
                <a:cubicBezTo>
                  <a:pt x="6480" y="542"/>
                  <a:pt x="6094" y="823"/>
                  <a:pt x="6094" y="922"/>
                </a:cubicBezTo>
                <a:cubicBezTo>
                  <a:pt x="6094" y="1177"/>
                  <a:pt x="5619" y="1505"/>
                  <a:pt x="5478" y="1593"/>
                </a:cubicBezTo>
                <a:cubicBezTo>
                  <a:pt x="5298" y="1970"/>
                  <a:pt x="5049" y="2108"/>
                  <a:pt x="4872" y="2157"/>
                </a:cubicBezTo>
                <a:cubicBezTo>
                  <a:pt x="4811" y="2172"/>
                  <a:pt x="4750" y="2180"/>
                  <a:pt x="4688" y="2180"/>
                </a:cubicBezTo>
                <a:cubicBezTo>
                  <a:pt x="4529" y="2180"/>
                  <a:pt x="4370" y="2129"/>
                  <a:pt x="4233" y="2032"/>
                </a:cubicBezTo>
                <a:cubicBezTo>
                  <a:pt x="4092" y="1933"/>
                  <a:pt x="4000" y="1910"/>
                  <a:pt x="3944" y="1910"/>
                </a:cubicBezTo>
                <a:cubicBezTo>
                  <a:pt x="3895" y="1910"/>
                  <a:pt x="3874" y="1927"/>
                  <a:pt x="3873" y="1927"/>
                </a:cubicBezTo>
                <a:cubicBezTo>
                  <a:pt x="3251" y="2649"/>
                  <a:pt x="2688" y="2717"/>
                  <a:pt x="2495" y="2717"/>
                </a:cubicBezTo>
                <a:cubicBezTo>
                  <a:pt x="2454" y="2717"/>
                  <a:pt x="2429" y="2714"/>
                  <a:pt x="2425" y="2714"/>
                </a:cubicBezTo>
                <a:lnTo>
                  <a:pt x="2343" y="2701"/>
                </a:lnTo>
                <a:lnTo>
                  <a:pt x="2362" y="2622"/>
                </a:lnTo>
                <a:cubicBezTo>
                  <a:pt x="2493" y="2167"/>
                  <a:pt x="2156" y="1829"/>
                  <a:pt x="1976" y="1685"/>
                </a:cubicBezTo>
                <a:lnTo>
                  <a:pt x="1976" y="3542"/>
                </a:lnTo>
                <a:lnTo>
                  <a:pt x="1851" y="3680"/>
                </a:lnTo>
                <a:lnTo>
                  <a:pt x="1412" y="3860"/>
                </a:lnTo>
                <a:lnTo>
                  <a:pt x="466" y="3729"/>
                </a:lnTo>
                <a:lnTo>
                  <a:pt x="469" y="3657"/>
                </a:lnTo>
                <a:cubicBezTo>
                  <a:pt x="485" y="3487"/>
                  <a:pt x="462" y="3369"/>
                  <a:pt x="410" y="3329"/>
                </a:cubicBezTo>
                <a:cubicBezTo>
                  <a:pt x="394" y="3319"/>
                  <a:pt x="375" y="3316"/>
                  <a:pt x="358" y="3316"/>
                </a:cubicBezTo>
                <a:cubicBezTo>
                  <a:pt x="347" y="3316"/>
                  <a:pt x="337" y="3317"/>
                  <a:pt x="328" y="3320"/>
                </a:cubicBezTo>
                <a:cubicBezTo>
                  <a:pt x="253" y="3510"/>
                  <a:pt x="118" y="3614"/>
                  <a:pt x="1" y="3670"/>
                </a:cubicBezTo>
                <a:cubicBezTo>
                  <a:pt x="20" y="3687"/>
                  <a:pt x="37" y="3706"/>
                  <a:pt x="56" y="3723"/>
                </a:cubicBezTo>
                <a:cubicBezTo>
                  <a:pt x="56" y="3723"/>
                  <a:pt x="692" y="5410"/>
                  <a:pt x="1170" y="5665"/>
                </a:cubicBezTo>
                <a:cubicBezTo>
                  <a:pt x="1170" y="5665"/>
                  <a:pt x="1075" y="5983"/>
                  <a:pt x="692" y="6111"/>
                </a:cubicBezTo>
                <a:cubicBezTo>
                  <a:pt x="692" y="6111"/>
                  <a:pt x="1049" y="6984"/>
                  <a:pt x="1821" y="6984"/>
                </a:cubicBezTo>
                <a:cubicBezTo>
                  <a:pt x="1969" y="6984"/>
                  <a:pt x="2133" y="6951"/>
                  <a:pt x="2313" y="6874"/>
                </a:cubicBezTo>
                <a:lnTo>
                  <a:pt x="3647" y="6779"/>
                </a:lnTo>
                <a:lnTo>
                  <a:pt x="4187" y="6746"/>
                </a:lnTo>
                <a:cubicBezTo>
                  <a:pt x="4187" y="6746"/>
                  <a:pt x="4189" y="6746"/>
                  <a:pt x="4192" y="6746"/>
                </a:cubicBezTo>
                <a:cubicBezTo>
                  <a:pt x="4303" y="6746"/>
                  <a:pt x="6181" y="6715"/>
                  <a:pt x="7850" y="4646"/>
                </a:cubicBezTo>
                <a:cubicBezTo>
                  <a:pt x="7850" y="4646"/>
                  <a:pt x="8200" y="4040"/>
                  <a:pt x="8675" y="3850"/>
                </a:cubicBezTo>
                <a:cubicBezTo>
                  <a:pt x="8675" y="3850"/>
                  <a:pt x="9101" y="3477"/>
                  <a:pt x="9183" y="2838"/>
                </a:cubicBezTo>
                <a:lnTo>
                  <a:pt x="9183" y="2838"/>
                </a:lnTo>
                <a:cubicBezTo>
                  <a:pt x="9127" y="2864"/>
                  <a:pt x="9062" y="2877"/>
                  <a:pt x="8999" y="2877"/>
                </a:cubicBezTo>
                <a:cubicBezTo>
                  <a:pt x="8908" y="2877"/>
                  <a:pt x="8836" y="2851"/>
                  <a:pt x="8773" y="2799"/>
                </a:cubicBezTo>
                <a:cubicBezTo>
                  <a:pt x="8560" y="2619"/>
                  <a:pt x="8636" y="2199"/>
                  <a:pt x="8642" y="2150"/>
                </a:cubicBezTo>
                <a:cubicBezTo>
                  <a:pt x="8839" y="1112"/>
                  <a:pt x="8760" y="414"/>
                  <a:pt x="8413" y="142"/>
                </a:cubicBezTo>
                <a:cubicBezTo>
                  <a:pt x="8281" y="37"/>
                  <a:pt x="8122" y="1"/>
                  <a:pt x="7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4183345" y="2966910"/>
            <a:ext cx="271675" cy="259947"/>
          </a:xfrm>
          <a:custGeom>
            <a:avLst/>
            <a:gdLst/>
            <a:ahLst/>
            <a:cxnLst/>
            <a:rect l="l" t="t" r="r" b="b"/>
            <a:pathLst>
              <a:path w="3637" h="3480" extrusionOk="0">
                <a:moveTo>
                  <a:pt x="2825" y="59"/>
                </a:moveTo>
                <a:lnTo>
                  <a:pt x="2825" y="59"/>
                </a:lnTo>
                <a:cubicBezTo>
                  <a:pt x="2825" y="60"/>
                  <a:pt x="2824" y="60"/>
                  <a:pt x="2824" y="61"/>
                </a:cubicBezTo>
                <a:lnTo>
                  <a:pt x="2824" y="61"/>
                </a:lnTo>
                <a:cubicBezTo>
                  <a:pt x="2844" y="62"/>
                  <a:pt x="2864" y="64"/>
                  <a:pt x="2883" y="66"/>
                </a:cubicBezTo>
                <a:lnTo>
                  <a:pt x="2825" y="59"/>
                </a:lnTo>
                <a:close/>
                <a:moveTo>
                  <a:pt x="1743" y="0"/>
                </a:moveTo>
                <a:lnTo>
                  <a:pt x="1743" y="731"/>
                </a:lnTo>
                <a:lnTo>
                  <a:pt x="610" y="645"/>
                </a:lnTo>
                <a:cubicBezTo>
                  <a:pt x="603" y="672"/>
                  <a:pt x="597" y="695"/>
                  <a:pt x="590" y="721"/>
                </a:cubicBezTo>
                <a:cubicBezTo>
                  <a:pt x="590" y="721"/>
                  <a:pt x="590" y="721"/>
                  <a:pt x="590" y="721"/>
                </a:cubicBezTo>
                <a:cubicBezTo>
                  <a:pt x="583" y="721"/>
                  <a:pt x="508" y="744"/>
                  <a:pt x="178" y="1707"/>
                </a:cubicBezTo>
                <a:cubicBezTo>
                  <a:pt x="1" y="2201"/>
                  <a:pt x="839" y="2457"/>
                  <a:pt x="1648" y="3479"/>
                </a:cubicBezTo>
                <a:cubicBezTo>
                  <a:pt x="1737" y="3476"/>
                  <a:pt x="1822" y="3456"/>
                  <a:pt x="1881" y="3407"/>
                </a:cubicBezTo>
                <a:cubicBezTo>
                  <a:pt x="1950" y="3348"/>
                  <a:pt x="1979" y="3260"/>
                  <a:pt x="1963" y="3129"/>
                </a:cubicBezTo>
                <a:cubicBezTo>
                  <a:pt x="1937" y="2866"/>
                  <a:pt x="1950" y="2752"/>
                  <a:pt x="2015" y="2693"/>
                </a:cubicBezTo>
                <a:cubicBezTo>
                  <a:pt x="2046" y="2665"/>
                  <a:pt x="2081" y="2657"/>
                  <a:pt x="2118" y="2657"/>
                </a:cubicBezTo>
                <a:cubicBezTo>
                  <a:pt x="2151" y="2657"/>
                  <a:pt x="2186" y="2664"/>
                  <a:pt x="2222" y="2670"/>
                </a:cubicBezTo>
                <a:cubicBezTo>
                  <a:pt x="2261" y="2676"/>
                  <a:pt x="2303" y="2684"/>
                  <a:pt x="2348" y="2684"/>
                </a:cubicBezTo>
                <a:cubicBezTo>
                  <a:pt x="2378" y="2684"/>
                  <a:pt x="2410" y="2680"/>
                  <a:pt x="2445" y="2670"/>
                </a:cubicBezTo>
                <a:cubicBezTo>
                  <a:pt x="2503" y="2654"/>
                  <a:pt x="2510" y="2637"/>
                  <a:pt x="2510" y="2637"/>
                </a:cubicBezTo>
                <a:cubicBezTo>
                  <a:pt x="2510" y="2631"/>
                  <a:pt x="2500" y="2608"/>
                  <a:pt x="2490" y="2595"/>
                </a:cubicBezTo>
                <a:cubicBezTo>
                  <a:pt x="2471" y="2562"/>
                  <a:pt x="2445" y="2509"/>
                  <a:pt x="2474" y="2457"/>
                </a:cubicBezTo>
                <a:cubicBezTo>
                  <a:pt x="2507" y="2401"/>
                  <a:pt x="2582" y="2395"/>
                  <a:pt x="2654" y="2395"/>
                </a:cubicBezTo>
                <a:cubicBezTo>
                  <a:pt x="2847" y="2395"/>
                  <a:pt x="2910" y="2572"/>
                  <a:pt x="2946" y="2676"/>
                </a:cubicBezTo>
                <a:cubicBezTo>
                  <a:pt x="2946" y="2680"/>
                  <a:pt x="2949" y="2690"/>
                  <a:pt x="2949" y="2693"/>
                </a:cubicBezTo>
                <a:cubicBezTo>
                  <a:pt x="2965" y="2663"/>
                  <a:pt x="2995" y="2621"/>
                  <a:pt x="3034" y="2545"/>
                </a:cubicBezTo>
                <a:cubicBezTo>
                  <a:pt x="3077" y="2465"/>
                  <a:pt x="3127" y="2391"/>
                  <a:pt x="3198" y="2391"/>
                </a:cubicBezTo>
                <a:cubicBezTo>
                  <a:pt x="3202" y="2391"/>
                  <a:pt x="3207" y="2391"/>
                  <a:pt x="3211" y="2391"/>
                </a:cubicBezTo>
                <a:cubicBezTo>
                  <a:pt x="3296" y="2398"/>
                  <a:pt x="3322" y="2496"/>
                  <a:pt x="3345" y="2591"/>
                </a:cubicBezTo>
                <a:cubicBezTo>
                  <a:pt x="3352" y="2604"/>
                  <a:pt x="3355" y="2624"/>
                  <a:pt x="3359" y="2640"/>
                </a:cubicBezTo>
                <a:cubicBezTo>
                  <a:pt x="3404" y="2562"/>
                  <a:pt x="3486" y="2362"/>
                  <a:pt x="3637" y="1861"/>
                </a:cubicBezTo>
                <a:cubicBezTo>
                  <a:pt x="3486" y="1756"/>
                  <a:pt x="3103" y="1468"/>
                  <a:pt x="3149" y="1219"/>
                </a:cubicBezTo>
                <a:cubicBezTo>
                  <a:pt x="3169" y="1101"/>
                  <a:pt x="3277" y="1016"/>
                  <a:pt x="3470" y="970"/>
                </a:cubicBezTo>
                <a:lnTo>
                  <a:pt x="3480" y="970"/>
                </a:lnTo>
                <a:cubicBezTo>
                  <a:pt x="3480" y="970"/>
                  <a:pt x="3509" y="966"/>
                  <a:pt x="3526" y="937"/>
                </a:cubicBezTo>
                <a:cubicBezTo>
                  <a:pt x="3539" y="911"/>
                  <a:pt x="3562" y="826"/>
                  <a:pt x="3454" y="609"/>
                </a:cubicBezTo>
                <a:cubicBezTo>
                  <a:pt x="3431" y="567"/>
                  <a:pt x="3411" y="547"/>
                  <a:pt x="3391" y="541"/>
                </a:cubicBezTo>
                <a:cubicBezTo>
                  <a:pt x="3386" y="539"/>
                  <a:pt x="3381" y="538"/>
                  <a:pt x="3375" y="538"/>
                </a:cubicBezTo>
                <a:cubicBezTo>
                  <a:pt x="3329" y="538"/>
                  <a:pt x="3266" y="581"/>
                  <a:pt x="3211" y="616"/>
                </a:cubicBezTo>
                <a:cubicBezTo>
                  <a:pt x="3144" y="662"/>
                  <a:pt x="3076" y="708"/>
                  <a:pt x="3008" y="708"/>
                </a:cubicBezTo>
                <a:cubicBezTo>
                  <a:pt x="2984" y="708"/>
                  <a:pt x="2960" y="702"/>
                  <a:pt x="2936" y="688"/>
                </a:cubicBezTo>
                <a:cubicBezTo>
                  <a:pt x="2854" y="639"/>
                  <a:pt x="2802" y="515"/>
                  <a:pt x="2824" y="61"/>
                </a:cubicBezTo>
                <a:lnTo>
                  <a:pt x="2824" y="61"/>
                </a:lnTo>
                <a:cubicBezTo>
                  <a:pt x="2714" y="52"/>
                  <a:pt x="2599" y="42"/>
                  <a:pt x="2474" y="36"/>
                </a:cubicBezTo>
                <a:cubicBezTo>
                  <a:pt x="2228" y="20"/>
                  <a:pt x="1983" y="7"/>
                  <a:pt x="1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4253338" y="1624399"/>
            <a:ext cx="655396" cy="562397"/>
          </a:xfrm>
          <a:custGeom>
            <a:avLst/>
            <a:gdLst/>
            <a:ahLst/>
            <a:cxnLst/>
            <a:rect l="l" t="t" r="r" b="b"/>
            <a:pathLst>
              <a:path w="8774" h="7529" extrusionOk="0">
                <a:moveTo>
                  <a:pt x="1491" y="0"/>
                </a:moveTo>
                <a:cubicBezTo>
                  <a:pt x="1485" y="122"/>
                  <a:pt x="1458" y="249"/>
                  <a:pt x="1399" y="351"/>
                </a:cubicBezTo>
                <a:cubicBezTo>
                  <a:pt x="1308" y="495"/>
                  <a:pt x="1137" y="534"/>
                  <a:pt x="967" y="577"/>
                </a:cubicBezTo>
                <a:cubicBezTo>
                  <a:pt x="711" y="636"/>
                  <a:pt x="567" y="685"/>
                  <a:pt x="613" y="954"/>
                </a:cubicBezTo>
                <a:cubicBezTo>
                  <a:pt x="639" y="1124"/>
                  <a:pt x="607" y="1268"/>
                  <a:pt x="515" y="1383"/>
                </a:cubicBezTo>
                <a:cubicBezTo>
                  <a:pt x="381" y="1534"/>
                  <a:pt x="174" y="1586"/>
                  <a:pt x="46" y="1602"/>
                </a:cubicBezTo>
                <a:lnTo>
                  <a:pt x="158" y="1845"/>
                </a:lnTo>
                <a:lnTo>
                  <a:pt x="335" y="1989"/>
                </a:lnTo>
                <a:lnTo>
                  <a:pt x="263" y="2529"/>
                </a:lnTo>
                <a:lnTo>
                  <a:pt x="295" y="3060"/>
                </a:lnTo>
                <a:cubicBezTo>
                  <a:pt x="295" y="3076"/>
                  <a:pt x="328" y="3470"/>
                  <a:pt x="191" y="3679"/>
                </a:cubicBezTo>
                <a:lnTo>
                  <a:pt x="181" y="3692"/>
                </a:lnTo>
                <a:lnTo>
                  <a:pt x="1" y="3873"/>
                </a:lnTo>
                <a:lnTo>
                  <a:pt x="646" y="4809"/>
                </a:lnTo>
                <a:cubicBezTo>
                  <a:pt x="1003" y="4816"/>
                  <a:pt x="1308" y="5271"/>
                  <a:pt x="1386" y="5389"/>
                </a:cubicBezTo>
                <a:cubicBezTo>
                  <a:pt x="1557" y="5422"/>
                  <a:pt x="2385" y="5602"/>
                  <a:pt x="2615" y="5992"/>
                </a:cubicBezTo>
                <a:lnTo>
                  <a:pt x="3725" y="5373"/>
                </a:lnTo>
                <a:lnTo>
                  <a:pt x="8125" y="7528"/>
                </a:lnTo>
                <a:lnTo>
                  <a:pt x="8249" y="7345"/>
                </a:lnTo>
                <a:lnTo>
                  <a:pt x="8773" y="7519"/>
                </a:lnTo>
                <a:lnTo>
                  <a:pt x="8773" y="7519"/>
                </a:lnTo>
                <a:lnTo>
                  <a:pt x="8429" y="2005"/>
                </a:lnTo>
                <a:cubicBezTo>
                  <a:pt x="8397" y="1910"/>
                  <a:pt x="8187" y="1242"/>
                  <a:pt x="8449" y="688"/>
                </a:cubicBezTo>
                <a:lnTo>
                  <a:pt x="7512" y="426"/>
                </a:lnTo>
                <a:cubicBezTo>
                  <a:pt x="7512" y="426"/>
                  <a:pt x="7395" y="64"/>
                  <a:pt x="6896" y="64"/>
                </a:cubicBezTo>
                <a:cubicBezTo>
                  <a:pt x="6732" y="64"/>
                  <a:pt x="6526" y="103"/>
                  <a:pt x="6271" y="207"/>
                </a:cubicBezTo>
                <a:cubicBezTo>
                  <a:pt x="5478" y="525"/>
                  <a:pt x="5792" y="780"/>
                  <a:pt x="5792" y="780"/>
                </a:cubicBezTo>
                <a:cubicBezTo>
                  <a:pt x="5792" y="780"/>
                  <a:pt x="6300" y="1160"/>
                  <a:pt x="5697" y="1416"/>
                </a:cubicBezTo>
                <a:cubicBezTo>
                  <a:pt x="5593" y="1459"/>
                  <a:pt x="5483" y="1477"/>
                  <a:pt x="5374" y="1477"/>
                </a:cubicBezTo>
                <a:cubicBezTo>
                  <a:pt x="4851" y="1477"/>
                  <a:pt x="4331" y="1065"/>
                  <a:pt x="4331" y="1065"/>
                </a:cubicBezTo>
                <a:cubicBezTo>
                  <a:pt x="4331" y="1065"/>
                  <a:pt x="4243" y="1089"/>
                  <a:pt x="4112" y="1089"/>
                </a:cubicBezTo>
                <a:cubicBezTo>
                  <a:pt x="3842" y="1089"/>
                  <a:pt x="3388" y="988"/>
                  <a:pt x="3152" y="367"/>
                </a:cubicBezTo>
                <a:cubicBezTo>
                  <a:pt x="3152" y="367"/>
                  <a:pt x="2261" y="302"/>
                  <a:pt x="1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4874164" y="1677885"/>
            <a:ext cx="483368" cy="414945"/>
          </a:xfrm>
          <a:custGeom>
            <a:avLst/>
            <a:gdLst/>
            <a:ahLst/>
            <a:cxnLst/>
            <a:rect l="l" t="t" r="r" b="b"/>
            <a:pathLst>
              <a:path w="6471" h="5555" extrusionOk="0">
                <a:moveTo>
                  <a:pt x="3493" y="0"/>
                </a:moveTo>
                <a:cubicBezTo>
                  <a:pt x="3350" y="0"/>
                  <a:pt x="3237" y="28"/>
                  <a:pt x="3237" y="28"/>
                </a:cubicBezTo>
                <a:cubicBezTo>
                  <a:pt x="3237" y="28"/>
                  <a:pt x="2736" y="318"/>
                  <a:pt x="2110" y="318"/>
                </a:cubicBezTo>
                <a:cubicBezTo>
                  <a:pt x="1831" y="318"/>
                  <a:pt x="1527" y="260"/>
                  <a:pt x="1232" y="94"/>
                </a:cubicBezTo>
                <a:lnTo>
                  <a:pt x="338" y="28"/>
                </a:lnTo>
                <a:lnTo>
                  <a:pt x="272" y="8"/>
                </a:lnTo>
                <a:cubicBezTo>
                  <a:pt x="1" y="549"/>
                  <a:pt x="246" y="1237"/>
                  <a:pt x="250" y="1243"/>
                </a:cubicBezTo>
                <a:lnTo>
                  <a:pt x="253" y="1263"/>
                </a:lnTo>
                <a:lnTo>
                  <a:pt x="518" y="5554"/>
                </a:lnTo>
                <a:lnTo>
                  <a:pt x="5291" y="5368"/>
                </a:lnTo>
                <a:lnTo>
                  <a:pt x="5308" y="5381"/>
                </a:lnTo>
                <a:cubicBezTo>
                  <a:pt x="5308" y="5381"/>
                  <a:pt x="5365" y="5413"/>
                  <a:pt x="5432" y="5413"/>
                </a:cubicBezTo>
                <a:cubicBezTo>
                  <a:pt x="5453" y="5413"/>
                  <a:pt x="5476" y="5409"/>
                  <a:pt x="5498" y="5401"/>
                </a:cubicBezTo>
                <a:cubicBezTo>
                  <a:pt x="5563" y="5374"/>
                  <a:pt x="5612" y="5306"/>
                  <a:pt x="5645" y="5194"/>
                </a:cubicBezTo>
                <a:lnTo>
                  <a:pt x="5671" y="5119"/>
                </a:lnTo>
                <a:lnTo>
                  <a:pt x="5743" y="5152"/>
                </a:lnTo>
                <a:cubicBezTo>
                  <a:pt x="5743" y="5152"/>
                  <a:pt x="5769" y="5161"/>
                  <a:pt x="5801" y="5161"/>
                </a:cubicBezTo>
                <a:cubicBezTo>
                  <a:pt x="5823" y="5161"/>
                  <a:pt x="5848" y="5156"/>
                  <a:pt x="5871" y="5142"/>
                </a:cubicBezTo>
                <a:cubicBezTo>
                  <a:pt x="5933" y="5109"/>
                  <a:pt x="5973" y="5021"/>
                  <a:pt x="5995" y="4883"/>
                </a:cubicBezTo>
                <a:lnTo>
                  <a:pt x="6002" y="4831"/>
                </a:lnTo>
                <a:lnTo>
                  <a:pt x="6061" y="4827"/>
                </a:lnTo>
                <a:cubicBezTo>
                  <a:pt x="6077" y="4827"/>
                  <a:pt x="6316" y="4798"/>
                  <a:pt x="6470" y="4663"/>
                </a:cubicBezTo>
                <a:cubicBezTo>
                  <a:pt x="6372" y="4487"/>
                  <a:pt x="6261" y="4224"/>
                  <a:pt x="6382" y="4103"/>
                </a:cubicBezTo>
                <a:lnTo>
                  <a:pt x="4131" y="949"/>
                </a:lnTo>
                <a:cubicBezTo>
                  <a:pt x="4131" y="949"/>
                  <a:pt x="4158" y="783"/>
                  <a:pt x="4257" y="783"/>
                </a:cubicBezTo>
                <a:cubicBezTo>
                  <a:pt x="4314" y="783"/>
                  <a:pt x="4396" y="839"/>
                  <a:pt x="4511" y="1014"/>
                </a:cubicBezTo>
                <a:cubicBezTo>
                  <a:pt x="4511" y="1014"/>
                  <a:pt x="5002" y="1849"/>
                  <a:pt x="5377" y="1849"/>
                </a:cubicBezTo>
                <a:cubicBezTo>
                  <a:pt x="5396" y="1849"/>
                  <a:pt x="5414" y="1847"/>
                  <a:pt x="5432" y="1843"/>
                </a:cubicBezTo>
                <a:cubicBezTo>
                  <a:pt x="5812" y="1748"/>
                  <a:pt x="5527" y="981"/>
                  <a:pt x="5527" y="981"/>
                </a:cubicBezTo>
                <a:lnTo>
                  <a:pt x="5019" y="28"/>
                </a:lnTo>
                <a:cubicBezTo>
                  <a:pt x="5019" y="28"/>
                  <a:pt x="4531" y="148"/>
                  <a:pt x="4174" y="148"/>
                </a:cubicBezTo>
                <a:cubicBezTo>
                  <a:pt x="4048" y="148"/>
                  <a:pt x="3939" y="134"/>
                  <a:pt x="3873" y="94"/>
                </a:cubicBezTo>
                <a:cubicBezTo>
                  <a:pt x="3757" y="20"/>
                  <a:pt x="3614" y="0"/>
                  <a:pt x="3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3098337" y="2476653"/>
            <a:ext cx="103605" cy="50271"/>
          </a:xfrm>
          <a:custGeom>
            <a:avLst/>
            <a:gdLst/>
            <a:ahLst/>
            <a:cxnLst/>
            <a:rect l="l" t="t" r="r" b="b"/>
            <a:pathLst>
              <a:path w="1387" h="673" extrusionOk="0">
                <a:moveTo>
                  <a:pt x="783" y="0"/>
                </a:moveTo>
                <a:cubicBezTo>
                  <a:pt x="564" y="0"/>
                  <a:pt x="332" y="44"/>
                  <a:pt x="0" y="182"/>
                </a:cubicBezTo>
                <a:cubicBezTo>
                  <a:pt x="131" y="296"/>
                  <a:pt x="302" y="460"/>
                  <a:pt x="485" y="673"/>
                </a:cubicBezTo>
                <a:cubicBezTo>
                  <a:pt x="641" y="578"/>
                  <a:pt x="871" y="468"/>
                  <a:pt x="1094" y="468"/>
                </a:cubicBezTo>
                <a:cubicBezTo>
                  <a:pt x="1170" y="468"/>
                  <a:pt x="1246" y="481"/>
                  <a:pt x="1317" y="512"/>
                </a:cubicBezTo>
                <a:cubicBezTo>
                  <a:pt x="1340" y="522"/>
                  <a:pt x="1370" y="522"/>
                  <a:pt x="1386" y="522"/>
                </a:cubicBezTo>
                <a:cubicBezTo>
                  <a:pt x="1376" y="503"/>
                  <a:pt x="1360" y="463"/>
                  <a:pt x="1307" y="404"/>
                </a:cubicBezTo>
                <a:lnTo>
                  <a:pt x="1294" y="391"/>
                </a:lnTo>
                <a:lnTo>
                  <a:pt x="1291" y="375"/>
                </a:lnTo>
                <a:cubicBezTo>
                  <a:pt x="1275" y="293"/>
                  <a:pt x="1285" y="162"/>
                  <a:pt x="1357" y="64"/>
                </a:cubicBezTo>
                <a:cubicBezTo>
                  <a:pt x="1327" y="60"/>
                  <a:pt x="1294" y="54"/>
                  <a:pt x="1268" y="51"/>
                </a:cubicBezTo>
                <a:cubicBezTo>
                  <a:pt x="1091" y="23"/>
                  <a:pt x="940" y="0"/>
                  <a:pt x="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4344620" y="3817222"/>
            <a:ext cx="499054" cy="492406"/>
          </a:xfrm>
          <a:custGeom>
            <a:avLst/>
            <a:gdLst/>
            <a:ahLst/>
            <a:cxnLst/>
            <a:rect l="l" t="t" r="r" b="b"/>
            <a:pathLst>
              <a:path w="6681" h="6592" extrusionOk="0">
                <a:moveTo>
                  <a:pt x="954" y="1"/>
                </a:moveTo>
                <a:lnTo>
                  <a:pt x="505" y="142"/>
                </a:lnTo>
                <a:lnTo>
                  <a:pt x="479" y="135"/>
                </a:lnTo>
                <a:cubicBezTo>
                  <a:pt x="477" y="135"/>
                  <a:pt x="382" y="102"/>
                  <a:pt x="262" y="102"/>
                </a:cubicBezTo>
                <a:cubicBezTo>
                  <a:pt x="190" y="102"/>
                  <a:pt x="109" y="114"/>
                  <a:pt x="33" y="152"/>
                </a:cubicBezTo>
                <a:lnTo>
                  <a:pt x="1" y="86"/>
                </a:lnTo>
                <a:lnTo>
                  <a:pt x="1" y="86"/>
                </a:lnTo>
                <a:cubicBezTo>
                  <a:pt x="14" y="312"/>
                  <a:pt x="46" y="528"/>
                  <a:pt x="115" y="725"/>
                </a:cubicBezTo>
                <a:lnTo>
                  <a:pt x="1547" y="3015"/>
                </a:lnTo>
                <a:lnTo>
                  <a:pt x="1675" y="4063"/>
                </a:lnTo>
                <a:lnTo>
                  <a:pt x="1835" y="4603"/>
                </a:lnTo>
                <a:cubicBezTo>
                  <a:pt x="1835" y="4603"/>
                  <a:pt x="2002" y="5678"/>
                  <a:pt x="2720" y="6445"/>
                </a:cubicBezTo>
                <a:cubicBezTo>
                  <a:pt x="2824" y="6405"/>
                  <a:pt x="2968" y="6313"/>
                  <a:pt x="3031" y="6120"/>
                </a:cubicBezTo>
                <a:lnTo>
                  <a:pt x="3037" y="6094"/>
                </a:lnTo>
                <a:lnTo>
                  <a:pt x="3067" y="6081"/>
                </a:lnTo>
                <a:cubicBezTo>
                  <a:pt x="3092" y="6068"/>
                  <a:pt x="3133" y="6056"/>
                  <a:pt x="3179" y="6056"/>
                </a:cubicBezTo>
                <a:cubicBezTo>
                  <a:pt x="3223" y="6056"/>
                  <a:pt x="3272" y="6067"/>
                  <a:pt x="3316" y="6097"/>
                </a:cubicBezTo>
                <a:cubicBezTo>
                  <a:pt x="3407" y="6163"/>
                  <a:pt x="3447" y="6294"/>
                  <a:pt x="3443" y="6487"/>
                </a:cubicBezTo>
                <a:lnTo>
                  <a:pt x="4217" y="6592"/>
                </a:lnTo>
                <a:lnTo>
                  <a:pt x="4590" y="6438"/>
                </a:lnTo>
                <a:lnTo>
                  <a:pt x="4656" y="6366"/>
                </a:lnTo>
                <a:lnTo>
                  <a:pt x="4656" y="2753"/>
                </a:lnTo>
                <a:lnTo>
                  <a:pt x="5229" y="2753"/>
                </a:lnTo>
                <a:lnTo>
                  <a:pt x="5229" y="581"/>
                </a:lnTo>
                <a:lnTo>
                  <a:pt x="5982" y="581"/>
                </a:lnTo>
                <a:lnTo>
                  <a:pt x="6680" y="348"/>
                </a:lnTo>
                <a:lnTo>
                  <a:pt x="5930" y="482"/>
                </a:lnTo>
                <a:lnTo>
                  <a:pt x="4167" y="482"/>
                </a:lnTo>
                <a:lnTo>
                  <a:pt x="4167" y="495"/>
                </a:lnTo>
                <a:lnTo>
                  <a:pt x="3932" y="184"/>
                </a:lnTo>
                <a:lnTo>
                  <a:pt x="1347" y="184"/>
                </a:lnTo>
                <a:lnTo>
                  <a:pt x="9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4342155" y="3327114"/>
            <a:ext cx="546263" cy="516608"/>
          </a:xfrm>
          <a:custGeom>
            <a:avLst/>
            <a:gdLst/>
            <a:ahLst/>
            <a:cxnLst/>
            <a:rect l="l" t="t" r="r" b="b"/>
            <a:pathLst>
              <a:path w="7313" h="6916" extrusionOk="0">
                <a:moveTo>
                  <a:pt x="1036" y="0"/>
                </a:moveTo>
                <a:cubicBezTo>
                  <a:pt x="725" y="0"/>
                  <a:pt x="505" y="69"/>
                  <a:pt x="394" y="197"/>
                </a:cubicBezTo>
                <a:cubicBezTo>
                  <a:pt x="384" y="207"/>
                  <a:pt x="381" y="216"/>
                  <a:pt x="374" y="226"/>
                </a:cubicBezTo>
                <a:cubicBezTo>
                  <a:pt x="548" y="721"/>
                  <a:pt x="695" y="1307"/>
                  <a:pt x="784" y="2008"/>
                </a:cubicBezTo>
                <a:cubicBezTo>
                  <a:pt x="784" y="2008"/>
                  <a:pt x="1737" y="3374"/>
                  <a:pt x="528" y="4203"/>
                </a:cubicBezTo>
                <a:cubicBezTo>
                  <a:pt x="528" y="4203"/>
                  <a:pt x="1" y="5468"/>
                  <a:pt x="30" y="6572"/>
                </a:cubicBezTo>
                <a:cubicBezTo>
                  <a:pt x="124" y="6531"/>
                  <a:pt x="219" y="6518"/>
                  <a:pt x="303" y="6518"/>
                </a:cubicBezTo>
                <a:cubicBezTo>
                  <a:pt x="409" y="6518"/>
                  <a:pt x="496" y="6539"/>
                  <a:pt x="538" y="6552"/>
                </a:cubicBezTo>
                <a:lnTo>
                  <a:pt x="997" y="6408"/>
                </a:lnTo>
                <a:lnTo>
                  <a:pt x="1413" y="6604"/>
                </a:lnTo>
                <a:lnTo>
                  <a:pt x="4033" y="6604"/>
                </a:lnTo>
                <a:lnTo>
                  <a:pt x="4273" y="6916"/>
                </a:lnTo>
                <a:lnTo>
                  <a:pt x="5947" y="6916"/>
                </a:lnTo>
                <a:lnTo>
                  <a:pt x="6772" y="6765"/>
                </a:lnTo>
                <a:cubicBezTo>
                  <a:pt x="6271" y="6470"/>
                  <a:pt x="6015" y="5920"/>
                  <a:pt x="6009" y="5894"/>
                </a:cubicBezTo>
                <a:lnTo>
                  <a:pt x="5999" y="5880"/>
                </a:lnTo>
                <a:lnTo>
                  <a:pt x="5999" y="4147"/>
                </a:lnTo>
                <a:lnTo>
                  <a:pt x="7191" y="4147"/>
                </a:lnTo>
                <a:lnTo>
                  <a:pt x="7191" y="4079"/>
                </a:lnTo>
                <a:lnTo>
                  <a:pt x="7303" y="3925"/>
                </a:lnTo>
                <a:lnTo>
                  <a:pt x="7155" y="3532"/>
                </a:lnTo>
                <a:lnTo>
                  <a:pt x="7313" y="3420"/>
                </a:lnTo>
                <a:lnTo>
                  <a:pt x="7313" y="3043"/>
                </a:lnTo>
                <a:lnTo>
                  <a:pt x="6985" y="3004"/>
                </a:lnTo>
                <a:cubicBezTo>
                  <a:pt x="6723" y="3080"/>
                  <a:pt x="6520" y="3116"/>
                  <a:pt x="6395" y="3135"/>
                </a:cubicBezTo>
                <a:cubicBezTo>
                  <a:pt x="6340" y="3145"/>
                  <a:pt x="6281" y="3158"/>
                  <a:pt x="6271" y="3161"/>
                </a:cubicBezTo>
                <a:cubicBezTo>
                  <a:pt x="6260" y="3167"/>
                  <a:pt x="6247" y="3170"/>
                  <a:pt x="6235" y="3170"/>
                </a:cubicBezTo>
                <a:cubicBezTo>
                  <a:pt x="6218" y="3170"/>
                  <a:pt x="6202" y="3165"/>
                  <a:pt x="6189" y="3152"/>
                </a:cubicBezTo>
                <a:cubicBezTo>
                  <a:pt x="6159" y="3132"/>
                  <a:pt x="6123" y="3102"/>
                  <a:pt x="6166" y="2781"/>
                </a:cubicBezTo>
                <a:lnTo>
                  <a:pt x="6166" y="2473"/>
                </a:lnTo>
                <a:cubicBezTo>
                  <a:pt x="5881" y="2339"/>
                  <a:pt x="5855" y="2110"/>
                  <a:pt x="5884" y="2002"/>
                </a:cubicBezTo>
                <a:lnTo>
                  <a:pt x="5888" y="1982"/>
                </a:lnTo>
                <a:lnTo>
                  <a:pt x="5904" y="1969"/>
                </a:lnTo>
                <a:cubicBezTo>
                  <a:pt x="6143" y="1753"/>
                  <a:pt x="5897" y="1347"/>
                  <a:pt x="5894" y="1343"/>
                </a:cubicBezTo>
                <a:lnTo>
                  <a:pt x="5881" y="1327"/>
                </a:lnTo>
                <a:lnTo>
                  <a:pt x="5881" y="947"/>
                </a:lnTo>
                <a:lnTo>
                  <a:pt x="5190" y="947"/>
                </a:lnTo>
                <a:lnTo>
                  <a:pt x="5190" y="688"/>
                </a:lnTo>
                <a:cubicBezTo>
                  <a:pt x="4938" y="701"/>
                  <a:pt x="4757" y="770"/>
                  <a:pt x="4653" y="898"/>
                </a:cubicBezTo>
                <a:cubicBezTo>
                  <a:pt x="4508" y="1068"/>
                  <a:pt x="4541" y="1291"/>
                  <a:pt x="4541" y="1294"/>
                </a:cubicBezTo>
                <a:lnTo>
                  <a:pt x="4558" y="1392"/>
                </a:lnTo>
                <a:lnTo>
                  <a:pt x="4459" y="1376"/>
                </a:lnTo>
                <a:cubicBezTo>
                  <a:pt x="4341" y="1356"/>
                  <a:pt x="4200" y="1343"/>
                  <a:pt x="4060" y="1337"/>
                </a:cubicBezTo>
                <a:cubicBezTo>
                  <a:pt x="3542" y="1297"/>
                  <a:pt x="2956" y="1255"/>
                  <a:pt x="2874" y="698"/>
                </a:cubicBezTo>
                <a:cubicBezTo>
                  <a:pt x="2802" y="207"/>
                  <a:pt x="2674" y="43"/>
                  <a:pt x="2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4197089" y="1437425"/>
            <a:ext cx="165978" cy="295429"/>
          </a:xfrm>
          <a:custGeom>
            <a:avLst/>
            <a:gdLst/>
            <a:ahLst/>
            <a:cxnLst/>
            <a:rect l="l" t="t" r="r" b="b"/>
            <a:pathLst>
              <a:path w="2222" h="3955" extrusionOk="0">
                <a:moveTo>
                  <a:pt x="1301" y="1"/>
                </a:moveTo>
                <a:lnTo>
                  <a:pt x="475" y="266"/>
                </a:lnTo>
                <a:lnTo>
                  <a:pt x="475" y="289"/>
                </a:lnTo>
                <a:cubicBezTo>
                  <a:pt x="472" y="338"/>
                  <a:pt x="442" y="787"/>
                  <a:pt x="374" y="921"/>
                </a:cubicBezTo>
                <a:lnTo>
                  <a:pt x="177" y="1314"/>
                </a:lnTo>
                <a:lnTo>
                  <a:pt x="0" y="1547"/>
                </a:lnTo>
                <a:lnTo>
                  <a:pt x="0" y="1835"/>
                </a:lnTo>
                <a:lnTo>
                  <a:pt x="30" y="2005"/>
                </a:lnTo>
                <a:lnTo>
                  <a:pt x="226" y="2343"/>
                </a:lnTo>
                <a:lnTo>
                  <a:pt x="357" y="2343"/>
                </a:lnTo>
                <a:lnTo>
                  <a:pt x="501" y="2628"/>
                </a:lnTo>
                <a:lnTo>
                  <a:pt x="731" y="2906"/>
                </a:lnTo>
                <a:lnTo>
                  <a:pt x="734" y="2923"/>
                </a:lnTo>
                <a:cubicBezTo>
                  <a:pt x="737" y="2939"/>
                  <a:pt x="832" y="3358"/>
                  <a:pt x="862" y="3614"/>
                </a:cubicBezTo>
                <a:cubicBezTo>
                  <a:pt x="878" y="3758"/>
                  <a:pt x="852" y="3873"/>
                  <a:pt x="819" y="3955"/>
                </a:cubicBezTo>
                <a:cubicBezTo>
                  <a:pt x="927" y="3938"/>
                  <a:pt x="1075" y="3892"/>
                  <a:pt x="1160" y="3791"/>
                </a:cubicBezTo>
                <a:cubicBezTo>
                  <a:pt x="1225" y="3712"/>
                  <a:pt x="1252" y="3611"/>
                  <a:pt x="1225" y="3480"/>
                </a:cubicBezTo>
                <a:cubicBezTo>
                  <a:pt x="1157" y="3067"/>
                  <a:pt x="1451" y="2995"/>
                  <a:pt x="1694" y="2939"/>
                </a:cubicBezTo>
                <a:cubicBezTo>
                  <a:pt x="1835" y="2906"/>
                  <a:pt x="1976" y="2874"/>
                  <a:pt x="2031" y="2775"/>
                </a:cubicBezTo>
                <a:cubicBezTo>
                  <a:pt x="2090" y="2680"/>
                  <a:pt x="2107" y="2559"/>
                  <a:pt x="2107" y="2438"/>
                </a:cubicBezTo>
                <a:cubicBezTo>
                  <a:pt x="1730" y="2274"/>
                  <a:pt x="1399" y="2055"/>
                  <a:pt x="1235" y="1747"/>
                </a:cubicBezTo>
                <a:cubicBezTo>
                  <a:pt x="1235" y="1747"/>
                  <a:pt x="2221" y="1111"/>
                  <a:pt x="1681" y="761"/>
                </a:cubicBezTo>
                <a:lnTo>
                  <a:pt x="1841" y="253"/>
                </a:lnTo>
                <a:lnTo>
                  <a:pt x="1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3055534" y="2293862"/>
            <a:ext cx="245979" cy="191599"/>
          </a:xfrm>
          <a:custGeom>
            <a:avLst/>
            <a:gdLst/>
            <a:ahLst/>
            <a:cxnLst/>
            <a:rect l="l" t="t" r="r" b="b"/>
            <a:pathLst>
              <a:path w="3293" h="2565" extrusionOk="0">
                <a:moveTo>
                  <a:pt x="1688" y="0"/>
                </a:moveTo>
                <a:cubicBezTo>
                  <a:pt x="1610" y="0"/>
                  <a:pt x="1524" y="19"/>
                  <a:pt x="1432" y="57"/>
                </a:cubicBezTo>
                <a:cubicBezTo>
                  <a:pt x="1309" y="106"/>
                  <a:pt x="1193" y="126"/>
                  <a:pt x="1085" y="126"/>
                </a:cubicBezTo>
                <a:cubicBezTo>
                  <a:pt x="978" y="126"/>
                  <a:pt x="880" y="106"/>
                  <a:pt x="793" y="77"/>
                </a:cubicBezTo>
                <a:cubicBezTo>
                  <a:pt x="783" y="90"/>
                  <a:pt x="776" y="106"/>
                  <a:pt x="767" y="119"/>
                </a:cubicBezTo>
                <a:cubicBezTo>
                  <a:pt x="767" y="119"/>
                  <a:pt x="0" y="1073"/>
                  <a:pt x="131" y="1073"/>
                </a:cubicBezTo>
                <a:cubicBezTo>
                  <a:pt x="259" y="1073"/>
                  <a:pt x="387" y="1292"/>
                  <a:pt x="387" y="1292"/>
                </a:cubicBezTo>
                <a:lnTo>
                  <a:pt x="419" y="1800"/>
                </a:lnTo>
                <a:cubicBezTo>
                  <a:pt x="419" y="1800"/>
                  <a:pt x="354" y="1993"/>
                  <a:pt x="354" y="2088"/>
                </a:cubicBezTo>
                <a:cubicBezTo>
                  <a:pt x="344" y="2186"/>
                  <a:pt x="252" y="2376"/>
                  <a:pt x="252" y="2376"/>
                </a:cubicBezTo>
                <a:cubicBezTo>
                  <a:pt x="252" y="2376"/>
                  <a:pt x="328" y="2419"/>
                  <a:pt x="455" y="2524"/>
                </a:cubicBezTo>
                <a:cubicBezTo>
                  <a:pt x="847" y="2351"/>
                  <a:pt x="1115" y="2298"/>
                  <a:pt x="1362" y="2298"/>
                </a:cubicBezTo>
                <a:cubicBezTo>
                  <a:pt x="1528" y="2298"/>
                  <a:pt x="1685" y="2322"/>
                  <a:pt x="1864" y="2350"/>
                </a:cubicBezTo>
                <a:cubicBezTo>
                  <a:pt x="1975" y="2366"/>
                  <a:pt x="2084" y="2383"/>
                  <a:pt x="2218" y="2399"/>
                </a:cubicBezTo>
                <a:cubicBezTo>
                  <a:pt x="2431" y="2425"/>
                  <a:pt x="2611" y="2465"/>
                  <a:pt x="2768" y="2501"/>
                </a:cubicBezTo>
                <a:cubicBezTo>
                  <a:pt x="2912" y="2534"/>
                  <a:pt x="3041" y="2564"/>
                  <a:pt x="3131" y="2564"/>
                </a:cubicBezTo>
                <a:cubicBezTo>
                  <a:pt x="3175" y="2564"/>
                  <a:pt x="3210" y="2557"/>
                  <a:pt x="3233" y="2540"/>
                </a:cubicBezTo>
                <a:cubicBezTo>
                  <a:pt x="3260" y="2514"/>
                  <a:pt x="3276" y="2465"/>
                  <a:pt x="3283" y="2386"/>
                </a:cubicBezTo>
                <a:cubicBezTo>
                  <a:pt x="3292" y="2003"/>
                  <a:pt x="3011" y="1911"/>
                  <a:pt x="3007" y="1908"/>
                </a:cubicBezTo>
                <a:lnTo>
                  <a:pt x="2844" y="1859"/>
                </a:lnTo>
                <a:lnTo>
                  <a:pt x="2994" y="1777"/>
                </a:lnTo>
                <a:cubicBezTo>
                  <a:pt x="3050" y="1744"/>
                  <a:pt x="3086" y="1701"/>
                  <a:pt x="3096" y="1649"/>
                </a:cubicBezTo>
                <a:cubicBezTo>
                  <a:pt x="3122" y="1528"/>
                  <a:pt x="3027" y="1364"/>
                  <a:pt x="2962" y="1266"/>
                </a:cubicBezTo>
                <a:lnTo>
                  <a:pt x="2935" y="1256"/>
                </a:lnTo>
                <a:cubicBezTo>
                  <a:pt x="2935" y="1249"/>
                  <a:pt x="2932" y="1233"/>
                  <a:pt x="2922" y="1210"/>
                </a:cubicBezTo>
                <a:cubicBezTo>
                  <a:pt x="2896" y="1171"/>
                  <a:pt x="2834" y="1118"/>
                  <a:pt x="2709" y="1056"/>
                </a:cubicBezTo>
                <a:cubicBezTo>
                  <a:pt x="2424" y="928"/>
                  <a:pt x="2385" y="516"/>
                  <a:pt x="2382" y="339"/>
                </a:cubicBezTo>
                <a:lnTo>
                  <a:pt x="2097" y="368"/>
                </a:lnTo>
                <a:lnTo>
                  <a:pt x="2080" y="309"/>
                </a:lnTo>
                <a:cubicBezTo>
                  <a:pt x="2080" y="309"/>
                  <a:pt x="2028" y="122"/>
                  <a:pt x="1864" y="41"/>
                </a:cubicBezTo>
                <a:cubicBezTo>
                  <a:pt x="1812" y="14"/>
                  <a:pt x="1753" y="0"/>
                  <a:pt x="1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3127918" y="1803007"/>
            <a:ext cx="372741" cy="272721"/>
          </a:xfrm>
          <a:custGeom>
            <a:avLst/>
            <a:gdLst/>
            <a:ahLst/>
            <a:cxnLst/>
            <a:rect l="l" t="t" r="r" b="b"/>
            <a:pathLst>
              <a:path w="4990" h="3651" extrusionOk="0">
                <a:moveTo>
                  <a:pt x="2893" y="1"/>
                </a:moveTo>
                <a:cubicBezTo>
                  <a:pt x="2677" y="269"/>
                  <a:pt x="2251" y="744"/>
                  <a:pt x="1891" y="836"/>
                </a:cubicBezTo>
                <a:cubicBezTo>
                  <a:pt x="1891" y="836"/>
                  <a:pt x="1570" y="1603"/>
                  <a:pt x="934" y="2110"/>
                </a:cubicBezTo>
                <a:lnTo>
                  <a:pt x="617" y="2556"/>
                </a:lnTo>
                <a:lnTo>
                  <a:pt x="1" y="3447"/>
                </a:lnTo>
                <a:lnTo>
                  <a:pt x="1999" y="3650"/>
                </a:lnTo>
                <a:lnTo>
                  <a:pt x="2307" y="2759"/>
                </a:lnTo>
                <a:lnTo>
                  <a:pt x="2844" y="2412"/>
                </a:lnTo>
                <a:lnTo>
                  <a:pt x="3106" y="817"/>
                </a:lnTo>
                <a:lnTo>
                  <a:pt x="4856" y="1010"/>
                </a:lnTo>
                <a:lnTo>
                  <a:pt x="4990" y="201"/>
                </a:lnTo>
                <a:lnTo>
                  <a:pt x="28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3518269" y="1450049"/>
            <a:ext cx="833027" cy="760943"/>
          </a:xfrm>
          <a:custGeom>
            <a:avLst/>
            <a:gdLst/>
            <a:ahLst/>
            <a:cxnLst/>
            <a:rect l="l" t="t" r="r" b="b"/>
            <a:pathLst>
              <a:path w="11152" h="10187" extrusionOk="0">
                <a:moveTo>
                  <a:pt x="7417" y="1"/>
                </a:moveTo>
                <a:cubicBezTo>
                  <a:pt x="7281" y="1"/>
                  <a:pt x="7129" y="24"/>
                  <a:pt x="6962" y="87"/>
                </a:cubicBezTo>
                <a:cubicBezTo>
                  <a:pt x="6513" y="259"/>
                  <a:pt x="6164" y="287"/>
                  <a:pt x="5984" y="287"/>
                </a:cubicBezTo>
                <a:cubicBezTo>
                  <a:pt x="5896" y="287"/>
                  <a:pt x="5848" y="280"/>
                  <a:pt x="5848" y="280"/>
                </a:cubicBezTo>
                <a:cubicBezTo>
                  <a:pt x="5848" y="280"/>
                  <a:pt x="5340" y="500"/>
                  <a:pt x="5023" y="500"/>
                </a:cubicBezTo>
                <a:cubicBezTo>
                  <a:pt x="4702" y="500"/>
                  <a:pt x="4354" y="850"/>
                  <a:pt x="4354" y="850"/>
                </a:cubicBezTo>
                <a:lnTo>
                  <a:pt x="4236" y="837"/>
                </a:lnTo>
                <a:lnTo>
                  <a:pt x="4236" y="1968"/>
                </a:lnTo>
                <a:lnTo>
                  <a:pt x="4223" y="1968"/>
                </a:lnTo>
                <a:cubicBezTo>
                  <a:pt x="4302" y="2053"/>
                  <a:pt x="4505" y="2305"/>
                  <a:pt x="4410" y="2475"/>
                </a:cubicBezTo>
                <a:cubicBezTo>
                  <a:pt x="4365" y="2557"/>
                  <a:pt x="4265" y="2600"/>
                  <a:pt x="4101" y="2600"/>
                </a:cubicBezTo>
                <a:cubicBezTo>
                  <a:pt x="4003" y="2600"/>
                  <a:pt x="3883" y="2585"/>
                  <a:pt x="3739" y="2554"/>
                </a:cubicBezTo>
                <a:cubicBezTo>
                  <a:pt x="3670" y="2652"/>
                  <a:pt x="3490" y="2881"/>
                  <a:pt x="3277" y="2914"/>
                </a:cubicBezTo>
                <a:cubicBezTo>
                  <a:pt x="3259" y="2917"/>
                  <a:pt x="3242" y="2918"/>
                  <a:pt x="3225" y="2918"/>
                </a:cubicBezTo>
                <a:cubicBezTo>
                  <a:pt x="3174" y="2918"/>
                  <a:pt x="3123" y="2907"/>
                  <a:pt x="3074" y="2885"/>
                </a:cubicBezTo>
                <a:cubicBezTo>
                  <a:pt x="2979" y="3124"/>
                  <a:pt x="2851" y="3373"/>
                  <a:pt x="2720" y="3373"/>
                </a:cubicBezTo>
                <a:lnTo>
                  <a:pt x="2255" y="3373"/>
                </a:lnTo>
                <a:lnTo>
                  <a:pt x="2101" y="3678"/>
                </a:lnTo>
                <a:lnTo>
                  <a:pt x="2074" y="3687"/>
                </a:lnTo>
                <a:cubicBezTo>
                  <a:pt x="2034" y="3700"/>
                  <a:pt x="1998" y="3705"/>
                  <a:pt x="1966" y="3705"/>
                </a:cubicBezTo>
                <a:cubicBezTo>
                  <a:pt x="1900" y="3705"/>
                  <a:pt x="1853" y="3684"/>
                  <a:pt x="1822" y="3671"/>
                </a:cubicBezTo>
                <a:cubicBezTo>
                  <a:pt x="1816" y="3668"/>
                  <a:pt x="1799" y="3658"/>
                  <a:pt x="1796" y="3658"/>
                </a:cubicBezTo>
                <a:lnTo>
                  <a:pt x="1783" y="3671"/>
                </a:lnTo>
                <a:cubicBezTo>
                  <a:pt x="1675" y="3779"/>
                  <a:pt x="1504" y="3917"/>
                  <a:pt x="1193" y="3917"/>
                </a:cubicBezTo>
                <a:cubicBezTo>
                  <a:pt x="947" y="3917"/>
                  <a:pt x="492" y="4067"/>
                  <a:pt x="404" y="4097"/>
                </a:cubicBezTo>
                <a:lnTo>
                  <a:pt x="112" y="4388"/>
                </a:lnTo>
                <a:lnTo>
                  <a:pt x="1" y="4834"/>
                </a:lnTo>
                <a:lnTo>
                  <a:pt x="5055" y="8932"/>
                </a:lnTo>
                <a:lnTo>
                  <a:pt x="5049" y="8975"/>
                </a:lnTo>
                <a:cubicBezTo>
                  <a:pt x="5049" y="8975"/>
                  <a:pt x="5029" y="9171"/>
                  <a:pt x="5160" y="9319"/>
                </a:cubicBezTo>
                <a:cubicBezTo>
                  <a:pt x="5255" y="9427"/>
                  <a:pt x="5409" y="9489"/>
                  <a:pt x="5619" y="9499"/>
                </a:cubicBezTo>
                <a:lnTo>
                  <a:pt x="5635" y="9499"/>
                </a:lnTo>
                <a:lnTo>
                  <a:pt x="5652" y="9505"/>
                </a:lnTo>
                <a:cubicBezTo>
                  <a:pt x="5678" y="9518"/>
                  <a:pt x="6202" y="9830"/>
                  <a:pt x="6209" y="10187"/>
                </a:cubicBezTo>
                <a:lnTo>
                  <a:pt x="7693" y="10010"/>
                </a:lnTo>
                <a:lnTo>
                  <a:pt x="11152" y="7766"/>
                </a:lnTo>
                <a:cubicBezTo>
                  <a:pt x="11038" y="7592"/>
                  <a:pt x="10790" y="7286"/>
                  <a:pt x="10551" y="7286"/>
                </a:cubicBezTo>
                <a:cubicBezTo>
                  <a:pt x="10543" y="7286"/>
                  <a:pt x="10535" y="7287"/>
                  <a:pt x="10526" y="7288"/>
                </a:cubicBezTo>
                <a:lnTo>
                  <a:pt x="10484" y="7291"/>
                </a:lnTo>
                <a:lnTo>
                  <a:pt x="9727" y="6190"/>
                </a:lnTo>
                <a:lnTo>
                  <a:pt x="9986" y="5931"/>
                </a:lnTo>
                <a:cubicBezTo>
                  <a:pt x="10074" y="5794"/>
                  <a:pt x="10071" y="5509"/>
                  <a:pt x="10068" y="5410"/>
                </a:cubicBezTo>
                <a:lnTo>
                  <a:pt x="10035" y="4863"/>
                </a:lnTo>
                <a:lnTo>
                  <a:pt x="10094" y="4388"/>
                </a:lnTo>
                <a:lnTo>
                  <a:pt x="9956" y="4274"/>
                </a:lnTo>
                <a:lnTo>
                  <a:pt x="9773" y="3868"/>
                </a:lnTo>
                <a:lnTo>
                  <a:pt x="9799" y="3835"/>
                </a:lnTo>
                <a:cubicBezTo>
                  <a:pt x="9806" y="3831"/>
                  <a:pt x="9907" y="3697"/>
                  <a:pt x="9881" y="3474"/>
                </a:cubicBezTo>
                <a:cubicBezTo>
                  <a:pt x="9855" y="3255"/>
                  <a:pt x="9776" y="2898"/>
                  <a:pt x="9760" y="2816"/>
                </a:cubicBezTo>
                <a:lnTo>
                  <a:pt x="9537" y="2544"/>
                </a:lnTo>
                <a:lnTo>
                  <a:pt x="9432" y="2328"/>
                </a:lnTo>
                <a:lnTo>
                  <a:pt x="9308" y="2328"/>
                </a:lnTo>
                <a:lnTo>
                  <a:pt x="9055" y="1886"/>
                </a:lnTo>
                <a:lnTo>
                  <a:pt x="9023" y="1679"/>
                </a:lnTo>
                <a:lnTo>
                  <a:pt x="9023" y="1335"/>
                </a:lnTo>
                <a:lnTo>
                  <a:pt x="9222" y="1067"/>
                </a:lnTo>
                <a:lnTo>
                  <a:pt x="9412" y="690"/>
                </a:lnTo>
                <a:cubicBezTo>
                  <a:pt x="9452" y="608"/>
                  <a:pt x="9484" y="316"/>
                  <a:pt x="9498" y="136"/>
                </a:cubicBezTo>
                <a:cubicBezTo>
                  <a:pt x="9494" y="133"/>
                  <a:pt x="9488" y="123"/>
                  <a:pt x="9488" y="120"/>
                </a:cubicBezTo>
                <a:lnTo>
                  <a:pt x="8996" y="120"/>
                </a:lnTo>
                <a:lnTo>
                  <a:pt x="8076" y="215"/>
                </a:lnTo>
                <a:cubicBezTo>
                  <a:pt x="8076" y="215"/>
                  <a:pt x="7825" y="1"/>
                  <a:pt x="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3352091" y="1474551"/>
            <a:ext cx="484114" cy="332703"/>
          </a:xfrm>
          <a:custGeom>
            <a:avLst/>
            <a:gdLst/>
            <a:ahLst/>
            <a:cxnLst/>
            <a:rect l="l" t="t" r="r" b="b"/>
            <a:pathLst>
              <a:path w="6481" h="4454" extrusionOk="0">
                <a:moveTo>
                  <a:pt x="4474" y="1"/>
                </a:moveTo>
                <a:cubicBezTo>
                  <a:pt x="4470" y="1"/>
                  <a:pt x="4466" y="1"/>
                  <a:pt x="4462" y="2"/>
                </a:cubicBezTo>
                <a:cubicBezTo>
                  <a:pt x="4213" y="44"/>
                  <a:pt x="3984" y="896"/>
                  <a:pt x="3984" y="896"/>
                </a:cubicBezTo>
                <a:cubicBezTo>
                  <a:pt x="3984" y="896"/>
                  <a:pt x="3568" y="1181"/>
                  <a:pt x="3188" y="1243"/>
                </a:cubicBezTo>
                <a:cubicBezTo>
                  <a:pt x="2808" y="1309"/>
                  <a:pt x="2457" y="1944"/>
                  <a:pt x="2457" y="1944"/>
                </a:cubicBezTo>
                <a:cubicBezTo>
                  <a:pt x="2457" y="1944"/>
                  <a:pt x="1789" y="2196"/>
                  <a:pt x="2041" y="2897"/>
                </a:cubicBezTo>
                <a:cubicBezTo>
                  <a:pt x="2297" y="3598"/>
                  <a:pt x="420" y="4077"/>
                  <a:pt x="37" y="4205"/>
                </a:cubicBezTo>
                <a:cubicBezTo>
                  <a:pt x="37" y="4205"/>
                  <a:pt x="23" y="4224"/>
                  <a:pt x="0" y="4254"/>
                </a:cubicBezTo>
                <a:lnTo>
                  <a:pt x="2015" y="4454"/>
                </a:lnTo>
                <a:lnTo>
                  <a:pt x="2022" y="4395"/>
                </a:lnTo>
                <a:lnTo>
                  <a:pt x="2032" y="4404"/>
                </a:lnTo>
                <a:lnTo>
                  <a:pt x="2136" y="3985"/>
                </a:lnTo>
                <a:lnTo>
                  <a:pt x="2480" y="3641"/>
                </a:lnTo>
                <a:lnTo>
                  <a:pt x="2497" y="3638"/>
                </a:lnTo>
                <a:cubicBezTo>
                  <a:pt x="2523" y="3631"/>
                  <a:pt x="3054" y="3441"/>
                  <a:pt x="3348" y="3441"/>
                </a:cubicBezTo>
                <a:cubicBezTo>
                  <a:pt x="3601" y="3441"/>
                  <a:pt x="3745" y="3336"/>
                  <a:pt x="3840" y="3241"/>
                </a:cubicBezTo>
                <a:cubicBezTo>
                  <a:pt x="3880" y="3201"/>
                  <a:pt x="3919" y="3189"/>
                  <a:pt x="3953" y="3189"/>
                </a:cubicBezTo>
                <a:cubicBezTo>
                  <a:pt x="3988" y="3189"/>
                  <a:pt x="4018" y="3202"/>
                  <a:pt x="4040" y="3212"/>
                </a:cubicBezTo>
                <a:cubicBezTo>
                  <a:pt x="4063" y="3224"/>
                  <a:pt x="4086" y="3234"/>
                  <a:pt x="4117" y="3234"/>
                </a:cubicBezTo>
                <a:cubicBezTo>
                  <a:pt x="4129" y="3234"/>
                  <a:pt x="4143" y="3232"/>
                  <a:pt x="4158" y="3228"/>
                </a:cubicBezTo>
                <a:lnTo>
                  <a:pt x="4321" y="2901"/>
                </a:lnTo>
                <a:lnTo>
                  <a:pt x="4875" y="2901"/>
                </a:lnTo>
                <a:cubicBezTo>
                  <a:pt x="4921" y="2884"/>
                  <a:pt x="5039" y="2658"/>
                  <a:pt x="5124" y="2422"/>
                </a:cubicBezTo>
                <a:lnTo>
                  <a:pt x="5163" y="2324"/>
                </a:lnTo>
                <a:lnTo>
                  <a:pt x="5239" y="2390"/>
                </a:lnTo>
                <a:cubicBezTo>
                  <a:pt x="5284" y="2427"/>
                  <a:pt x="5329" y="2445"/>
                  <a:pt x="5377" y="2445"/>
                </a:cubicBezTo>
                <a:cubicBezTo>
                  <a:pt x="5387" y="2445"/>
                  <a:pt x="5398" y="2444"/>
                  <a:pt x="5409" y="2442"/>
                </a:cubicBezTo>
                <a:cubicBezTo>
                  <a:pt x="5576" y="2413"/>
                  <a:pt x="5746" y="2190"/>
                  <a:pt x="5802" y="2101"/>
                </a:cubicBezTo>
                <a:lnTo>
                  <a:pt x="5828" y="2059"/>
                </a:lnTo>
                <a:lnTo>
                  <a:pt x="5877" y="2069"/>
                </a:lnTo>
                <a:cubicBezTo>
                  <a:pt x="6056" y="2109"/>
                  <a:pt x="6178" y="2122"/>
                  <a:pt x="6262" y="2122"/>
                </a:cubicBezTo>
                <a:cubicBezTo>
                  <a:pt x="6404" y="2122"/>
                  <a:pt x="6436" y="2083"/>
                  <a:pt x="6444" y="2069"/>
                </a:cubicBezTo>
                <a:cubicBezTo>
                  <a:pt x="6480" y="2000"/>
                  <a:pt x="6362" y="1816"/>
                  <a:pt x="6261" y="1708"/>
                </a:cubicBezTo>
                <a:lnTo>
                  <a:pt x="6238" y="1689"/>
                </a:lnTo>
                <a:lnTo>
                  <a:pt x="6238" y="490"/>
                </a:lnTo>
                <a:lnTo>
                  <a:pt x="5802" y="447"/>
                </a:lnTo>
                <a:lnTo>
                  <a:pt x="4941" y="447"/>
                </a:lnTo>
                <a:cubicBezTo>
                  <a:pt x="4941" y="447"/>
                  <a:pt x="4641" y="1"/>
                  <a:pt x="4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txBox="1"/>
          <p:nvPr/>
        </p:nvSpPr>
        <p:spPr>
          <a:xfrm>
            <a:off x="979113" y="2587835"/>
            <a:ext cx="1339800" cy="32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accent4"/>
              </a:solidFill>
              <a:latin typeface="Cairo"/>
              <a:ea typeface="Cairo"/>
              <a:cs typeface="Cairo"/>
              <a:sym typeface="Cairo"/>
            </a:endParaRPr>
          </a:p>
        </p:txBody>
      </p:sp>
      <p:sp>
        <p:nvSpPr>
          <p:cNvPr id="4" name="TextBox 3">
            <a:extLst>
              <a:ext uri="{FF2B5EF4-FFF2-40B4-BE49-F238E27FC236}">
                <a16:creationId xmlns:a16="http://schemas.microsoft.com/office/drawing/2014/main" id="{6CEF9E5C-E52A-5487-89CF-F8D2E5A07BDD}"/>
              </a:ext>
            </a:extLst>
          </p:cNvPr>
          <p:cNvSpPr txBox="1"/>
          <p:nvPr/>
        </p:nvSpPr>
        <p:spPr>
          <a:xfrm>
            <a:off x="276319" y="975783"/>
            <a:ext cx="4572000" cy="3145541"/>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en-US" sz="2000" dirty="0">
                <a:latin typeface="Neucha" panose="020B0604020202020204" charset="0"/>
              </a:rPr>
              <a:t>What is the problem? Which are the</a:t>
            </a:r>
          </a:p>
          <a:p>
            <a:pPr>
              <a:lnSpc>
                <a:spcPct val="150000"/>
              </a:lnSpc>
            </a:pPr>
            <a:r>
              <a:rPr lang="en-US" sz="2000" dirty="0">
                <a:latin typeface="Neucha" panose="020B0604020202020204" charset="0"/>
              </a:rPr>
              <a:t>deeper reasons of the problem?</a:t>
            </a:r>
          </a:p>
          <a:p>
            <a:pPr marL="342900" indent="-342900">
              <a:lnSpc>
                <a:spcPct val="150000"/>
              </a:lnSpc>
              <a:buFont typeface="Wingdings" panose="05000000000000000000" pitchFamily="2" charset="2"/>
              <a:buChar char="q"/>
            </a:pPr>
            <a:r>
              <a:rPr lang="en-US" sz="2000" dirty="0">
                <a:latin typeface="Neucha" panose="020B0604020202020204" charset="0"/>
              </a:rPr>
              <a:t>Who do you think are </a:t>
            </a:r>
          </a:p>
          <a:p>
            <a:pPr>
              <a:lnSpc>
                <a:spcPct val="150000"/>
              </a:lnSpc>
            </a:pPr>
            <a:r>
              <a:rPr lang="en-US" sz="2000" dirty="0">
                <a:latin typeface="Neucha" panose="020B0604020202020204" charset="0"/>
              </a:rPr>
              <a:t>responsible for that?</a:t>
            </a:r>
          </a:p>
          <a:p>
            <a:pPr marL="342900" indent="-342900">
              <a:lnSpc>
                <a:spcPct val="150000"/>
              </a:lnSpc>
              <a:buFont typeface="Wingdings" panose="05000000000000000000" pitchFamily="2" charset="2"/>
              <a:buChar char="q"/>
            </a:pPr>
            <a:r>
              <a:rPr lang="en-US" sz="2000" dirty="0">
                <a:latin typeface="Neucha" panose="020B0604020202020204" charset="0"/>
              </a:rPr>
              <a:t>Is there a kind of injustice and</a:t>
            </a:r>
          </a:p>
          <a:p>
            <a:pPr>
              <a:lnSpc>
                <a:spcPct val="150000"/>
              </a:lnSpc>
            </a:pPr>
            <a:r>
              <a:rPr lang="en-US" sz="2000" dirty="0">
                <a:latin typeface="Neucha" panose="020B0604020202020204" charset="0"/>
              </a:rPr>
              <a:t> in what form does it show?</a:t>
            </a:r>
          </a:p>
          <a:p>
            <a:pPr>
              <a:lnSpc>
                <a:spcPct val="150000"/>
              </a:lnSpc>
            </a:pPr>
            <a:endParaRPr lang="en-US" sz="1400" dirty="0"/>
          </a:p>
        </p:txBody>
      </p:sp>
      <p:sp>
        <p:nvSpPr>
          <p:cNvPr id="6" name="TextBox 5">
            <a:extLst>
              <a:ext uri="{FF2B5EF4-FFF2-40B4-BE49-F238E27FC236}">
                <a16:creationId xmlns:a16="http://schemas.microsoft.com/office/drawing/2014/main" id="{CFCACBCA-FEA8-701C-9ED1-D3D9A9E00E75}"/>
              </a:ext>
            </a:extLst>
          </p:cNvPr>
          <p:cNvSpPr txBox="1"/>
          <p:nvPr/>
        </p:nvSpPr>
        <p:spPr>
          <a:xfrm>
            <a:off x="268549" y="3687780"/>
            <a:ext cx="4572000" cy="973087"/>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en-US" sz="2000" dirty="0">
                <a:latin typeface="Neucha" panose="020B0604020202020204" charset="0"/>
              </a:rPr>
              <a:t>How can the situation improve?</a:t>
            </a:r>
          </a:p>
          <a:p>
            <a:pPr>
              <a:lnSpc>
                <a:spcPct val="150000"/>
              </a:lnSpc>
            </a:pPr>
            <a:r>
              <a:rPr lang="en-US" sz="2000" dirty="0">
                <a:latin typeface="Neucha" panose="020B0604020202020204" charset="0"/>
              </a:rPr>
              <a:t> Can you suggest any possible solutions?</a:t>
            </a:r>
          </a:p>
        </p:txBody>
      </p:sp>
      <p:sp>
        <p:nvSpPr>
          <p:cNvPr id="8" name="TextBox 7">
            <a:extLst>
              <a:ext uri="{FF2B5EF4-FFF2-40B4-BE49-F238E27FC236}">
                <a16:creationId xmlns:a16="http://schemas.microsoft.com/office/drawing/2014/main" id="{415F3B49-A1F2-2448-49CB-AB2EA9809184}"/>
              </a:ext>
            </a:extLst>
          </p:cNvPr>
          <p:cNvSpPr txBox="1"/>
          <p:nvPr/>
        </p:nvSpPr>
        <p:spPr>
          <a:xfrm>
            <a:off x="5919932" y="1045697"/>
            <a:ext cx="3117277" cy="3743076"/>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en-US" sz="2000" dirty="0">
                <a:latin typeface="Neucha" panose="020B0604020202020204" charset="0"/>
              </a:rPr>
              <a:t>Do you think that a Greek student or a Greek citizen could help alleviate the problem? In what ways? </a:t>
            </a:r>
          </a:p>
          <a:p>
            <a:pPr marL="342900" indent="-342900">
              <a:lnSpc>
                <a:spcPct val="150000"/>
              </a:lnSpc>
              <a:buFont typeface="Wingdings" panose="05000000000000000000" pitchFamily="2" charset="2"/>
              <a:buChar char="q"/>
            </a:pPr>
            <a:r>
              <a:rPr lang="en-US" sz="2000" dirty="0">
                <a:latin typeface="Neucha" panose="020B0604020202020204" charset="0"/>
              </a:rPr>
              <a:t>Can you think of any other such cases in Greece or somewhere else in the world?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240654-7ABF-7589-CFFB-5122D58D5392}"/>
              </a:ext>
            </a:extLst>
          </p:cNvPr>
          <p:cNvSpPr txBox="1"/>
          <p:nvPr/>
        </p:nvSpPr>
        <p:spPr>
          <a:xfrm>
            <a:off x="1521995" y="1221205"/>
            <a:ext cx="4277226" cy="1384995"/>
          </a:xfrm>
          <a:prstGeom prst="rect">
            <a:avLst/>
          </a:prstGeom>
          <a:noFill/>
        </p:spPr>
        <p:txBody>
          <a:bodyPr wrap="square" rtlCol="0">
            <a:spAutoFit/>
          </a:bodyPr>
          <a:lstStyle/>
          <a:p>
            <a:r>
              <a:rPr lang="el-GR" sz="2800" dirty="0">
                <a:solidFill>
                  <a:schemeClr val="accent4">
                    <a:lumMod val="75000"/>
                  </a:schemeClr>
                </a:solidFill>
                <a:latin typeface="Neucha" panose="020B0604020202020204" charset="0"/>
                <a:hlinkClick r:id="rId2">
                  <a:extLst>
                    <a:ext uri="{A12FA001-AC4F-418D-AE19-62706E023703}">
                      <ahyp:hlinkClr xmlns:ahyp="http://schemas.microsoft.com/office/drawing/2018/hyperlinkcolor" val="tx"/>
                    </a:ext>
                  </a:extLst>
                </a:hlinkClick>
              </a:rPr>
              <a:t>Το Βανκούβερ</a:t>
            </a:r>
            <a:endParaRPr lang="en-US" sz="2800" dirty="0">
              <a:solidFill>
                <a:srgbClr val="0097A7"/>
              </a:solidFill>
              <a:latin typeface="Neucha" panose="020B0604020202020204" charset="0"/>
              <a:hlinkClick r:id="rId3">
                <a:extLst>
                  <a:ext uri="{A12FA001-AC4F-418D-AE19-62706E023703}">
                    <ahyp:hlinkClr xmlns:ahyp="http://schemas.microsoft.com/office/drawing/2018/hyperlinkcolor" val="tx"/>
                  </a:ext>
                </a:extLst>
              </a:hlinkClick>
            </a:endParaRPr>
          </a:p>
          <a:p>
            <a:endParaRPr lang="en-US" sz="2800" dirty="0">
              <a:solidFill>
                <a:srgbClr val="0097A7"/>
              </a:solidFill>
              <a:latin typeface="Neucha" panose="020B0604020202020204" charset="0"/>
              <a:hlinkClick r:id="rId3">
                <a:extLst>
                  <a:ext uri="{A12FA001-AC4F-418D-AE19-62706E023703}">
                    <ahyp:hlinkClr xmlns:ahyp="http://schemas.microsoft.com/office/drawing/2018/hyperlinkcolor" val="tx"/>
                  </a:ext>
                </a:extLst>
              </a:hlinkClick>
            </a:endParaRPr>
          </a:p>
          <a:p>
            <a:r>
              <a:rPr lang="en-US" sz="2800" dirty="0">
                <a:solidFill>
                  <a:srgbClr val="0097A7"/>
                </a:solidFill>
                <a:latin typeface="Neucha" panose="020B0604020202020204" charset="0"/>
                <a:hlinkClick r:id="rId3">
                  <a:extLst>
                    <a:ext uri="{A12FA001-AC4F-418D-AE19-62706E023703}">
                      <ahyp:hlinkClr xmlns:ahyp="http://schemas.microsoft.com/office/drawing/2018/hyperlinkcolor" val="tx"/>
                    </a:ext>
                  </a:extLst>
                </a:hlinkClick>
              </a:rPr>
              <a:t>Vancouver Immigration</a:t>
            </a:r>
            <a:endParaRPr lang="el-GR" sz="2800" dirty="0">
              <a:solidFill>
                <a:schemeClr val="tx2">
                  <a:lumMod val="50000"/>
                </a:schemeClr>
              </a:solidFill>
              <a:latin typeface="Neucha" panose="020B0604020202020204" charset="0"/>
            </a:endParaRPr>
          </a:p>
        </p:txBody>
      </p:sp>
    </p:spTree>
    <p:extLst>
      <p:ext uri="{BB962C8B-B14F-4D97-AF65-F5344CB8AC3E}">
        <p14:creationId xmlns:p14="http://schemas.microsoft.com/office/powerpoint/2010/main" val="4217719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5452EE-8667-1FA6-7414-1AE53A686533}"/>
              </a:ext>
            </a:extLst>
          </p:cNvPr>
          <p:cNvSpPr txBox="1"/>
          <p:nvPr/>
        </p:nvSpPr>
        <p:spPr>
          <a:xfrm>
            <a:off x="221672" y="138546"/>
            <a:ext cx="8922328" cy="4401205"/>
          </a:xfrm>
          <a:prstGeom prst="rect">
            <a:avLst/>
          </a:prstGeom>
          <a:noFill/>
        </p:spPr>
        <p:txBody>
          <a:bodyPr wrap="square" rtlCol="0">
            <a:spAutoFit/>
          </a:bodyPr>
          <a:lstStyle/>
          <a:p>
            <a:r>
              <a:rPr lang="el-GR" b="1" dirty="0">
                <a:solidFill>
                  <a:schemeClr val="accent3">
                    <a:lumMod val="50000"/>
                  </a:schemeClr>
                </a:solidFill>
                <a:latin typeface="Neucha" panose="020B0604020202020204" charset="0"/>
              </a:rPr>
              <a:t>Βιβλιογραφικές &amp; διαδικτυακές πηγές </a:t>
            </a:r>
            <a:endParaRPr lang="en-US" b="1" dirty="0">
              <a:solidFill>
                <a:schemeClr val="accent3">
                  <a:lumMod val="50000"/>
                </a:schemeClr>
              </a:solidFill>
              <a:latin typeface="Neucha" panose="020B0604020202020204" charset="0"/>
            </a:endParaRPr>
          </a:p>
          <a:p>
            <a:endParaRPr lang="en-US" dirty="0">
              <a:latin typeface="Neucha" panose="020B0604020202020204" charset="0"/>
            </a:endParaRPr>
          </a:p>
          <a:p>
            <a:r>
              <a:rPr lang="el-GR" dirty="0">
                <a:latin typeface="Neucha" panose="020B0604020202020204" charset="0"/>
              </a:rPr>
              <a:t>• </a:t>
            </a:r>
            <a:r>
              <a:rPr lang="en-US" dirty="0">
                <a:latin typeface="Neucha" panose="020B0604020202020204" charset="0"/>
              </a:rPr>
              <a:t>Dharavi slums - </a:t>
            </a:r>
            <a:r>
              <a:rPr lang="en-US" dirty="0">
                <a:latin typeface="Neucha" panose="020B0604020202020204" charset="0"/>
                <a:hlinkClick r:id="rId3"/>
              </a:rPr>
              <a:t>https://dharavislumindia.weebly.com/about-dharavi-slums.html</a:t>
            </a:r>
            <a:endParaRPr lang="en-US" dirty="0">
              <a:latin typeface="Neucha" panose="020B0604020202020204" charset="0"/>
            </a:endParaRPr>
          </a:p>
          <a:p>
            <a:r>
              <a:rPr lang="en-US" dirty="0">
                <a:latin typeface="Neucha" panose="020B0604020202020204" charset="0"/>
              </a:rPr>
              <a:t> </a:t>
            </a:r>
          </a:p>
          <a:p>
            <a:r>
              <a:rPr lang="en-US" dirty="0">
                <a:latin typeface="Neucha" panose="020B0604020202020204" charset="0"/>
              </a:rPr>
              <a:t>• Discovering Tea - </a:t>
            </a:r>
            <a:r>
              <a:rPr lang="en-US" dirty="0">
                <a:latin typeface="Neucha" panose="020B0604020202020204" charset="0"/>
                <a:hlinkClick r:id="rId4"/>
              </a:rPr>
              <a:t>http://www.discoveringtea.com/2010/09/21/deforestation-yunnan-dange</a:t>
            </a:r>
            <a:endParaRPr lang="en-US" dirty="0">
              <a:latin typeface="Neucha" panose="020B0604020202020204" charset="0"/>
            </a:endParaRPr>
          </a:p>
          <a:p>
            <a:endParaRPr lang="en-US" dirty="0">
              <a:latin typeface="Neucha" panose="020B0604020202020204" charset="0"/>
            </a:endParaRPr>
          </a:p>
          <a:p>
            <a:r>
              <a:rPr lang="en-US" dirty="0">
                <a:latin typeface="Neucha" panose="020B0604020202020204" charset="0"/>
              </a:rPr>
              <a:t>• Food and Agriculture Organization of the United Nations (FAO)</a:t>
            </a:r>
            <a:r>
              <a:rPr lang="el-GR" dirty="0">
                <a:latin typeface="Neucha" panose="020B0604020202020204" charset="0"/>
              </a:rPr>
              <a:t> </a:t>
            </a:r>
            <a:r>
              <a:rPr lang="en-US" dirty="0">
                <a:latin typeface="Neucha" panose="020B0604020202020204" charset="0"/>
                <a:hlinkClick r:id="rId5"/>
              </a:rPr>
              <a:t>https://www.powergame.gr/green-power/88425/oie-i-xirasia-borei-na-einai-i-epomeni-pandimia/</a:t>
            </a:r>
            <a:endParaRPr lang="el-GR" dirty="0">
              <a:latin typeface="Neucha" panose="020B0604020202020204" charset="0"/>
            </a:endParaRPr>
          </a:p>
          <a:p>
            <a:endParaRPr lang="en-US" dirty="0">
              <a:latin typeface="Neucha" panose="020B0604020202020204" charset="0"/>
            </a:endParaRPr>
          </a:p>
          <a:p>
            <a:r>
              <a:rPr lang="en-US" dirty="0">
                <a:latin typeface="Neucha" panose="020B0604020202020204" charset="0"/>
              </a:rPr>
              <a:t>• capital.gr -</a:t>
            </a:r>
            <a:r>
              <a:rPr lang="el-GR" dirty="0">
                <a:hlinkClick r:id="rId6"/>
              </a:rPr>
              <a:t> </a:t>
            </a:r>
            <a:r>
              <a:rPr lang="el-GR" dirty="0" err="1">
                <a:latin typeface="Neucha" panose="020B0604020202020204" charset="0"/>
                <a:hlinkClick r:id="rId6"/>
              </a:rPr>
              <a:t>Tepco</a:t>
            </a:r>
            <a:r>
              <a:rPr lang="el-GR" dirty="0">
                <a:latin typeface="Neucha" panose="020B0604020202020204" charset="0"/>
                <a:hlinkClick r:id="rId6"/>
              </a:rPr>
              <a:t>: Ζητάει συγγνώμη για το πυρηνικό ατύχημα στη </a:t>
            </a:r>
            <a:r>
              <a:rPr lang="el-GR" dirty="0" err="1">
                <a:latin typeface="Neucha" panose="020B0604020202020204" charset="0"/>
                <a:hlinkClick r:id="rId6"/>
              </a:rPr>
              <a:t>Φουκουσίμα</a:t>
            </a:r>
            <a:r>
              <a:rPr lang="el-GR" dirty="0">
                <a:latin typeface="Neucha" panose="020B0604020202020204" charset="0"/>
                <a:hlinkClick r:id="rId6"/>
              </a:rPr>
              <a:t> (capital.gr)</a:t>
            </a:r>
            <a:endParaRPr lang="en-US" dirty="0">
              <a:latin typeface="Neucha" panose="020B0604020202020204" charset="0"/>
            </a:endParaRPr>
          </a:p>
          <a:p>
            <a:endParaRPr lang="en-US" dirty="0">
              <a:latin typeface="Neucha" panose="020B0604020202020204" charset="0"/>
            </a:endParaRPr>
          </a:p>
          <a:p>
            <a:r>
              <a:rPr lang="en-US" dirty="0">
                <a:latin typeface="Neucha" panose="020B0604020202020204" charset="0"/>
              </a:rPr>
              <a:t>• The Conservation - </a:t>
            </a:r>
            <a:r>
              <a:rPr lang="en-US" dirty="0">
                <a:latin typeface="Neucha" panose="020B0604020202020204" charset="0"/>
                <a:hlinkClick r:id="rId7"/>
              </a:rPr>
              <a:t>http://theconversation.com/sea-level-rise-has-claimed-five-wholeislands-in-the-pacific-first-scientific-evidence-58511</a:t>
            </a:r>
            <a:endParaRPr lang="en-US" dirty="0">
              <a:latin typeface="Neucha" panose="020B0604020202020204" charset="0"/>
            </a:endParaRPr>
          </a:p>
          <a:p>
            <a:endParaRPr lang="en-US" dirty="0">
              <a:latin typeface="Neucha" panose="020B0604020202020204" charset="0"/>
            </a:endParaRPr>
          </a:p>
          <a:p>
            <a:r>
              <a:rPr lang="en-US" dirty="0">
                <a:latin typeface="Neucha" panose="020B0604020202020204" charset="0"/>
              </a:rPr>
              <a:t>• </a:t>
            </a:r>
            <a:r>
              <a:rPr lang="el-GR" dirty="0">
                <a:latin typeface="Neucha" panose="020B0604020202020204" charset="0"/>
              </a:rPr>
              <a:t>Α</a:t>
            </a:r>
            <a:r>
              <a:rPr lang="en-US" dirty="0" err="1">
                <a:latin typeface="Neucha" panose="020B0604020202020204" charset="0"/>
              </a:rPr>
              <a:t>lfa</a:t>
            </a:r>
            <a:r>
              <a:rPr lang="en-US" dirty="0">
                <a:latin typeface="Neucha" panose="020B0604020202020204" charset="0"/>
              </a:rPr>
              <a:t> image -</a:t>
            </a:r>
            <a:r>
              <a:rPr lang="en-GB" dirty="0"/>
              <a:t> </a:t>
            </a:r>
            <a:r>
              <a:rPr lang="en-GB" dirty="0">
                <a:latin typeface="Neucha" panose="020B0604020202020204" charset="0"/>
                <a:hlinkClick r:id="rId8"/>
              </a:rPr>
              <a:t>Sea-level rise has claimed five whole islands in the Pacific: first scientific evidence </a:t>
            </a:r>
            <a:endParaRPr lang="en-GB" dirty="0">
              <a:latin typeface="Neucha" panose="020B0604020202020204" charset="0"/>
            </a:endParaRPr>
          </a:p>
          <a:p>
            <a:endParaRPr lang="en-GB" dirty="0"/>
          </a:p>
          <a:p>
            <a:r>
              <a:rPr lang="en-US" dirty="0">
                <a:latin typeface="Neucha" panose="020B0604020202020204" charset="0"/>
              </a:rPr>
              <a:t>• </a:t>
            </a:r>
            <a:r>
              <a:rPr lang="el-GR" dirty="0">
                <a:latin typeface="Neucha" panose="020B0604020202020204" charset="0"/>
              </a:rPr>
              <a:t>Απόλλωνας Νάξου -</a:t>
            </a:r>
            <a:r>
              <a:rPr lang="el-GR" dirty="0"/>
              <a:t> </a:t>
            </a:r>
            <a:r>
              <a:rPr lang="el-GR" dirty="0">
                <a:latin typeface="Neucha" panose="020B0604020202020204" charset="0"/>
                <a:hlinkClick r:id="rId9"/>
              </a:rPr>
              <a:t>Απόλλωνας Νάξου: Αιολικό Πάρκο στην περιοχή της </a:t>
            </a:r>
            <a:r>
              <a:rPr lang="el-GR" dirty="0" err="1">
                <a:latin typeface="Neucha" panose="020B0604020202020204" charset="0"/>
                <a:hlinkClick r:id="rId9"/>
              </a:rPr>
              <a:t>Κωμιακής</a:t>
            </a:r>
            <a:r>
              <a:rPr lang="el-GR" dirty="0">
                <a:latin typeface="Neucha" panose="020B0604020202020204" charset="0"/>
                <a:hlinkClick r:id="rId9"/>
              </a:rPr>
              <a:t> </a:t>
            </a:r>
            <a:endParaRPr lang="en-US" dirty="0">
              <a:latin typeface="Neucha" panose="020B0604020202020204" charset="0"/>
            </a:endParaRPr>
          </a:p>
          <a:p>
            <a:endParaRPr lang="en-US" dirty="0">
              <a:latin typeface="Neucha" panose="020B0604020202020204" charset="0"/>
            </a:endParaRPr>
          </a:p>
          <a:p>
            <a:r>
              <a:rPr lang="en-US" dirty="0">
                <a:latin typeface="Neucha" panose="020B0604020202020204" charset="0"/>
              </a:rPr>
              <a:t>• </a:t>
            </a:r>
            <a:r>
              <a:rPr lang="el-GR" dirty="0">
                <a:latin typeface="Neucha" panose="020B0604020202020204" charset="0"/>
              </a:rPr>
              <a:t>Το κουτί της Πανδώρας - </a:t>
            </a:r>
            <a:r>
              <a:rPr lang="el-GR" dirty="0">
                <a:latin typeface="Neucha" panose="020B0604020202020204" charset="0"/>
                <a:hlinkClick r:id="rId10"/>
              </a:rPr>
              <a:t>50.000.000 τόνους νερού ετησίως καταναλώνουν τα </a:t>
            </a:r>
            <a:r>
              <a:rPr lang="el-GR" dirty="0" err="1">
                <a:latin typeface="Neucha" panose="020B0604020202020204" charset="0"/>
                <a:hlinkClick r:id="rId10"/>
              </a:rPr>
              <a:t>λιγνιτικά</a:t>
            </a:r>
            <a:r>
              <a:rPr lang="el-GR" dirty="0">
                <a:latin typeface="Neucha" panose="020B0604020202020204" charset="0"/>
                <a:hlinkClick r:id="rId10"/>
              </a:rPr>
              <a:t> εργοστάσια της ΔΕΗ |</a:t>
            </a:r>
            <a:endParaRPr lang="en-US" dirty="0">
              <a:latin typeface="Neucha" panose="020B0604020202020204" charset="0"/>
            </a:endParaRPr>
          </a:p>
          <a:p>
            <a:endParaRPr lang="el-GR" dirty="0">
              <a:latin typeface="Neucha" panose="020B0604020202020204" charset="0"/>
            </a:endParaRPr>
          </a:p>
        </p:txBody>
      </p:sp>
    </p:spTree>
    <p:extLst>
      <p:ext uri="{BB962C8B-B14F-4D97-AF65-F5344CB8AC3E}">
        <p14:creationId xmlns:p14="http://schemas.microsoft.com/office/powerpoint/2010/main" val="286920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12AB1-11D2-B508-51BB-BACA9BD68A51}"/>
              </a:ext>
            </a:extLst>
          </p:cNvPr>
          <p:cNvSpPr>
            <a:spLocks noGrp="1"/>
          </p:cNvSpPr>
          <p:nvPr>
            <p:ph type="title"/>
          </p:nvPr>
        </p:nvSpPr>
        <p:spPr>
          <a:xfrm>
            <a:off x="416831" y="287001"/>
            <a:ext cx="2733511" cy="3152664"/>
          </a:xfrm>
        </p:spPr>
        <p:txBody>
          <a:bodyPr/>
          <a:lstStyle/>
          <a:p>
            <a:r>
              <a:rPr lang="en-US" sz="3200" dirty="0">
                <a:solidFill>
                  <a:srgbClr val="E56F0D"/>
                </a:solidFill>
              </a:rPr>
              <a:t>Activity 2</a:t>
            </a:r>
            <a:br>
              <a:rPr lang="en-US" sz="3200" dirty="0">
                <a:solidFill>
                  <a:srgbClr val="E56F0D"/>
                </a:solidFill>
              </a:rPr>
            </a:br>
            <a:r>
              <a:rPr lang="en-US" sz="3200" dirty="0">
                <a:solidFill>
                  <a:srgbClr val="E56F0D"/>
                </a:solidFill>
              </a:rPr>
              <a:t>The Ancient Myth of </a:t>
            </a:r>
            <a:r>
              <a:rPr lang="en-US" sz="3200" dirty="0" err="1">
                <a:solidFill>
                  <a:srgbClr val="E56F0D"/>
                </a:solidFill>
              </a:rPr>
              <a:t>Erysichton</a:t>
            </a:r>
            <a:br>
              <a:rPr lang="el-GR" sz="4800" dirty="0"/>
            </a:br>
            <a:endParaRPr lang="el-GR" dirty="0"/>
          </a:p>
        </p:txBody>
      </p:sp>
      <p:pic>
        <p:nvPicPr>
          <p:cNvPr id="3" name="Εικόνα 2">
            <a:hlinkClick r:id="rId2"/>
            <a:extLst>
              <a:ext uri="{FF2B5EF4-FFF2-40B4-BE49-F238E27FC236}">
                <a16:creationId xmlns:a16="http://schemas.microsoft.com/office/drawing/2014/main" id="{780B31C4-25C6-E507-4933-7A74521A88C5}"/>
              </a:ext>
            </a:extLst>
          </p:cNvPr>
          <p:cNvPicPr>
            <a:picLocks noChangeAspect="1"/>
          </p:cNvPicPr>
          <p:nvPr/>
        </p:nvPicPr>
        <p:blipFill>
          <a:blip r:embed="rId3"/>
          <a:stretch>
            <a:fillRect/>
          </a:stretch>
        </p:blipFill>
        <p:spPr>
          <a:xfrm>
            <a:off x="3366570" y="602550"/>
            <a:ext cx="5610569" cy="4028866"/>
          </a:xfrm>
          <a:prstGeom prst="rect">
            <a:avLst/>
          </a:prstGeom>
        </p:spPr>
      </p:pic>
    </p:spTree>
    <p:extLst>
      <p:ext uri="{BB962C8B-B14F-4D97-AF65-F5344CB8AC3E}">
        <p14:creationId xmlns:p14="http://schemas.microsoft.com/office/powerpoint/2010/main" val="344341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242C32-94BD-D436-DC8F-8F3567BB7815}"/>
              </a:ext>
            </a:extLst>
          </p:cNvPr>
          <p:cNvSpPr>
            <a:spLocks noGrp="1"/>
          </p:cNvSpPr>
          <p:nvPr>
            <p:ph type="ctrTitle"/>
          </p:nvPr>
        </p:nvSpPr>
        <p:spPr>
          <a:xfrm>
            <a:off x="1896329" y="68718"/>
            <a:ext cx="5225312" cy="1266173"/>
          </a:xfrm>
        </p:spPr>
        <p:txBody>
          <a:bodyPr/>
          <a:lstStyle/>
          <a:p>
            <a:pPr algn="r"/>
            <a:r>
              <a:rPr lang="en-US" sz="3200" dirty="0"/>
              <a:t>			Activity 3</a:t>
            </a:r>
            <a:br>
              <a:rPr lang="en-US" sz="3200" dirty="0"/>
            </a:br>
            <a:r>
              <a:rPr lang="en-US" sz="3200" dirty="0"/>
              <a:t>What if it happened to you?</a:t>
            </a:r>
            <a:br>
              <a:rPr lang="el-GR" sz="6000" dirty="0"/>
            </a:br>
            <a:endParaRPr lang="el-GR" dirty="0"/>
          </a:p>
        </p:txBody>
      </p:sp>
      <p:sp>
        <p:nvSpPr>
          <p:cNvPr id="5" name="TextBox 4">
            <a:extLst>
              <a:ext uri="{FF2B5EF4-FFF2-40B4-BE49-F238E27FC236}">
                <a16:creationId xmlns:a16="http://schemas.microsoft.com/office/drawing/2014/main" id="{77E35DFA-90B8-BE49-6DC6-7CA6904B4F42}"/>
              </a:ext>
            </a:extLst>
          </p:cNvPr>
          <p:cNvSpPr txBox="1"/>
          <p:nvPr/>
        </p:nvSpPr>
        <p:spPr>
          <a:xfrm>
            <a:off x="810945" y="1161693"/>
            <a:ext cx="7522109" cy="3693319"/>
          </a:xfrm>
          <a:prstGeom prst="rect">
            <a:avLst/>
          </a:prstGeom>
          <a:noFill/>
        </p:spPr>
        <p:txBody>
          <a:bodyPr wrap="square">
            <a:spAutoFit/>
          </a:bodyPr>
          <a:lstStyle/>
          <a:p>
            <a:r>
              <a:rPr lang="en-US" sz="2000" dirty="0">
                <a:latin typeface="Neucha" panose="020B0604020202020204" charset="0"/>
              </a:rPr>
              <a:t>What comes to your mind when you hear the expression “quality of life?”</a:t>
            </a:r>
          </a:p>
          <a:p>
            <a:r>
              <a:rPr lang="en-US" sz="2000" dirty="0">
                <a:latin typeface="Neucha" panose="020B0604020202020204" charset="0"/>
              </a:rPr>
              <a:t>What kind of things does someone with a “good quality of life” have?</a:t>
            </a:r>
          </a:p>
          <a:p>
            <a:endParaRPr lang="en-US" sz="2000" dirty="0">
              <a:latin typeface="Neucha" panose="020B0604020202020204" charset="0"/>
            </a:endParaRPr>
          </a:p>
          <a:p>
            <a:r>
              <a:rPr lang="en-US" sz="2000" dirty="0">
                <a:latin typeface="Neucha" panose="020B0604020202020204" charset="0"/>
              </a:rPr>
              <a:t>Some of the criteria are “countable” like for example : work, food, education, clean water whereas some criteria are uncountable. For example love, friendship that are mostly emotional.</a:t>
            </a:r>
          </a:p>
          <a:p>
            <a:endParaRPr lang="en-US" sz="2000" dirty="0">
              <a:latin typeface="Neucha" panose="020B0604020202020204" charset="0"/>
            </a:endParaRPr>
          </a:p>
          <a:p>
            <a:r>
              <a:rPr lang="en-US" sz="2000" b="1" u="sng" dirty="0">
                <a:latin typeface="Neucha" panose="020B0604020202020204" charset="0"/>
              </a:rPr>
              <a:t>Criteria worksheet </a:t>
            </a:r>
          </a:p>
          <a:p>
            <a:r>
              <a:rPr lang="en-US" sz="2000" dirty="0">
                <a:latin typeface="Neucha" panose="020B0604020202020204" charset="0"/>
              </a:rPr>
              <a:t>What does it mean to be “high” or low on each </a:t>
            </a:r>
            <a:r>
              <a:rPr lang="en-US" sz="2000" dirty="0" err="1">
                <a:latin typeface="Neucha" panose="020B0604020202020204" charset="0"/>
              </a:rPr>
              <a:t>criterio</a:t>
            </a:r>
            <a:r>
              <a:rPr lang="en-US" sz="2000" dirty="0">
                <a:latin typeface="Neucha" panose="020B0604020202020204" charset="0"/>
              </a:rPr>
              <a:t>? (health, education </a:t>
            </a:r>
            <a:r>
              <a:rPr lang="en-US" sz="2000" dirty="0" err="1">
                <a:latin typeface="Neucha" panose="020B0604020202020204" charset="0"/>
              </a:rPr>
              <a:t>etc</a:t>
            </a:r>
            <a:r>
              <a:rPr lang="en-US" sz="2000" dirty="0">
                <a:latin typeface="Neucha" panose="020B0604020202020204" charset="0"/>
              </a:rPr>
              <a:t>)</a:t>
            </a:r>
          </a:p>
          <a:p>
            <a:endParaRPr lang="en-US" sz="2000" dirty="0">
              <a:latin typeface="Neucha" panose="020B0604020202020204" charset="0"/>
            </a:endParaRPr>
          </a:p>
          <a:p>
            <a:r>
              <a:rPr lang="en-US" sz="2000" dirty="0">
                <a:latin typeface="Neucha" panose="020B0604020202020204" charset="0"/>
              </a:rPr>
              <a:t>The students complete the worksheet according to the stickers they have</a:t>
            </a:r>
          </a:p>
          <a:p>
            <a:endParaRPr lang="en-US" sz="1400" dirty="0"/>
          </a:p>
        </p:txBody>
      </p:sp>
    </p:spTree>
    <p:extLst>
      <p:ext uri="{BB962C8B-B14F-4D97-AF65-F5344CB8AC3E}">
        <p14:creationId xmlns:p14="http://schemas.microsoft.com/office/powerpoint/2010/main" val="119772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1B38CC6-ACA1-A3A1-427E-195613CD068B}"/>
              </a:ext>
            </a:extLst>
          </p:cNvPr>
          <p:cNvSpPr>
            <a:spLocks noGrp="1"/>
          </p:cNvSpPr>
          <p:nvPr>
            <p:ph type="body" idx="1"/>
          </p:nvPr>
        </p:nvSpPr>
        <p:spPr>
          <a:xfrm>
            <a:off x="226931" y="943251"/>
            <a:ext cx="8810278" cy="3416400"/>
          </a:xfrm>
        </p:spPr>
        <p:txBody>
          <a:bodyPr/>
          <a:lstStyle/>
          <a:p>
            <a:pPr>
              <a:lnSpc>
                <a:spcPct val="100000"/>
              </a:lnSpc>
              <a:buFont typeface="Wingdings" panose="05000000000000000000" pitchFamily="2" charset="2"/>
              <a:buChar char="Ø"/>
            </a:pPr>
            <a:r>
              <a:rPr lang="en-US" sz="2000" dirty="0">
                <a:latin typeface="Neucha" panose="020B0604020202020204" charset="0"/>
              </a:rPr>
              <a:t>Is there a line we can draw where each </a:t>
            </a:r>
            <a:r>
              <a:rPr lang="en-US" sz="2000" dirty="0" err="1">
                <a:latin typeface="Neucha" panose="020B0604020202020204" charset="0"/>
              </a:rPr>
              <a:t>criterio</a:t>
            </a:r>
            <a:r>
              <a:rPr lang="en-US" sz="2000" dirty="0">
                <a:latin typeface="Neucha" panose="020B0604020202020204" charset="0"/>
              </a:rPr>
              <a:t> is tolerable?</a:t>
            </a:r>
          </a:p>
          <a:p>
            <a:pPr>
              <a:lnSpc>
                <a:spcPct val="100000"/>
              </a:lnSpc>
              <a:buFont typeface="Wingdings" panose="05000000000000000000" pitchFamily="2" charset="2"/>
              <a:buChar char="Ø"/>
            </a:pPr>
            <a:r>
              <a:rPr lang="en-US" sz="2000" dirty="0">
                <a:latin typeface="Neucha" panose="020B0604020202020204" charset="0"/>
              </a:rPr>
              <a:t>How are these criteria connected to each other?</a:t>
            </a:r>
          </a:p>
          <a:p>
            <a:pPr>
              <a:lnSpc>
                <a:spcPct val="100000"/>
              </a:lnSpc>
              <a:buFont typeface="Wingdings" panose="05000000000000000000" pitchFamily="2" charset="2"/>
              <a:buChar char="Ø"/>
            </a:pPr>
            <a:r>
              <a:rPr lang="en-US" sz="2000" dirty="0">
                <a:latin typeface="Neucha" panose="020B0604020202020204" charset="0"/>
              </a:rPr>
              <a:t>How did you feel about the number of stars your team got?</a:t>
            </a:r>
          </a:p>
          <a:p>
            <a:pPr>
              <a:lnSpc>
                <a:spcPct val="100000"/>
              </a:lnSpc>
              <a:buFont typeface="Wingdings" panose="05000000000000000000" pitchFamily="2" charset="2"/>
              <a:buChar char="Ø"/>
            </a:pPr>
            <a:r>
              <a:rPr lang="en-US" sz="2000" dirty="0">
                <a:latin typeface="Neucha" panose="020B0604020202020204" charset="0"/>
              </a:rPr>
              <a:t>What difficulties did you have distributing them?</a:t>
            </a:r>
          </a:p>
          <a:p>
            <a:pPr>
              <a:lnSpc>
                <a:spcPct val="100000"/>
              </a:lnSpc>
              <a:buFont typeface="Wingdings" panose="05000000000000000000" pitchFamily="2" charset="2"/>
              <a:buChar char="Ø"/>
            </a:pPr>
            <a:r>
              <a:rPr lang="en-US" sz="2000" dirty="0">
                <a:latin typeface="Neucha" panose="020B0604020202020204" charset="0"/>
              </a:rPr>
              <a:t>Why were there teams with more and fewer stars and how did you feel about the other teams?</a:t>
            </a:r>
          </a:p>
          <a:p>
            <a:pPr>
              <a:lnSpc>
                <a:spcPct val="100000"/>
              </a:lnSpc>
              <a:buFont typeface="Wingdings" panose="05000000000000000000" pitchFamily="2" charset="2"/>
              <a:buChar char="Ø"/>
            </a:pPr>
            <a:r>
              <a:rPr lang="en-US" sz="2000" dirty="0">
                <a:latin typeface="Neucha" panose="020B0604020202020204" charset="0"/>
              </a:rPr>
              <a:t>Does injustice just happens or is it a matter of choices?</a:t>
            </a:r>
          </a:p>
          <a:p>
            <a:pPr>
              <a:lnSpc>
                <a:spcPct val="100000"/>
              </a:lnSpc>
              <a:buFont typeface="Wingdings" panose="05000000000000000000" pitchFamily="2" charset="2"/>
              <a:buChar char="Ø"/>
            </a:pPr>
            <a:r>
              <a:rPr lang="en-US" sz="2000" dirty="0">
                <a:latin typeface="Neucha" panose="020B0604020202020204" charset="0"/>
              </a:rPr>
              <a:t>What kind of skills do we need to develop to face that problem?</a:t>
            </a:r>
          </a:p>
          <a:p>
            <a:pPr>
              <a:lnSpc>
                <a:spcPct val="100000"/>
              </a:lnSpc>
              <a:buFont typeface="Wingdings" panose="05000000000000000000" pitchFamily="2" charset="2"/>
              <a:buChar char="Ø"/>
            </a:pPr>
            <a:r>
              <a:rPr lang="en-US" sz="2000" dirty="0">
                <a:latin typeface="Neucha" panose="020B0604020202020204" charset="0"/>
              </a:rPr>
              <a:t>Are there any places in your country or in the world where people live under the limit of tolerance? </a:t>
            </a:r>
          </a:p>
          <a:p>
            <a:pPr>
              <a:lnSpc>
                <a:spcPct val="100000"/>
              </a:lnSpc>
              <a:buFont typeface="Wingdings" panose="05000000000000000000" pitchFamily="2" charset="2"/>
              <a:buChar char="Ø"/>
            </a:pPr>
            <a:r>
              <a:rPr lang="en-US" sz="2000" dirty="0">
                <a:latin typeface="Neucha" panose="020B0604020202020204" charset="0"/>
              </a:rPr>
              <a:t>How would your life be if you lived in such a place?</a:t>
            </a:r>
            <a:endParaRPr lang="el-GR" sz="2000" dirty="0">
              <a:latin typeface="Neucha" panose="020B0604020202020204" charset="0"/>
            </a:endParaRPr>
          </a:p>
        </p:txBody>
      </p:sp>
      <p:sp>
        <p:nvSpPr>
          <p:cNvPr id="3" name="Τίτλος 2">
            <a:extLst>
              <a:ext uri="{FF2B5EF4-FFF2-40B4-BE49-F238E27FC236}">
                <a16:creationId xmlns:a16="http://schemas.microsoft.com/office/drawing/2014/main" id="{9DC72992-D1A5-276C-FE56-445217F09CD3}"/>
              </a:ext>
            </a:extLst>
          </p:cNvPr>
          <p:cNvSpPr>
            <a:spLocks noGrp="1"/>
          </p:cNvSpPr>
          <p:nvPr>
            <p:ph type="title"/>
          </p:nvPr>
        </p:nvSpPr>
        <p:spPr>
          <a:xfrm>
            <a:off x="956484" y="70201"/>
            <a:ext cx="7004100" cy="572700"/>
          </a:xfrm>
        </p:spPr>
        <p:txBody>
          <a:bodyPr/>
          <a:lstStyle/>
          <a:p>
            <a:r>
              <a:rPr lang="en-US" sz="3200" dirty="0">
                <a:solidFill>
                  <a:schemeClr val="bg1"/>
                </a:solidFill>
              </a:rPr>
              <a:t>Discussion-Basic Quality Criteria</a:t>
            </a:r>
            <a:br>
              <a:rPr lang="el-GR" sz="3200" dirty="0"/>
            </a:br>
            <a:endParaRPr lang="el-GR" dirty="0"/>
          </a:p>
        </p:txBody>
      </p:sp>
    </p:spTree>
    <p:extLst>
      <p:ext uri="{BB962C8B-B14F-4D97-AF65-F5344CB8AC3E}">
        <p14:creationId xmlns:p14="http://schemas.microsoft.com/office/powerpoint/2010/main" val="301613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1"/>
          <p:cNvSpPr txBox="1">
            <a:spLocks noGrp="1"/>
          </p:cNvSpPr>
          <p:nvPr>
            <p:ph type="title"/>
          </p:nvPr>
        </p:nvSpPr>
        <p:spPr>
          <a:xfrm>
            <a:off x="1069950" y="377225"/>
            <a:ext cx="7004100" cy="572700"/>
          </a:xfrm>
          <a:prstGeom prst="rect">
            <a:avLst/>
          </a:prstGeom>
        </p:spPr>
        <p:txBody>
          <a:bodyPr spcFirstLastPara="1" wrap="square" lIns="91425" tIns="91425" rIns="91425" bIns="91425" anchor="t" anchorCtr="0">
            <a:noAutofit/>
          </a:bodyPr>
          <a:lstStyle/>
          <a:p>
            <a:r>
              <a:rPr lang="en-US" sz="3200" dirty="0">
                <a:solidFill>
                  <a:schemeClr val="accent4">
                    <a:lumMod val="75000"/>
                  </a:schemeClr>
                </a:solidFill>
              </a:rPr>
              <a:t>Activity 4 Climate Change</a:t>
            </a:r>
            <a:br>
              <a:rPr lang="el-GR" sz="3200" dirty="0"/>
            </a:br>
            <a:endParaRPr dirty="0"/>
          </a:p>
        </p:txBody>
      </p:sp>
      <p:sp>
        <p:nvSpPr>
          <p:cNvPr id="549" name="Google Shape;549;p21"/>
          <p:cNvSpPr txBox="1"/>
          <p:nvPr/>
        </p:nvSpPr>
        <p:spPr>
          <a:xfrm>
            <a:off x="678499" y="2591308"/>
            <a:ext cx="4220196" cy="340800"/>
          </a:xfrm>
          <a:prstGeom prst="rect">
            <a:avLst/>
          </a:prstGeom>
          <a:noFill/>
          <a:ln>
            <a:noFill/>
          </a:ln>
        </p:spPr>
        <p:txBody>
          <a:bodyPr spcFirstLastPara="1" wrap="square" lIns="91425" tIns="91425" rIns="91425" bIns="91425" anchor="ctr" anchorCtr="0">
            <a:noAutofit/>
          </a:bodyPr>
          <a:lstStyle/>
          <a:p>
            <a:r>
              <a:rPr lang="el-GR" sz="2000" dirty="0">
                <a:solidFill>
                  <a:srgbClr val="282828"/>
                </a:solidFill>
                <a:latin typeface="Neucha" panose="020B0604020202020204" charset="0"/>
                <a:hlinkClick r:id="rId3">
                  <a:extLst>
                    <a:ext uri="{A12FA001-AC4F-418D-AE19-62706E023703}">
                      <ahyp:hlinkClr xmlns:ahyp="http://schemas.microsoft.com/office/drawing/2018/hyperlinkcolor" val="tx"/>
                    </a:ext>
                  </a:extLst>
                </a:hlinkClick>
              </a:rPr>
              <a:t>Το φαινόμενο του θερμοκηπίου - </a:t>
            </a:r>
            <a:r>
              <a:rPr lang="el-GR" sz="2000" dirty="0" err="1">
                <a:solidFill>
                  <a:srgbClr val="282828"/>
                </a:solidFill>
                <a:latin typeface="Neucha" panose="020B0604020202020204" charset="0"/>
                <a:hlinkClick r:id="rId3">
                  <a:extLst>
                    <a:ext uri="{A12FA001-AC4F-418D-AE19-62706E023703}">
                      <ahyp:hlinkClr xmlns:ahyp="http://schemas.microsoft.com/office/drawing/2018/hyperlinkcolor" val="tx"/>
                    </a:ext>
                  </a:extLst>
                </a:hlinkClick>
              </a:rPr>
              <a:t>Climabiz</a:t>
            </a:r>
            <a:r>
              <a:rPr lang="el-GR" sz="2000" dirty="0">
                <a:solidFill>
                  <a:srgbClr val="282828"/>
                </a:solidFill>
                <a:latin typeface="Neucha" panose="020B0604020202020204" charset="0"/>
                <a:hlinkClick r:id="rId3">
                  <a:extLst>
                    <a:ext uri="{A12FA001-AC4F-418D-AE19-62706E023703}">
                      <ahyp:hlinkClr xmlns:ahyp="http://schemas.microsoft.com/office/drawing/2018/hyperlinkcolor" val="tx"/>
                    </a:ext>
                  </a:extLst>
                </a:hlinkClick>
              </a:rPr>
              <a:t> 1 – </a:t>
            </a:r>
            <a:r>
              <a:rPr lang="el-GR" sz="2000" dirty="0" err="1">
                <a:solidFill>
                  <a:schemeClr val="accent4">
                    <a:lumMod val="75000"/>
                  </a:schemeClr>
                </a:solidFill>
                <a:latin typeface="Neucha" panose="020B0604020202020204" charset="0"/>
                <a:hlinkClick r:id="rId3">
                  <a:extLst>
                    <a:ext uri="{A12FA001-AC4F-418D-AE19-62706E023703}">
                      <ahyp:hlinkClr xmlns:ahyp="http://schemas.microsoft.com/office/drawing/2018/hyperlinkcolor" val="tx"/>
                    </a:ext>
                  </a:extLst>
                </a:hlinkClick>
              </a:rPr>
              <a:t>YouTube</a:t>
            </a:r>
            <a:endParaRPr lang="el-GR" sz="2000" dirty="0">
              <a:solidFill>
                <a:schemeClr val="accent4">
                  <a:lumMod val="75000"/>
                </a:schemeClr>
              </a:solidFill>
              <a:latin typeface="Neucha" panose="020B0604020202020204" charset="0"/>
            </a:endParaRPr>
          </a:p>
          <a:p>
            <a:endParaRPr lang="el-GR" sz="2000" dirty="0">
              <a:solidFill>
                <a:schemeClr val="accent4">
                  <a:lumMod val="75000"/>
                </a:schemeClr>
              </a:solidFill>
              <a:latin typeface="Neucha" panose="020B0604020202020204" charset="0"/>
            </a:endParaRPr>
          </a:p>
          <a:p>
            <a:r>
              <a:rPr lang="el-GR" sz="2000" dirty="0">
                <a:solidFill>
                  <a:srgbClr val="282828"/>
                </a:solidFill>
                <a:latin typeface="Neucha" panose="020B0604020202020204" charset="0"/>
                <a:hlinkClick r:id="rId4">
                  <a:extLst>
                    <a:ext uri="{A12FA001-AC4F-418D-AE19-62706E023703}">
                      <ahyp:hlinkClr xmlns:ahyp="http://schemas.microsoft.com/office/drawing/2018/hyperlinkcolor" val="tx"/>
                    </a:ext>
                  </a:extLst>
                </a:hlinkClick>
              </a:rPr>
              <a:t>Οι πολικές αρκούδες συζητούν για την κλιματική αλλαγή - </a:t>
            </a:r>
            <a:r>
              <a:rPr lang="el-GR" sz="2000" dirty="0" err="1">
                <a:solidFill>
                  <a:schemeClr val="accent4">
                    <a:lumMod val="75000"/>
                  </a:schemeClr>
                </a:solidFill>
                <a:latin typeface="Neucha" panose="020B0604020202020204" charset="0"/>
                <a:hlinkClick r:id="rId4">
                  <a:extLst>
                    <a:ext uri="{A12FA001-AC4F-418D-AE19-62706E023703}">
                      <ahyp:hlinkClr xmlns:ahyp="http://schemas.microsoft.com/office/drawing/2018/hyperlinkcolor" val="tx"/>
                    </a:ext>
                  </a:extLst>
                </a:hlinkClick>
              </a:rPr>
              <a:t>YouTube</a:t>
            </a:r>
            <a:endParaRPr lang="el-GR" sz="2000" dirty="0">
              <a:solidFill>
                <a:schemeClr val="accent4">
                  <a:lumMod val="75000"/>
                </a:schemeClr>
              </a:solidFill>
              <a:latin typeface="Neucha" panose="020B0604020202020204" charset="0"/>
            </a:endParaRPr>
          </a:p>
          <a:p>
            <a:endParaRPr lang="el-GR" sz="2000" dirty="0">
              <a:solidFill>
                <a:schemeClr val="accent4">
                  <a:lumMod val="75000"/>
                </a:schemeClr>
              </a:solidFill>
              <a:latin typeface="Neucha" panose="020B0604020202020204" charset="0"/>
            </a:endParaRPr>
          </a:p>
          <a:p>
            <a:r>
              <a:rPr lang="el-GR" sz="2000" dirty="0">
                <a:solidFill>
                  <a:srgbClr val="282828"/>
                </a:solidFill>
                <a:latin typeface="Neucha" panose="020B0604020202020204" charset="0"/>
                <a:hlinkClick r:id="rId5">
                  <a:extLst>
                    <a:ext uri="{A12FA001-AC4F-418D-AE19-62706E023703}">
                      <ahyp:hlinkClr xmlns:ahyp="http://schemas.microsoft.com/office/drawing/2018/hyperlinkcolor" val="tx"/>
                    </a:ext>
                  </a:extLst>
                </a:hlinkClick>
              </a:rPr>
              <a:t>Η Κλιματική Αλλαγή &amp; οι Συνέπειές της - </a:t>
            </a:r>
            <a:r>
              <a:rPr lang="el-GR" sz="2000" dirty="0" err="1">
                <a:solidFill>
                  <a:srgbClr val="282828"/>
                </a:solidFill>
                <a:latin typeface="Neucha" panose="020B0604020202020204" charset="0"/>
                <a:hlinkClick r:id="rId5">
                  <a:extLst>
                    <a:ext uri="{A12FA001-AC4F-418D-AE19-62706E023703}">
                      <ahyp:hlinkClr xmlns:ahyp="http://schemas.microsoft.com/office/drawing/2018/hyperlinkcolor" val="tx"/>
                    </a:ext>
                  </a:extLst>
                </a:hlinkClick>
              </a:rPr>
              <a:t>Climabiz</a:t>
            </a:r>
            <a:r>
              <a:rPr lang="el-GR" sz="2000" dirty="0">
                <a:solidFill>
                  <a:srgbClr val="282828"/>
                </a:solidFill>
                <a:latin typeface="Neucha" panose="020B0604020202020204" charset="0"/>
                <a:hlinkClick r:id="rId5">
                  <a:extLst>
                    <a:ext uri="{A12FA001-AC4F-418D-AE19-62706E023703}">
                      <ahyp:hlinkClr xmlns:ahyp="http://schemas.microsoft.com/office/drawing/2018/hyperlinkcolor" val="tx"/>
                    </a:ext>
                  </a:extLst>
                </a:hlinkClick>
              </a:rPr>
              <a:t> - </a:t>
            </a:r>
            <a:r>
              <a:rPr lang="el-GR" sz="2000" dirty="0" err="1">
                <a:solidFill>
                  <a:schemeClr val="accent4">
                    <a:lumMod val="75000"/>
                  </a:schemeClr>
                </a:solidFill>
                <a:latin typeface="Neucha" panose="020B0604020202020204" charset="0"/>
                <a:hlinkClick r:id="rId5">
                  <a:extLst>
                    <a:ext uri="{A12FA001-AC4F-418D-AE19-62706E023703}">
                      <ahyp:hlinkClr xmlns:ahyp="http://schemas.microsoft.com/office/drawing/2018/hyperlinkcolor" val="tx"/>
                    </a:ext>
                  </a:extLst>
                </a:hlinkClick>
              </a:rPr>
              <a:t>YouTube</a:t>
            </a:r>
            <a:endParaRPr lang="el-GR" sz="2000" dirty="0">
              <a:solidFill>
                <a:schemeClr val="accent4">
                  <a:lumMod val="75000"/>
                </a:schemeClr>
              </a:solidFill>
              <a:latin typeface="Neucha" panose="020B0604020202020204" charset="0"/>
            </a:endParaRPr>
          </a:p>
          <a:p>
            <a:pPr marL="0" lvl="0" indent="0" algn="ctr" rtl="0">
              <a:spcBef>
                <a:spcPts val="0"/>
              </a:spcBef>
              <a:spcAft>
                <a:spcPts val="0"/>
              </a:spcAft>
              <a:buNone/>
            </a:pPr>
            <a:endParaRPr sz="1200" dirty="0">
              <a:solidFill>
                <a:schemeClr val="dk1"/>
              </a:solidFill>
              <a:latin typeface="Cairo"/>
              <a:ea typeface="Cairo"/>
              <a:cs typeface="Cairo"/>
              <a:sym typeface="Cairo"/>
            </a:endParaRPr>
          </a:p>
        </p:txBody>
      </p:sp>
      <p:grpSp>
        <p:nvGrpSpPr>
          <p:cNvPr id="554" name="Google Shape;554;p21"/>
          <p:cNvGrpSpPr/>
          <p:nvPr/>
        </p:nvGrpSpPr>
        <p:grpSpPr>
          <a:xfrm>
            <a:off x="4942116" y="1480390"/>
            <a:ext cx="2972835" cy="2998343"/>
            <a:chOff x="4942335" y="1181000"/>
            <a:chExt cx="3401413" cy="3430599"/>
          </a:xfrm>
        </p:grpSpPr>
        <p:sp>
          <p:nvSpPr>
            <p:cNvPr id="555" name="Google Shape;555;p21"/>
            <p:cNvSpPr/>
            <p:nvPr/>
          </p:nvSpPr>
          <p:spPr>
            <a:xfrm>
              <a:off x="6840383" y="2662957"/>
              <a:ext cx="606454" cy="654716"/>
            </a:xfrm>
            <a:custGeom>
              <a:avLst/>
              <a:gdLst/>
              <a:ahLst/>
              <a:cxnLst/>
              <a:rect l="l" t="t" r="r" b="b"/>
              <a:pathLst>
                <a:path w="6773" h="7312" extrusionOk="0">
                  <a:moveTo>
                    <a:pt x="5063" y="2842"/>
                  </a:moveTo>
                  <a:cubicBezTo>
                    <a:pt x="5066" y="2842"/>
                    <a:pt x="5067" y="2843"/>
                    <a:pt x="5069" y="2843"/>
                  </a:cubicBezTo>
                  <a:cubicBezTo>
                    <a:pt x="5118" y="2856"/>
                    <a:pt x="5164" y="2862"/>
                    <a:pt x="5213" y="2866"/>
                  </a:cubicBezTo>
                  <a:cubicBezTo>
                    <a:pt x="5236" y="2862"/>
                    <a:pt x="5390" y="2853"/>
                    <a:pt x="5390" y="2853"/>
                  </a:cubicBezTo>
                  <a:lnTo>
                    <a:pt x="5511" y="2957"/>
                  </a:lnTo>
                  <a:cubicBezTo>
                    <a:pt x="5511" y="2957"/>
                    <a:pt x="5524" y="3069"/>
                    <a:pt x="5527" y="3092"/>
                  </a:cubicBezTo>
                  <a:cubicBezTo>
                    <a:pt x="5527" y="3111"/>
                    <a:pt x="5498" y="3124"/>
                    <a:pt x="5478" y="3151"/>
                  </a:cubicBezTo>
                  <a:cubicBezTo>
                    <a:pt x="5455" y="3180"/>
                    <a:pt x="5468" y="3282"/>
                    <a:pt x="5472" y="3308"/>
                  </a:cubicBezTo>
                  <a:cubicBezTo>
                    <a:pt x="5475" y="3334"/>
                    <a:pt x="5531" y="3370"/>
                    <a:pt x="5472" y="3393"/>
                  </a:cubicBezTo>
                  <a:cubicBezTo>
                    <a:pt x="5396" y="3419"/>
                    <a:pt x="5324" y="3439"/>
                    <a:pt x="5246" y="3452"/>
                  </a:cubicBezTo>
                  <a:cubicBezTo>
                    <a:pt x="5174" y="3461"/>
                    <a:pt x="5100" y="3464"/>
                    <a:pt x="5026" y="3464"/>
                  </a:cubicBezTo>
                  <a:cubicBezTo>
                    <a:pt x="4989" y="3464"/>
                    <a:pt x="4952" y="3463"/>
                    <a:pt x="4915" y="3462"/>
                  </a:cubicBezTo>
                  <a:cubicBezTo>
                    <a:pt x="4896" y="3461"/>
                    <a:pt x="4878" y="3461"/>
                    <a:pt x="4861" y="3461"/>
                  </a:cubicBezTo>
                  <a:cubicBezTo>
                    <a:pt x="4741" y="3461"/>
                    <a:pt x="4646" y="3469"/>
                    <a:pt x="4601" y="3469"/>
                  </a:cubicBezTo>
                  <a:cubicBezTo>
                    <a:pt x="4594" y="3469"/>
                    <a:pt x="4588" y="3469"/>
                    <a:pt x="4584" y="3468"/>
                  </a:cubicBezTo>
                  <a:cubicBezTo>
                    <a:pt x="4528" y="3449"/>
                    <a:pt x="4502" y="3380"/>
                    <a:pt x="4532" y="3328"/>
                  </a:cubicBezTo>
                  <a:cubicBezTo>
                    <a:pt x="4554" y="3295"/>
                    <a:pt x="4581" y="3262"/>
                    <a:pt x="4610" y="3233"/>
                  </a:cubicBezTo>
                  <a:cubicBezTo>
                    <a:pt x="4623" y="3216"/>
                    <a:pt x="4676" y="3183"/>
                    <a:pt x="4672" y="3170"/>
                  </a:cubicBezTo>
                  <a:cubicBezTo>
                    <a:pt x="4672" y="3157"/>
                    <a:pt x="4640" y="3079"/>
                    <a:pt x="4666" y="3020"/>
                  </a:cubicBezTo>
                  <a:cubicBezTo>
                    <a:pt x="4692" y="2961"/>
                    <a:pt x="4741" y="2879"/>
                    <a:pt x="4797" y="2875"/>
                  </a:cubicBezTo>
                  <a:cubicBezTo>
                    <a:pt x="4847" y="2869"/>
                    <a:pt x="5023" y="2842"/>
                    <a:pt x="5063" y="2842"/>
                  </a:cubicBezTo>
                  <a:close/>
                  <a:moveTo>
                    <a:pt x="2331" y="1"/>
                  </a:moveTo>
                  <a:cubicBezTo>
                    <a:pt x="2312" y="1"/>
                    <a:pt x="2260" y="124"/>
                    <a:pt x="2219" y="219"/>
                  </a:cubicBezTo>
                  <a:cubicBezTo>
                    <a:pt x="2183" y="324"/>
                    <a:pt x="2153" y="432"/>
                    <a:pt x="2137" y="540"/>
                  </a:cubicBezTo>
                  <a:lnTo>
                    <a:pt x="2068" y="766"/>
                  </a:lnTo>
                  <a:cubicBezTo>
                    <a:pt x="2055" y="851"/>
                    <a:pt x="2042" y="936"/>
                    <a:pt x="2039" y="1021"/>
                  </a:cubicBezTo>
                  <a:cubicBezTo>
                    <a:pt x="2045" y="1070"/>
                    <a:pt x="2035" y="1123"/>
                    <a:pt x="1980" y="1238"/>
                  </a:cubicBezTo>
                  <a:cubicBezTo>
                    <a:pt x="1927" y="1352"/>
                    <a:pt x="1842" y="1296"/>
                    <a:pt x="1868" y="1526"/>
                  </a:cubicBezTo>
                  <a:cubicBezTo>
                    <a:pt x="1894" y="1758"/>
                    <a:pt x="1950" y="1788"/>
                    <a:pt x="1911" y="1899"/>
                  </a:cubicBezTo>
                  <a:cubicBezTo>
                    <a:pt x="1868" y="2014"/>
                    <a:pt x="1770" y="2056"/>
                    <a:pt x="1754" y="2237"/>
                  </a:cubicBezTo>
                  <a:cubicBezTo>
                    <a:pt x="1740" y="2414"/>
                    <a:pt x="1786" y="2509"/>
                    <a:pt x="1770" y="2604"/>
                  </a:cubicBezTo>
                  <a:cubicBezTo>
                    <a:pt x="1757" y="2699"/>
                    <a:pt x="1439" y="2794"/>
                    <a:pt x="1364" y="2944"/>
                  </a:cubicBezTo>
                  <a:cubicBezTo>
                    <a:pt x="1288" y="3095"/>
                    <a:pt x="1288" y="3246"/>
                    <a:pt x="1226" y="3419"/>
                  </a:cubicBezTo>
                  <a:cubicBezTo>
                    <a:pt x="1161" y="3596"/>
                    <a:pt x="1121" y="3708"/>
                    <a:pt x="1026" y="3763"/>
                  </a:cubicBezTo>
                  <a:cubicBezTo>
                    <a:pt x="935" y="3816"/>
                    <a:pt x="774" y="3816"/>
                    <a:pt x="689" y="3884"/>
                  </a:cubicBezTo>
                  <a:cubicBezTo>
                    <a:pt x="607" y="3953"/>
                    <a:pt x="610" y="4071"/>
                    <a:pt x="486" y="4143"/>
                  </a:cubicBezTo>
                  <a:cubicBezTo>
                    <a:pt x="361" y="4215"/>
                    <a:pt x="293" y="4215"/>
                    <a:pt x="302" y="4297"/>
                  </a:cubicBezTo>
                  <a:cubicBezTo>
                    <a:pt x="312" y="4382"/>
                    <a:pt x="355" y="4386"/>
                    <a:pt x="365" y="4474"/>
                  </a:cubicBezTo>
                  <a:cubicBezTo>
                    <a:pt x="374" y="4566"/>
                    <a:pt x="410" y="4664"/>
                    <a:pt x="256" y="4805"/>
                  </a:cubicBezTo>
                  <a:cubicBezTo>
                    <a:pt x="250" y="4815"/>
                    <a:pt x="240" y="4821"/>
                    <a:pt x="234" y="4831"/>
                  </a:cubicBezTo>
                  <a:lnTo>
                    <a:pt x="230" y="4838"/>
                  </a:lnTo>
                  <a:cubicBezTo>
                    <a:pt x="220" y="4848"/>
                    <a:pt x="211" y="4857"/>
                    <a:pt x="204" y="4870"/>
                  </a:cubicBezTo>
                  <a:cubicBezTo>
                    <a:pt x="194" y="4884"/>
                    <a:pt x="181" y="4897"/>
                    <a:pt x="175" y="4913"/>
                  </a:cubicBezTo>
                  <a:cubicBezTo>
                    <a:pt x="165" y="4929"/>
                    <a:pt x="155" y="4943"/>
                    <a:pt x="148" y="4952"/>
                  </a:cubicBezTo>
                  <a:cubicBezTo>
                    <a:pt x="145" y="4962"/>
                    <a:pt x="139" y="4969"/>
                    <a:pt x="135" y="4975"/>
                  </a:cubicBezTo>
                  <a:cubicBezTo>
                    <a:pt x="132" y="4985"/>
                    <a:pt x="129" y="4992"/>
                    <a:pt x="125" y="4998"/>
                  </a:cubicBezTo>
                  <a:cubicBezTo>
                    <a:pt x="116" y="5015"/>
                    <a:pt x="109" y="5031"/>
                    <a:pt x="103" y="5047"/>
                  </a:cubicBezTo>
                  <a:cubicBezTo>
                    <a:pt x="93" y="5064"/>
                    <a:pt x="86" y="5080"/>
                    <a:pt x="80" y="5093"/>
                  </a:cubicBezTo>
                  <a:cubicBezTo>
                    <a:pt x="73" y="5110"/>
                    <a:pt x="66" y="5126"/>
                    <a:pt x="63" y="5142"/>
                  </a:cubicBezTo>
                  <a:cubicBezTo>
                    <a:pt x="60" y="5146"/>
                    <a:pt x="60" y="5146"/>
                    <a:pt x="60" y="5149"/>
                  </a:cubicBezTo>
                  <a:cubicBezTo>
                    <a:pt x="53" y="5162"/>
                    <a:pt x="50" y="5175"/>
                    <a:pt x="47" y="5185"/>
                  </a:cubicBezTo>
                  <a:cubicBezTo>
                    <a:pt x="37" y="5211"/>
                    <a:pt x="30" y="5234"/>
                    <a:pt x="24" y="5260"/>
                  </a:cubicBezTo>
                  <a:cubicBezTo>
                    <a:pt x="21" y="5267"/>
                    <a:pt x="21" y="5273"/>
                    <a:pt x="21" y="5280"/>
                  </a:cubicBezTo>
                  <a:cubicBezTo>
                    <a:pt x="17" y="5293"/>
                    <a:pt x="14" y="5306"/>
                    <a:pt x="11" y="5319"/>
                  </a:cubicBezTo>
                  <a:cubicBezTo>
                    <a:pt x="8" y="5332"/>
                    <a:pt x="8" y="5339"/>
                    <a:pt x="4" y="5346"/>
                  </a:cubicBezTo>
                  <a:cubicBezTo>
                    <a:pt x="4" y="5355"/>
                    <a:pt x="4" y="5362"/>
                    <a:pt x="1" y="5372"/>
                  </a:cubicBezTo>
                  <a:cubicBezTo>
                    <a:pt x="1" y="5378"/>
                    <a:pt x="1" y="5385"/>
                    <a:pt x="1" y="5391"/>
                  </a:cubicBezTo>
                  <a:lnTo>
                    <a:pt x="1" y="5398"/>
                  </a:lnTo>
                  <a:cubicBezTo>
                    <a:pt x="1" y="5404"/>
                    <a:pt x="1" y="5408"/>
                    <a:pt x="1" y="5411"/>
                  </a:cubicBezTo>
                  <a:cubicBezTo>
                    <a:pt x="1" y="5414"/>
                    <a:pt x="1" y="5418"/>
                    <a:pt x="1" y="5421"/>
                  </a:cubicBezTo>
                  <a:cubicBezTo>
                    <a:pt x="14" y="5529"/>
                    <a:pt x="24" y="5631"/>
                    <a:pt x="44" y="5703"/>
                  </a:cubicBezTo>
                  <a:cubicBezTo>
                    <a:pt x="60" y="5778"/>
                    <a:pt x="155" y="5876"/>
                    <a:pt x="161" y="5932"/>
                  </a:cubicBezTo>
                  <a:cubicBezTo>
                    <a:pt x="168" y="5991"/>
                    <a:pt x="224" y="6060"/>
                    <a:pt x="142" y="6069"/>
                  </a:cubicBezTo>
                  <a:cubicBezTo>
                    <a:pt x="142" y="6069"/>
                    <a:pt x="60" y="6155"/>
                    <a:pt x="161" y="6220"/>
                  </a:cubicBezTo>
                  <a:cubicBezTo>
                    <a:pt x="236" y="6267"/>
                    <a:pt x="388" y="6273"/>
                    <a:pt x="457" y="6273"/>
                  </a:cubicBezTo>
                  <a:cubicBezTo>
                    <a:pt x="479" y="6273"/>
                    <a:pt x="492" y="6273"/>
                    <a:pt x="492" y="6273"/>
                  </a:cubicBezTo>
                  <a:lnTo>
                    <a:pt x="492" y="6273"/>
                  </a:lnTo>
                  <a:cubicBezTo>
                    <a:pt x="492" y="6273"/>
                    <a:pt x="469" y="6443"/>
                    <a:pt x="440" y="6472"/>
                  </a:cubicBezTo>
                  <a:cubicBezTo>
                    <a:pt x="410" y="6502"/>
                    <a:pt x="335" y="6567"/>
                    <a:pt x="404" y="6603"/>
                  </a:cubicBezTo>
                  <a:cubicBezTo>
                    <a:pt x="456" y="6627"/>
                    <a:pt x="470" y="6673"/>
                    <a:pt x="517" y="6673"/>
                  </a:cubicBezTo>
                  <a:cubicBezTo>
                    <a:pt x="534" y="6673"/>
                    <a:pt x="557" y="6666"/>
                    <a:pt x="587" y="6649"/>
                  </a:cubicBezTo>
                  <a:cubicBezTo>
                    <a:pt x="695" y="6587"/>
                    <a:pt x="571" y="6577"/>
                    <a:pt x="738" y="6574"/>
                  </a:cubicBezTo>
                  <a:cubicBezTo>
                    <a:pt x="810" y="6573"/>
                    <a:pt x="854" y="6567"/>
                    <a:pt x="887" y="6567"/>
                  </a:cubicBezTo>
                  <a:cubicBezTo>
                    <a:pt x="931" y="6567"/>
                    <a:pt x="954" y="6577"/>
                    <a:pt x="994" y="6620"/>
                  </a:cubicBezTo>
                  <a:cubicBezTo>
                    <a:pt x="1059" y="6695"/>
                    <a:pt x="1193" y="6748"/>
                    <a:pt x="1318" y="6826"/>
                  </a:cubicBezTo>
                  <a:cubicBezTo>
                    <a:pt x="1446" y="6902"/>
                    <a:pt x="1721" y="6895"/>
                    <a:pt x="1780" y="6898"/>
                  </a:cubicBezTo>
                  <a:cubicBezTo>
                    <a:pt x="1839" y="6902"/>
                    <a:pt x="2022" y="6947"/>
                    <a:pt x="2052" y="6987"/>
                  </a:cubicBezTo>
                  <a:cubicBezTo>
                    <a:pt x="2081" y="7023"/>
                    <a:pt x="2101" y="7056"/>
                    <a:pt x="2206" y="7095"/>
                  </a:cubicBezTo>
                  <a:cubicBezTo>
                    <a:pt x="2310" y="7134"/>
                    <a:pt x="2356" y="7236"/>
                    <a:pt x="2435" y="7311"/>
                  </a:cubicBezTo>
                  <a:cubicBezTo>
                    <a:pt x="2451" y="7295"/>
                    <a:pt x="2464" y="7275"/>
                    <a:pt x="2471" y="7252"/>
                  </a:cubicBezTo>
                  <a:cubicBezTo>
                    <a:pt x="2491" y="7190"/>
                    <a:pt x="2464" y="7128"/>
                    <a:pt x="2474" y="7059"/>
                  </a:cubicBezTo>
                  <a:cubicBezTo>
                    <a:pt x="2491" y="6970"/>
                    <a:pt x="2645" y="6918"/>
                    <a:pt x="2697" y="6859"/>
                  </a:cubicBezTo>
                  <a:cubicBezTo>
                    <a:pt x="2700" y="6852"/>
                    <a:pt x="2704" y="6849"/>
                    <a:pt x="2707" y="6843"/>
                  </a:cubicBezTo>
                  <a:cubicBezTo>
                    <a:pt x="2710" y="6839"/>
                    <a:pt x="2713" y="6836"/>
                    <a:pt x="2717" y="6829"/>
                  </a:cubicBezTo>
                  <a:cubicBezTo>
                    <a:pt x="2717" y="6826"/>
                    <a:pt x="2720" y="6820"/>
                    <a:pt x="2723" y="6816"/>
                  </a:cubicBezTo>
                  <a:cubicBezTo>
                    <a:pt x="2727" y="6810"/>
                    <a:pt x="2727" y="6807"/>
                    <a:pt x="2730" y="6800"/>
                  </a:cubicBezTo>
                  <a:cubicBezTo>
                    <a:pt x="2733" y="6790"/>
                    <a:pt x="2736" y="6780"/>
                    <a:pt x="2740" y="6767"/>
                  </a:cubicBezTo>
                  <a:cubicBezTo>
                    <a:pt x="2743" y="6764"/>
                    <a:pt x="2743" y="6757"/>
                    <a:pt x="2743" y="6751"/>
                  </a:cubicBezTo>
                  <a:cubicBezTo>
                    <a:pt x="2749" y="6718"/>
                    <a:pt x="2753" y="6689"/>
                    <a:pt x="2759" y="6659"/>
                  </a:cubicBezTo>
                  <a:cubicBezTo>
                    <a:pt x="2782" y="6567"/>
                    <a:pt x="2818" y="6482"/>
                    <a:pt x="2871" y="6407"/>
                  </a:cubicBezTo>
                  <a:cubicBezTo>
                    <a:pt x="2913" y="6354"/>
                    <a:pt x="3074" y="6338"/>
                    <a:pt x="3172" y="6302"/>
                  </a:cubicBezTo>
                  <a:cubicBezTo>
                    <a:pt x="3270" y="6266"/>
                    <a:pt x="3437" y="6201"/>
                    <a:pt x="3460" y="6197"/>
                  </a:cubicBezTo>
                  <a:cubicBezTo>
                    <a:pt x="3487" y="6194"/>
                    <a:pt x="3618" y="6115"/>
                    <a:pt x="3650" y="6112"/>
                  </a:cubicBezTo>
                  <a:cubicBezTo>
                    <a:pt x="3680" y="6112"/>
                    <a:pt x="3767" y="6153"/>
                    <a:pt x="3854" y="6153"/>
                  </a:cubicBezTo>
                  <a:cubicBezTo>
                    <a:pt x="3862" y="6153"/>
                    <a:pt x="3871" y="6152"/>
                    <a:pt x="3880" y="6151"/>
                  </a:cubicBezTo>
                  <a:cubicBezTo>
                    <a:pt x="3978" y="6138"/>
                    <a:pt x="3975" y="6132"/>
                    <a:pt x="4001" y="6096"/>
                  </a:cubicBezTo>
                  <a:cubicBezTo>
                    <a:pt x="4027" y="6060"/>
                    <a:pt x="4115" y="5997"/>
                    <a:pt x="4171" y="5958"/>
                  </a:cubicBezTo>
                  <a:cubicBezTo>
                    <a:pt x="4214" y="5922"/>
                    <a:pt x="4266" y="5899"/>
                    <a:pt x="4322" y="5889"/>
                  </a:cubicBezTo>
                  <a:cubicBezTo>
                    <a:pt x="4397" y="5870"/>
                    <a:pt x="4479" y="5863"/>
                    <a:pt x="4558" y="5863"/>
                  </a:cubicBezTo>
                  <a:cubicBezTo>
                    <a:pt x="4568" y="5864"/>
                    <a:pt x="4578" y="5865"/>
                    <a:pt x="4589" y="5865"/>
                  </a:cubicBezTo>
                  <a:cubicBezTo>
                    <a:pt x="4641" y="5865"/>
                    <a:pt x="4692" y="5851"/>
                    <a:pt x="4738" y="5824"/>
                  </a:cubicBezTo>
                  <a:cubicBezTo>
                    <a:pt x="4764" y="5807"/>
                    <a:pt x="4794" y="5801"/>
                    <a:pt x="4823" y="5801"/>
                  </a:cubicBezTo>
                  <a:cubicBezTo>
                    <a:pt x="4868" y="5801"/>
                    <a:pt x="4912" y="5815"/>
                    <a:pt x="4938" y="5821"/>
                  </a:cubicBezTo>
                  <a:cubicBezTo>
                    <a:pt x="4984" y="5834"/>
                    <a:pt x="5111" y="5870"/>
                    <a:pt x="5177" y="5896"/>
                  </a:cubicBezTo>
                  <a:cubicBezTo>
                    <a:pt x="5183" y="5898"/>
                    <a:pt x="5189" y="5899"/>
                    <a:pt x="5196" y="5899"/>
                  </a:cubicBezTo>
                  <a:cubicBezTo>
                    <a:pt x="5271" y="5899"/>
                    <a:pt x="5406" y="5780"/>
                    <a:pt x="5442" y="5765"/>
                  </a:cubicBezTo>
                  <a:cubicBezTo>
                    <a:pt x="5514" y="5709"/>
                    <a:pt x="5580" y="5650"/>
                    <a:pt x="5645" y="5588"/>
                  </a:cubicBezTo>
                  <a:cubicBezTo>
                    <a:pt x="5698" y="5542"/>
                    <a:pt x="5744" y="5490"/>
                    <a:pt x="5780" y="5434"/>
                  </a:cubicBezTo>
                  <a:cubicBezTo>
                    <a:pt x="5812" y="5382"/>
                    <a:pt x="5757" y="5339"/>
                    <a:pt x="5747" y="5306"/>
                  </a:cubicBezTo>
                  <a:cubicBezTo>
                    <a:pt x="5740" y="5273"/>
                    <a:pt x="5694" y="5185"/>
                    <a:pt x="5685" y="5136"/>
                  </a:cubicBezTo>
                  <a:cubicBezTo>
                    <a:pt x="5675" y="5090"/>
                    <a:pt x="5717" y="5038"/>
                    <a:pt x="5727" y="5011"/>
                  </a:cubicBezTo>
                  <a:cubicBezTo>
                    <a:pt x="5737" y="4985"/>
                    <a:pt x="5711" y="4897"/>
                    <a:pt x="5675" y="4877"/>
                  </a:cubicBezTo>
                  <a:cubicBezTo>
                    <a:pt x="5639" y="4861"/>
                    <a:pt x="5593" y="4877"/>
                    <a:pt x="5527" y="4831"/>
                  </a:cubicBezTo>
                  <a:cubicBezTo>
                    <a:pt x="5462" y="4785"/>
                    <a:pt x="5531" y="4710"/>
                    <a:pt x="5554" y="4644"/>
                  </a:cubicBezTo>
                  <a:cubicBezTo>
                    <a:pt x="5573" y="4579"/>
                    <a:pt x="5675" y="4487"/>
                    <a:pt x="5704" y="4438"/>
                  </a:cubicBezTo>
                  <a:cubicBezTo>
                    <a:pt x="5734" y="4389"/>
                    <a:pt x="5806" y="4356"/>
                    <a:pt x="5842" y="4323"/>
                  </a:cubicBezTo>
                  <a:cubicBezTo>
                    <a:pt x="5881" y="4287"/>
                    <a:pt x="5816" y="4199"/>
                    <a:pt x="5773" y="4133"/>
                  </a:cubicBezTo>
                  <a:cubicBezTo>
                    <a:pt x="5721" y="4065"/>
                    <a:pt x="5662" y="3999"/>
                    <a:pt x="5596" y="3943"/>
                  </a:cubicBezTo>
                  <a:cubicBezTo>
                    <a:pt x="5514" y="3871"/>
                    <a:pt x="5527" y="3839"/>
                    <a:pt x="5504" y="3786"/>
                  </a:cubicBezTo>
                  <a:cubicBezTo>
                    <a:pt x="5482" y="3734"/>
                    <a:pt x="5527" y="3744"/>
                    <a:pt x="5563" y="3675"/>
                  </a:cubicBezTo>
                  <a:cubicBezTo>
                    <a:pt x="5603" y="3603"/>
                    <a:pt x="5557" y="3599"/>
                    <a:pt x="5547" y="3508"/>
                  </a:cubicBezTo>
                  <a:cubicBezTo>
                    <a:pt x="5537" y="3445"/>
                    <a:pt x="5544" y="3383"/>
                    <a:pt x="5567" y="3324"/>
                  </a:cubicBezTo>
                  <a:cubicBezTo>
                    <a:pt x="5580" y="3292"/>
                    <a:pt x="5672" y="3288"/>
                    <a:pt x="5694" y="3285"/>
                  </a:cubicBezTo>
                  <a:cubicBezTo>
                    <a:pt x="5714" y="3282"/>
                    <a:pt x="5799" y="3252"/>
                    <a:pt x="5894" y="3219"/>
                  </a:cubicBezTo>
                  <a:cubicBezTo>
                    <a:pt x="5953" y="3203"/>
                    <a:pt x="6006" y="3170"/>
                    <a:pt x="6045" y="3124"/>
                  </a:cubicBezTo>
                  <a:cubicBezTo>
                    <a:pt x="6084" y="3085"/>
                    <a:pt x="6038" y="3033"/>
                    <a:pt x="6032" y="3020"/>
                  </a:cubicBezTo>
                  <a:cubicBezTo>
                    <a:pt x="5996" y="2984"/>
                    <a:pt x="5963" y="2944"/>
                    <a:pt x="5930" y="2902"/>
                  </a:cubicBezTo>
                  <a:cubicBezTo>
                    <a:pt x="5894" y="2843"/>
                    <a:pt x="5852" y="2803"/>
                    <a:pt x="5845" y="2771"/>
                  </a:cubicBezTo>
                  <a:cubicBezTo>
                    <a:pt x="5835" y="2741"/>
                    <a:pt x="5921" y="2656"/>
                    <a:pt x="5930" y="2620"/>
                  </a:cubicBezTo>
                  <a:cubicBezTo>
                    <a:pt x="5937" y="2584"/>
                    <a:pt x="5852" y="2525"/>
                    <a:pt x="5816" y="2473"/>
                  </a:cubicBezTo>
                  <a:cubicBezTo>
                    <a:pt x="5780" y="2423"/>
                    <a:pt x="5862" y="2341"/>
                    <a:pt x="5898" y="2325"/>
                  </a:cubicBezTo>
                  <a:cubicBezTo>
                    <a:pt x="5920" y="2318"/>
                    <a:pt x="5942" y="2314"/>
                    <a:pt x="5964" y="2314"/>
                  </a:cubicBezTo>
                  <a:cubicBezTo>
                    <a:pt x="5971" y="2314"/>
                    <a:pt x="5979" y="2314"/>
                    <a:pt x="5986" y="2315"/>
                  </a:cubicBezTo>
                  <a:cubicBezTo>
                    <a:pt x="5987" y="2315"/>
                    <a:pt x="5989" y="2315"/>
                    <a:pt x="5991" y="2315"/>
                  </a:cubicBezTo>
                  <a:cubicBezTo>
                    <a:pt x="6016" y="2315"/>
                    <a:pt x="6088" y="2335"/>
                    <a:pt x="6143" y="2341"/>
                  </a:cubicBezTo>
                  <a:cubicBezTo>
                    <a:pt x="6151" y="2344"/>
                    <a:pt x="6158" y="2345"/>
                    <a:pt x="6165" y="2345"/>
                  </a:cubicBezTo>
                  <a:cubicBezTo>
                    <a:pt x="6191" y="2345"/>
                    <a:pt x="6216" y="2332"/>
                    <a:pt x="6232" y="2309"/>
                  </a:cubicBezTo>
                  <a:cubicBezTo>
                    <a:pt x="6258" y="2286"/>
                    <a:pt x="6215" y="2243"/>
                    <a:pt x="6186" y="2204"/>
                  </a:cubicBezTo>
                  <a:cubicBezTo>
                    <a:pt x="6160" y="2168"/>
                    <a:pt x="6137" y="2132"/>
                    <a:pt x="6114" y="2093"/>
                  </a:cubicBezTo>
                  <a:cubicBezTo>
                    <a:pt x="6097" y="2063"/>
                    <a:pt x="6166" y="1929"/>
                    <a:pt x="6166" y="1929"/>
                  </a:cubicBezTo>
                  <a:cubicBezTo>
                    <a:pt x="6166" y="1929"/>
                    <a:pt x="6301" y="2004"/>
                    <a:pt x="6320" y="2024"/>
                  </a:cubicBezTo>
                  <a:cubicBezTo>
                    <a:pt x="6369" y="2066"/>
                    <a:pt x="6418" y="2109"/>
                    <a:pt x="6468" y="2148"/>
                  </a:cubicBezTo>
                  <a:cubicBezTo>
                    <a:pt x="6490" y="2164"/>
                    <a:pt x="6505" y="2169"/>
                    <a:pt x="6518" y="2169"/>
                  </a:cubicBezTo>
                  <a:cubicBezTo>
                    <a:pt x="6549" y="2169"/>
                    <a:pt x="6562" y="2136"/>
                    <a:pt x="6602" y="2132"/>
                  </a:cubicBezTo>
                  <a:cubicBezTo>
                    <a:pt x="6628" y="2130"/>
                    <a:pt x="6655" y="2129"/>
                    <a:pt x="6683" y="2129"/>
                  </a:cubicBezTo>
                  <a:cubicBezTo>
                    <a:pt x="6710" y="2129"/>
                    <a:pt x="6738" y="2130"/>
                    <a:pt x="6766" y="2132"/>
                  </a:cubicBezTo>
                  <a:cubicBezTo>
                    <a:pt x="6772" y="2096"/>
                    <a:pt x="6707" y="2066"/>
                    <a:pt x="6703" y="2043"/>
                  </a:cubicBezTo>
                  <a:lnTo>
                    <a:pt x="6667" y="1722"/>
                  </a:lnTo>
                  <a:cubicBezTo>
                    <a:pt x="6658" y="1634"/>
                    <a:pt x="6703" y="1647"/>
                    <a:pt x="6736" y="1621"/>
                  </a:cubicBezTo>
                  <a:cubicBezTo>
                    <a:pt x="6766" y="1595"/>
                    <a:pt x="6733" y="1542"/>
                    <a:pt x="6703" y="1529"/>
                  </a:cubicBezTo>
                  <a:cubicBezTo>
                    <a:pt x="6671" y="1516"/>
                    <a:pt x="6572" y="1454"/>
                    <a:pt x="6471" y="1405"/>
                  </a:cubicBezTo>
                  <a:cubicBezTo>
                    <a:pt x="6369" y="1359"/>
                    <a:pt x="6412" y="1205"/>
                    <a:pt x="6422" y="1159"/>
                  </a:cubicBezTo>
                  <a:cubicBezTo>
                    <a:pt x="6428" y="1087"/>
                    <a:pt x="6428" y="1011"/>
                    <a:pt x="6418" y="936"/>
                  </a:cubicBezTo>
                  <a:cubicBezTo>
                    <a:pt x="6405" y="871"/>
                    <a:pt x="6376" y="858"/>
                    <a:pt x="6366" y="769"/>
                  </a:cubicBezTo>
                  <a:cubicBezTo>
                    <a:pt x="6353" y="681"/>
                    <a:pt x="6379" y="700"/>
                    <a:pt x="6432" y="628"/>
                  </a:cubicBezTo>
                  <a:cubicBezTo>
                    <a:pt x="6484" y="553"/>
                    <a:pt x="6612" y="514"/>
                    <a:pt x="6644" y="451"/>
                  </a:cubicBezTo>
                  <a:cubicBezTo>
                    <a:pt x="6662" y="419"/>
                    <a:pt x="6617" y="411"/>
                    <a:pt x="6565" y="411"/>
                  </a:cubicBezTo>
                  <a:cubicBezTo>
                    <a:pt x="6521" y="411"/>
                    <a:pt x="6472" y="417"/>
                    <a:pt x="6451" y="419"/>
                  </a:cubicBezTo>
                  <a:cubicBezTo>
                    <a:pt x="6427" y="422"/>
                    <a:pt x="6377" y="444"/>
                    <a:pt x="6334" y="444"/>
                  </a:cubicBezTo>
                  <a:cubicBezTo>
                    <a:pt x="6300" y="444"/>
                    <a:pt x="6271" y="431"/>
                    <a:pt x="6258" y="389"/>
                  </a:cubicBezTo>
                  <a:cubicBezTo>
                    <a:pt x="6228" y="294"/>
                    <a:pt x="6317" y="255"/>
                    <a:pt x="6340" y="219"/>
                  </a:cubicBezTo>
                  <a:cubicBezTo>
                    <a:pt x="6275" y="214"/>
                    <a:pt x="6212" y="211"/>
                    <a:pt x="6148" y="211"/>
                  </a:cubicBezTo>
                  <a:cubicBezTo>
                    <a:pt x="6125" y="211"/>
                    <a:pt x="6101" y="211"/>
                    <a:pt x="6078" y="212"/>
                  </a:cubicBezTo>
                  <a:cubicBezTo>
                    <a:pt x="5999" y="222"/>
                    <a:pt x="5917" y="238"/>
                    <a:pt x="5842" y="265"/>
                  </a:cubicBezTo>
                  <a:cubicBezTo>
                    <a:pt x="5770" y="291"/>
                    <a:pt x="5632" y="432"/>
                    <a:pt x="5573" y="504"/>
                  </a:cubicBezTo>
                  <a:cubicBezTo>
                    <a:pt x="5514" y="579"/>
                    <a:pt x="5373" y="569"/>
                    <a:pt x="5298" y="576"/>
                  </a:cubicBezTo>
                  <a:cubicBezTo>
                    <a:pt x="5286" y="577"/>
                    <a:pt x="5276" y="578"/>
                    <a:pt x="5266" y="578"/>
                  </a:cubicBezTo>
                  <a:cubicBezTo>
                    <a:pt x="5214" y="578"/>
                    <a:pt x="5188" y="557"/>
                    <a:pt x="5141" y="527"/>
                  </a:cubicBezTo>
                  <a:cubicBezTo>
                    <a:pt x="5114" y="509"/>
                    <a:pt x="5087" y="504"/>
                    <a:pt x="5059" y="504"/>
                  </a:cubicBezTo>
                  <a:cubicBezTo>
                    <a:pt x="5029" y="504"/>
                    <a:pt x="4996" y="510"/>
                    <a:pt x="4961" y="514"/>
                  </a:cubicBezTo>
                  <a:cubicBezTo>
                    <a:pt x="4892" y="523"/>
                    <a:pt x="5003" y="645"/>
                    <a:pt x="4974" y="687"/>
                  </a:cubicBezTo>
                  <a:cubicBezTo>
                    <a:pt x="4948" y="733"/>
                    <a:pt x="5007" y="753"/>
                    <a:pt x="4990" y="818"/>
                  </a:cubicBezTo>
                  <a:cubicBezTo>
                    <a:pt x="4985" y="834"/>
                    <a:pt x="4975" y="840"/>
                    <a:pt x="4962" y="840"/>
                  </a:cubicBezTo>
                  <a:cubicBezTo>
                    <a:pt x="4920" y="840"/>
                    <a:pt x="4849" y="779"/>
                    <a:pt x="4849" y="779"/>
                  </a:cubicBezTo>
                  <a:cubicBezTo>
                    <a:pt x="4849" y="779"/>
                    <a:pt x="4452" y="680"/>
                    <a:pt x="4383" y="680"/>
                  </a:cubicBezTo>
                  <a:cubicBezTo>
                    <a:pt x="4381" y="680"/>
                    <a:pt x="4379" y="680"/>
                    <a:pt x="4378" y="681"/>
                  </a:cubicBezTo>
                  <a:cubicBezTo>
                    <a:pt x="4328" y="684"/>
                    <a:pt x="4289" y="723"/>
                    <a:pt x="4256" y="736"/>
                  </a:cubicBezTo>
                  <a:cubicBezTo>
                    <a:pt x="4225" y="748"/>
                    <a:pt x="4192" y="753"/>
                    <a:pt x="4159" y="753"/>
                  </a:cubicBezTo>
                  <a:cubicBezTo>
                    <a:pt x="4097" y="753"/>
                    <a:pt x="4036" y="733"/>
                    <a:pt x="3984" y="697"/>
                  </a:cubicBezTo>
                  <a:cubicBezTo>
                    <a:pt x="3873" y="618"/>
                    <a:pt x="3971" y="582"/>
                    <a:pt x="3965" y="533"/>
                  </a:cubicBezTo>
                  <a:cubicBezTo>
                    <a:pt x="3962" y="484"/>
                    <a:pt x="3860" y="402"/>
                    <a:pt x="3808" y="392"/>
                  </a:cubicBezTo>
                  <a:cubicBezTo>
                    <a:pt x="3805" y="392"/>
                    <a:pt x="3802" y="392"/>
                    <a:pt x="3799" y="392"/>
                  </a:cubicBezTo>
                  <a:cubicBezTo>
                    <a:pt x="3756" y="392"/>
                    <a:pt x="3761" y="468"/>
                    <a:pt x="3696" y="523"/>
                  </a:cubicBezTo>
                  <a:cubicBezTo>
                    <a:pt x="3678" y="539"/>
                    <a:pt x="3665" y="545"/>
                    <a:pt x="3654" y="545"/>
                  </a:cubicBezTo>
                  <a:cubicBezTo>
                    <a:pt x="3624" y="545"/>
                    <a:pt x="3613" y="490"/>
                    <a:pt x="3542" y="422"/>
                  </a:cubicBezTo>
                  <a:cubicBezTo>
                    <a:pt x="3516" y="397"/>
                    <a:pt x="3501" y="387"/>
                    <a:pt x="3491" y="387"/>
                  </a:cubicBezTo>
                  <a:cubicBezTo>
                    <a:pt x="3467" y="387"/>
                    <a:pt x="3476" y="454"/>
                    <a:pt x="3408" y="504"/>
                  </a:cubicBezTo>
                  <a:cubicBezTo>
                    <a:pt x="3316" y="573"/>
                    <a:pt x="3346" y="704"/>
                    <a:pt x="3339" y="782"/>
                  </a:cubicBezTo>
                  <a:cubicBezTo>
                    <a:pt x="3339" y="818"/>
                    <a:pt x="3309" y="849"/>
                    <a:pt x="3274" y="849"/>
                  </a:cubicBezTo>
                  <a:cubicBezTo>
                    <a:pt x="3271" y="849"/>
                    <a:pt x="3267" y="848"/>
                    <a:pt x="3264" y="848"/>
                  </a:cubicBezTo>
                  <a:lnTo>
                    <a:pt x="3054" y="779"/>
                  </a:lnTo>
                  <a:cubicBezTo>
                    <a:pt x="3054" y="779"/>
                    <a:pt x="2887" y="638"/>
                    <a:pt x="2815" y="579"/>
                  </a:cubicBezTo>
                  <a:cubicBezTo>
                    <a:pt x="2795" y="564"/>
                    <a:pt x="2772" y="558"/>
                    <a:pt x="2748" y="558"/>
                  </a:cubicBezTo>
                  <a:cubicBezTo>
                    <a:pt x="2680" y="558"/>
                    <a:pt x="2607" y="603"/>
                    <a:pt x="2582" y="605"/>
                  </a:cubicBezTo>
                  <a:cubicBezTo>
                    <a:pt x="2504" y="602"/>
                    <a:pt x="2425" y="582"/>
                    <a:pt x="2356" y="546"/>
                  </a:cubicBezTo>
                  <a:cubicBezTo>
                    <a:pt x="2248" y="500"/>
                    <a:pt x="2317" y="350"/>
                    <a:pt x="2324" y="261"/>
                  </a:cubicBezTo>
                  <a:cubicBezTo>
                    <a:pt x="2330" y="170"/>
                    <a:pt x="2350" y="39"/>
                    <a:pt x="2337" y="6"/>
                  </a:cubicBezTo>
                  <a:cubicBezTo>
                    <a:pt x="2335" y="2"/>
                    <a:pt x="2334" y="1"/>
                    <a:pt x="2331" y="1"/>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6879422" y="3873254"/>
              <a:ext cx="474114" cy="314644"/>
            </a:xfrm>
            <a:custGeom>
              <a:avLst/>
              <a:gdLst/>
              <a:ahLst/>
              <a:cxnLst/>
              <a:rect l="l" t="t" r="r" b="b"/>
              <a:pathLst>
                <a:path w="5295" h="3514" extrusionOk="0">
                  <a:moveTo>
                    <a:pt x="4838" y="0"/>
                  </a:moveTo>
                  <a:cubicBezTo>
                    <a:pt x="4582" y="0"/>
                    <a:pt x="4422" y="46"/>
                    <a:pt x="4381" y="74"/>
                  </a:cubicBezTo>
                  <a:cubicBezTo>
                    <a:pt x="4315" y="113"/>
                    <a:pt x="4204" y="238"/>
                    <a:pt x="4135" y="293"/>
                  </a:cubicBezTo>
                  <a:cubicBezTo>
                    <a:pt x="4108" y="316"/>
                    <a:pt x="4085" y="323"/>
                    <a:pt x="4064" y="323"/>
                  </a:cubicBezTo>
                  <a:cubicBezTo>
                    <a:pt x="4031" y="323"/>
                    <a:pt x="4004" y="305"/>
                    <a:pt x="3984" y="303"/>
                  </a:cubicBezTo>
                  <a:cubicBezTo>
                    <a:pt x="3948" y="297"/>
                    <a:pt x="3902" y="261"/>
                    <a:pt x="3843" y="192"/>
                  </a:cubicBezTo>
                  <a:cubicBezTo>
                    <a:pt x="3793" y="130"/>
                    <a:pt x="3673" y="116"/>
                    <a:pt x="3629" y="116"/>
                  </a:cubicBezTo>
                  <a:cubicBezTo>
                    <a:pt x="3624" y="116"/>
                    <a:pt x="3620" y="116"/>
                    <a:pt x="3617" y="117"/>
                  </a:cubicBezTo>
                  <a:cubicBezTo>
                    <a:pt x="3594" y="120"/>
                    <a:pt x="3480" y="166"/>
                    <a:pt x="3368" y="202"/>
                  </a:cubicBezTo>
                  <a:cubicBezTo>
                    <a:pt x="3254" y="241"/>
                    <a:pt x="3247" y="257"/>
                    <a:pt x="3247" y="257"/>
                  </a:cubicBezTo>
                  <a:cubicBezTo>
                    <a:pt x="3204" y="248"/>
                    <a:pt x="3162" y="238"/>
                    <a:pt x="3119" y="231"/>
                  </a:cubicBezTo>
                  <a:cubicBezTo>
                    <a:pt x="3119" y="231"/>
                    <a:pt x="3118" y="231"/>
                    <a:pt x="3118" y="231"/>
                  </a:cubicBezTo>
                  <a:cubicBezTo>
                    <a:pt x="3074" y="231"/>
                    <a:pt x="2949" y="359"/>
                    <a:pt x="2926" y="388"/>
                  </a:cubicBezTo>
                  <a:cubicBezTo>
                    <a:pt x="2900" y="415"/>
                    <a:pt x="2867" y="438"/>
                    <a:pt x="2834" y="454"/>
                  </a:cubicBezTo>
                  <a:cubicBezTo>
                    <a:pt x="2834" y="454"/>
                    <a:pt x="2762" y="464"/>
                    <a:pt x="2612" y="480"/>
                  </a:cubicBezTo>
                  <a:cubicBezTo>
                    <a:pt x="2461" y="493"/>
                    <a:pt x="2503" y="713"/>
                    <a:pt x="2510" y="785"/>
                  </a:cubicBezTo>
                  <a:lnTo>
                    <a:pt x="2530" y="968"/>
                  </a:lnTo>
                  <a:cubicBezTo>
                    <a:pt x="2536" y="1017"/>
                    <a:pt x="2418" y="1014"/>
                    <a:pt x="2346" y="1031"/>
                  </a:cubicBezTo>
                  <a:cubicBezTo>
                    <a:pt x="2342" y="1031"/>
                    <a:pt x="2337" y="1032"/>
                    <a:pt x="2332" y="1032"/>
                  </a:cubicBezTo>
                  <a:cubicBezTo>
                    <a:pt x="2247" y="1032"/>
                    <a:pt x="2050" y="912"/>
                    <a:pt x="1969" y="896"/>
                  </a:cubicBezTo>
                  <a:cubicBezTo>
                    <a:pt x="1955" y="895"/>
                    <a:pt x="1940" y="894"/>
                    <a:pt x="1925" y="894"/>
                  </a:cubicBezTo>
                  <a:cubicBezTo>
                    <a:pt x="1881" y="894"/>
                    <a:pt x="1838" y="901"/>
                    <a:pt x="1796" y="916"/>
                  </a:cubicBezTo>
                  <a:cubicBezTo>
                    <a:pt x="1757" y="899"/>
                    <a:pt x="1721" y="880"/>
                    <a:pt x="1688" y="854"/>
                  </a:cubicBezTo>
                  <a:cubicBezTo>
                    <a:pt x="1660" y="834"/>
                    <a:pt x="1624" y="827"/>
                    <a:pt x="1586" y="827"/>
                  </a:cubicBezTo>
                  <a:cubicBezTo>
                    <a:pt x="1524" y="827"/>
                    <a:pt x="1456" y="844"/>
                    <a:pt x="1409" y="844"/>
                  </a:cubicBezTo>
                  <a:cubicBezTo>
                    <a:pt x="1342" y="844"/>
                    <a:pt x="1265" y="865"/>
                    <a:pt x="1230" y="865"/>
                  </a:cubicBezTo>
                  <a:cubicBezTo>
                    <a:pt x="1226" y="865"/>
                    <a:pt x="1222" y="864"/>
                    <a:pt x="1219" y="863"/>
                  </a:cubicBezTo>
                  <a:cubicBezTo>
                    <a:pt x="1131" y="837"/>
                    <a:pt x="1052" y="795"/>
                    <a:pt x="983" y="736"/>
                  </a:cubicBezTo>
                  <a:cubicBezTo>
                    <a:pt x="968" y="720"/>
                    <a:pt x="951" y="714"/>
                    <a:pt x="931" y="714"/>
                  </a:cubicBezTo>
                  <a:cubicBezTo>
                    <a:pt x="878" y="714"/>
                    <a:pt x="814" y="760"/>
                    <a:pt x="773" y="760"/>
                  </a:cubicBezTo>
                  <a:cubicBezTo>
                    <a:pt x="769" y="760"/>
                    <a:pt x="765" y="760"/>
                    <a:pt x="761" y="759"/>
                  </a:cubicBezTo>
                  <a:cubicBezTo>
                    <a:pt x="757" y="757"/>
                    <a:pt x="753" y="757"/>
                    <a:pt x="750" y="757"/>
                  </a:cubicBezTo>
                  <a:cubicBezTo>
                    <a:pt x="707" y="757"/>
                    <a:pt x="679" y="841"/>
                    <a:pt x="679" y="841"/>
                  </a:cubicBezTo>
                  <a:cubicBezTo>
                    <a:pt x="679" y="841"/>
                    <a:pt x="538" y="831"/>
                    <a:pt x="505" y="768"/>
                  </a:cubicBezTo>
                  <a:cubicBezTo>
                    <a:pt x="488" y="736"/>
                    <a:pt x="454" y="727"/>
                    <a:pt x="421" y="727"/>
                  </a:cubicBezTo>
                  <a:cubicBezTo>
                    <a:pt x="390" y="727"/>
                    <a:pt x="360" y="734"/>
                    <a:pt x="341" y="736"/>
                  </a:cubicBezTo>
                  <a:cubicBezTo>
                    <a:pt x="273" y="759"/>
                    <a:pt x="207" y="788"/>
                    <a:pt x="142" y="824"/>
                  </a:cubicBezTo>
                  <a:cubicBezTo>
                    <a:pt x="148" y="850"/>
                    <a:pt x="151" y="873"/>
                    <a:pt x="155" y="899"/>
                  </a:cubicBezTo>
                  <a:cubicBezTo>
                    <a:pt x="164" y="1093"/>
                    <a:pt x="204" y="1266"/>
                    <a:pt x="178" y="1420"/>
                  </a:cubicBezTo>
                  <a:cubicBezTo>
                    <a:pt x="155" y="1578"/>
                    <a:pt x="99" y="1686"/>
                    <a:pt x="76" y="1702"/>
                  </a:cubicBezTo>
                  <a:cubicBezTo>
                    <a:pt x="73" y="1705"/>
                    <a:pt x="69" y="1705"/>
                    <a:pt x="66" y="1709"/>
                  </a:cubicBezTo>
                  <a:cubicBezTo>
                    <a:pt x="60" y="1712"/>
                    <a:pt x="50" y="1718"/>
                    <a:pt x="40" y="1725"/>
                  </a:cubicBezTo>
                  <a:lnTo>
                    <a:pt x="14" y="1741"/>
                  </a:lnTo>
                  <a:cubicBezTo>
                    <a:pt x="10" y="1745"/>
                    <a:pt x="7" y="1745"/>
                    <a:pt x="1" y="1748"/>
                  </a:cubicBezTo>
                  <a:cubicBezTo>
                    <a:pt x="164" y="1735"/>
                    <a:pt x="440" y="1705"/>
                    <a:pt x="482" y="1696"/>
                  </a:cubicBezTo>
                  <a:cubicBezTo>
                    <a:pt x="524" y="1683"/>
                    <a:pt x="817" y="1645"/>
                    <a:pt x="1047" y="1645"/>
                  </a:cubicBezTo>
                  <a:cubicBezTo>
                    <a:pt x="1123" y="1645"/>
                    <a:pt x="1191" y="1649"/>
                    <a:pt x="1242" y="1660"/>
                  </a:cubicBezTo>
                  <a:cubicBezTo>
                    <a:pt x="1449" y="1702"/>
                    <a:pt x="1711" y="1817"/>
                    <a:pt x="1806" y="1840"/>
                  </a:cubicBezTo>
                  <a:cubicBezTo>
                    <a:pt x="1904" y="1863"/>
                    <a:pt x="2241" y="1882"/>
                    <a:pt x="2241" y="1882"/>
                  </a:cubicBezTo>
                  <a:cubicBezTo>
                    <a:pt x="2241" y="1882"/>
                    <a:pt x="2340" y="1889"/>
                    <a:pt x="2363" y="1935"/>
                  </a:cubicBezTo>
                  <a:cubicBezTo>
                    <a:pt x="2386" y="1984"/>
                    <a:pt x="3067" y="2387"/>
                    <a:pt x="3155" y="2485"/>
                  </a:cubicBezTo>
                  <a:cubicBezTo>
                    <a:pt x="3237" y="2579"/>
                    <a:pt x="3464" y="2672"/>
                    <a:pt x="3573" y="2672"/>
                  </a:cubicBezTo>
                  <a:cubicBezTo>
                    <a:pt x="3578" y="2672"/>
                    <a:pt x="3583" y="2672"/>
                    <a:pt x="3588" y="2672"/>
                  </a:cubicBezTo>
                  <a:cubicBezTo>
                    <a:pt x="3686" y="2662"/>
                    <a:pt x="3997" y="2583"/>
                    <a:pt x="4023" y="2580"/>
                  </a:cubicBezTo>
                  <a:cubicBezTo>
                    <a:pt x="4036" y="2578"/>
                    <a:pt x="4104" y="2551"/>
                    <a:pt x="4158" y="2551"/>
                  </a:cubicBezTo>
                  <a:cubicBezTo>
                    <a:pt x="4205" y="2551"/>
                    <a:pt x="4240" y="2572"/>
                    <a:pt x="4213" y="2649"/>
                  </a:cubicBezTo>
                  <a:cubicBezTo>
                    <a:pt x="4158" y="2816"/>
                    <a:pt x="4053" y="2855"/>
                    <a:pt x="4030" y="2881"/>
                  </a:cubicBezTo>
                  <a:cubicBezTo>
                    <a:pt x="4007" y="2908"/>
                    <a:pt x="4050" y="2980"/>
                    <a:pt x="4027" y="3065"/>
                  </a:cubicBezTo>
                  <a:cubicBezTo>
                    <a:pt x="4001" y="3153"/>
                    <a:pt x="3915" y="3265"/>
                    <a:pt x="3892" y="3307"/>
                  </a:cubicBezTo>
                  <a:cubicBezTo>
                    <a:pt x="3886" y="3323"/>
                    <a:pt x="3873" y="3326"/>
                    <a:pt x="3861" y="3326"/>
                  </a:cubicBezTo>
                  <a:cubicBezTo>
                    <a:pt x="3853" y="3326"/>
                    <a:pt x="3846" y="3325"/>
                    <a:pt x="3843" y="3325"/>
                  </a:cubicBezTo>
                  <a:cubicBezTo>
                    <a:pt x="3838" y="3325"/>
                    <a:pt x="3844" y="3329"/>
                    <a:pt x="3873" y="3353"/>
                  </a:cubicBezTo>
                  <a:cubicBezTo>
                    <a:pt x="3892" y="3368"/>
                    <a:pt x="3908" y="3373"/>
                    <a:pt x="3924" y="3373"/>
                  </a:cubicBezTo>
                  <a:cubicBezTo>
                    <a:pt x="3965" y="3373"/>
                    <a:pt x="3994" y="3335"/>
                    <a:pt x="4016" y="3335"/>
                  </a:cubicBezTo>
                  <a:cubicBezTo>
                    <a:pt x="4018" y="3335"/>
                    <a:pt x="4021" y="3335"/>
                    <a:pt x="4023" y="3337"/>
                  </a:cubicBezTo>
                  <a:cubicBezTo>
                    <a:pt x="4027" y="3339"/>
                    <a:pt x="4033" y="3340"/>
                    <a:pt x="4039" y="3340"/>
                  </a:cubicBezTo>
                  <a:cubicBezTo>
                    <a:pt x="4075" y="3340"/>
                    <a:pt x="4138" y="3314"/>
                    <a:pt x="4138" y="3314"/>
                  </a:cubicBezTo>
                  <a:cubicBezTo>
                    <a:pt x="4138" y="3314"/>
                    <a:pt x="4177" y="3360"/>
                    <a:pt x="4207" y="3399"/>
                  </a:cubicBezTo>
                  <a:cubicBezTo>
                    <a:pt x="4210" y="3406"/>
                    <a:pt x="4243" y="3448"/>
                    <a:pt x="4282" y="3514"/>
                  </a:cubicBezTo>
                  <a:cubicBezTo>
                    <a:pt x="4423" y="3291"/>
                    <a:pt x="4584" y="3078"/>
                    <a:pt x="4761" y="2881"/>
                  </a:cubicBezTo>
                  <a:cubicBezTo>
                    <a:pt x="4767" y="2872"/>
                    <a:pt x="4777" y="2865"/>
                    <a:pt x="4783" y="2855"/>
                  </a:cubicBezTo>
                  <a:cubicBezTo>
                    <a:pt x="4790" y="2849"/>
                    <a:pt x="4800" y="2842"/>
                    <a:pt x="4806" y="2836"/>
                  </a:cubicBezTo>
                  <a:cubicBezTo>
                    <a:pt x="4964" y="2701"/>
                    <a:pt x="5232" y="2410"/>
                    <a:pt x="5236" y="2288"/>
                  </a:cubicBezTo>
                  <a:cubicBezTo>
                    <a:pt x="5239" y="2164"/>
                    <a:pt x="5219" y="1705"/>
                    <a:pt x="5255" y="1591"/>
                  </a:cubicBezTo>
                  <a:cubicBezTo>
                    <a:pt x="5275" y="1525"/>
                    <a:pt x="5288" y="1460"/>
                    <a:pt x="5295" y="1391"/>
                  </a:cubicBezTo>
                  <a:cubicBezTo>
                    <a:pt x="5295" y="1391"/>
                    <a:pt x="5173" y="1240"/>
                    <a:pt x="5154" y="1204"/>
                  </a:cubicBezTo>
                  <a:cubicBezTo>
                    <a:pt x="5124" y="1126"/>
                    <a:pt x="5105" y="1047"/>
                    <a:pt x="5091" y="965"/>
                  </a:cubicBezTo>
                  <a:cubicBezTo>
                    <a:pt x="5085" y="936"/>
                    <a:pt x="5052" y="683"/>
                    <a:pt x="5049" y="618"/>
                  </a:cubicBezTo>
                  <a:cubicBezTo>
                    <a:pt x="5046" y="549"/>
                    <a:pt x="5213" y="215"/>
                    <a:pt x="5213" y="215"/>
                  </a:cubicBezTo>
                  <a:lnTo>
                    <a:pt x="5111" y="126"/>
                  </a:lnTo>
                  <a:cubicBezTo>
                    <a:pt x="5065" y="94"/>
                    <a:pt x="5023" y="51"/>
                    <a:pt x="4990" y="5"/>
                  </a:cubicBezTo>
                  <a:cubicBezTo>
                    <a:pt x="4936" y="2"/>
                    <a:pt x="4886" y="0"/>
                    <a:pt x="4838" y="0"/>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a:off x="7141681" y="1601564"/>
              <a:ext cx="545925" cy="829051"/>
            </a:xfrm>
            <a:custGeom>
              <a:avLst/>
              <a:gdLst/>
              <a:ahLst/>
              <a:cxnLst/>
              <a:rect l="l" t="t" r="r" b="b"/>
              <a:pathLst>
                <a:path w="6097" h="9259" extrusionOk="0">
                  <a:moveTo>
                    <a:pt x="1635" y="1"/>
                  </a:moveTo>
                  <a:lnTo>
                    <a:pt x="1635" y="1"/>
                  </a:lnTo>
                  <a:cubicBezTo>
                    <a:pt x="1664" y="181"/>
                    <a:pt x="1681" y="365"/>
                    <a:pt x="1691" y="551"/>
                  </a:cubicBezTo>
                  <a:cubicBezTo>
                    <a:pt x="1691" y="784"/>
                    <a:pt x="1619" y="1256"/>
                    <a:pt x="1560" y="1403"/>
                  </a:cubicBezTo>
                  <a:cubicBezTo>
                    <a:pt x="1501" y="1554"/>
                    <a:pt x="1386" y="1744"/>
                    <a:pt x="1370" y="1872"/>
                  </a:cubicBezTo>
                  <a:cubicBezTo>
                    <a:pt x="1350" y="1996"/>
                    <a:pt x="1366" y="2147"/>
                    <a:pt x="1343" y="2242"/>
                  </a:cubicBezTo>
                  <a:cubicBezTo>
                    <a:pt x="1320" y="2347"/>
                    <a:pt x="1281" y="2448"/>
                    <a:pt x="1225" y="2543"/>
                  </a:cubicBezTo>
                  <a:cubicBezTo>
                    <a:pt x="1157" y="2668"/>
                    <a:pt x="1052" y="2769"/>
                    <a:pt x="1032" y="2848"/>
                  </a:cubicBezTo>
                  <a:cubicBezTo>
                    <a:pt x="1016" y="2926"/>
                    <a:pt x="1055" y="2956"/>
                    <a:pt x="993" y="3080"/>
                  </a:cubicBezTo>
                  <a:cubicBezTo>
                    <a:pt x="950" y="3182"/>
                    <a:pt x="898" y="3283"/>
                    <a:pt x="842" y="3382"/>
                  </a:cubicBezTo>
                  <a:cubicBezTo>
                    <a:pt x="806" y="3437"/>
                    <a:pt x="773" y="3506"/>
                    <a:pt x="737" y="3572"/>
                  </a:cubicBezTo>
                  <a:cubicBezTo>
                    <a:pt x="695" y="3650"/>
                    <a:pt x="639" y="3722"/>
                    <a:pt x="567" y="3781"/>
                  </a:cubicBezTo>
                  <a:cubicBezTo>
                    <a:pt x="439" y="3880"/>
                    <a:pt x="285" y="3948"/>
                    <a:pt x="233" y="4011"/>
                  </a:cubicBezTo>
                  <a:cubicBezTo>
                    <a:pt x="180" y="4076"/>
                    <a:pt x="131" y="4066"/>
                    <a:pt x="56" y="4217"/>
                  </a:cubicBezTo>
                  <a:cubicBezTo>
                    <a:pt x="40" y="4250"/>
                    <a:pt x="20" y="4279"/>
                    <a:pt x="0" y="4309"/>
                  </a:cubicBezTo>
                  <a:lnTo>
                    <a:pt x="102" y="4479"/>
                  </a:lnTo>
                  <a:cubicBezTo>
                    <a:pt x="171" y="4466"/>
                    <a:pt x="236" y="4459"/>
                    <a:pt x="305" y="4456"/>
                  </a:cubicBezTo>
                  <a:cubicBezTo>
                    <a:pt x="354" y="4456"/>
                    <a:pt x="380" y="4409"/>
                    <a:pt x="425" y="4409"/>
                  </a:cubicBezTo>
                  <a:cubicBezTo>
                    <a:pt x="442" y="4409"/>
                    <a:pt x="463" y="4416"/>
                    <a:pt x="488" y="4437"/>
                  </a:cubicBezTo>
                  <a:cubicBezTo>
                    <a:pt x="580" y="4509"/>
                    <a:pt x="750" y="4600"/>
                    <a:pt x="800" y="4663"/>
                  </a:cubicBezTo>
                  <a:cubicBezTo>
                    <a:pt x="849" y="4722"/>
                    <a:pt x="957" y="4869"/>
                    <a:pt x="977" y="4977"/>
                  </a:cubicBezTo>
                  <a:cubicBezTo>
                    <a:pt x="999" y="5085"/>
                    <a:pt x="1016" y="5383"/>
                    <a:pt x="1032" y="5465"/>
                  </a:cubicBezTo>
                  <a:cubicBezTo>
                    <a:pt x="1049" y="5547"/>
                    <a:pt x="1068" y="5747"/>
                    <a:pt x="1068" y="5747"/>
                  </a:cubicBezTo>
                  <a:cubicBezTo>
                    <a:pt x="1068" y="5747"/>
                    <a:pt x="1065" y="6183"/>
                    <a:pt x="996" y="6251"/>
                  </a:cubicBezTo>
                  <a:cubicBezTo>
                    <a:pt x="927" y="6317"/>
                    <a:pt x="744" y="6412"/>
                    <a:pt x="800" y="6448"/>
                  </a:cubicBezTo>
                  <a:cubicBezTo>
                    <a:pt x="841" y="6476"/>
                    <a:pt x="890" y="6504"/>
                    <a:pt x="939" y="6504"/>
                  </a:cubicBezTo>
                  <a:cubicBezTo>
                    <a:pt x="952" y="6504"/>
                    <a:pt x="966" y="6502"/>
                    <a:pt x="980" y="6497"/>
                  </a:cubicBezTo>
                  <a:cubicBezTo>
                    <a:pt x="1019" y="6481"/>
                    <a:pt x="1037" y="6451"/>
                    <a:pt x="1048" y="6451"/>
                  </a:cubicBezTo>
                  <a:cubicBezTo>
                    <a:pt x="1054" y="6451"/>
                    <a:pt x="1058" y="6461"/>
                    <a:pt x="1062" y="6491"/>
                  </a:cubicBezTo>
                  <a:cubicBezTo>
                    <a:pt x="1065" y="6563"/>
                    <a:pt x="1088" y="6635"/>
                    <a:pt x="1127" y="6694"/>
                  </a:cubicBezTo>
                  <a:cubicBezTo>
                    <a:pt x="1176" y="6772"/>
                    <a:pt x="1324" y="6877"/>
                    <a:pt x="1353" y="6923"/>
                  </a:cubicBezTo>
                  <a:cubicBezTo>
                    <a:pt x="1381" y="6966"/>
                    <a:pt x="1525" y="7161"/>
                    <a:pt x="1561" y="7161"/>
                  </a:cubicBezTo>
                  <a:cubicBezTo>
                    <a:pt x="1563" y="7161"/>
                    <a:pt x="1565" y="7160"/>
                    <a:pt x="1566" y="7159"/>
                  </a:cubicBezTo>
                  <a:cubicBezTo>
                    <a:pt x="1586" y="7129"/>
                    <a:pt x="1674" y="7011"/>
                    <a:pt x="1779" y="6975"/>
                  </a:cubicBezTo>
                  <a:cubicBezTo>
                    <a:pt x="1842" y="6952"/>
                    <a:pt x="1909" y="6932"/>
                    <a:pt x="1961" y="6932"/>
                  </a:cubicBezTo>
                  <a:cubicBezTo>
                    <a:pt x="1995" y="6932"/>
                    <a:pt x="2022" y="6940"/>
                    <a:pt x="2038" y="6962"/>
                  </a:cubicBezTo>
                  <a:cubicBezTo>
                    <a:pt x="2090" y="7047"/>
                    <a:pt x="2126" y="7146"/>
                    <a:pt x="2146" y="7244"/>
                  </a:cubicBezTo>
                  <a:cubicBezTo>
                    <a:pt x="2162" y="7339"/>
                    <a:pt x="2130" y="7486"/>
                    <a:pt x="2103" y="7490"/>
                  </a:cubicBezTo>
                  <a:cubicBezTo>
                    <a:pt x="2102" y="7490"/>
                    <a:pt x="2100" y="7490"/>
                    <a:pt x="2099" y="7490"/>
                  </a:cubicBezTo>
                  <a:cubicBezTo>
                    <a:pt x="2085" y="7490"/>
                    <a:pt x="2061" y="7484"/>
                    <a:pt x="2035" y="7484"/>
                  </a:cubicBezTo>
                  <a:cubicBezTo>
                    <a:pt x="2011" y="7484"/>
                    <a:pt x="1986" y="7489"/>
                    <a:pt x="1963" y="7506"/>
                  </a:cubicBezTo>
                  <a:cubicBezTo>
                    <a:pt x="1910" y="7545"/>
                    <a:pt x="1871" y="7500"/>
                    <a:pt x="1848" y="7595"/>
                  </a:cubicBezTo>
                  <a:cubicBezTo>
                    <a:pt x="1825" y="7690"/>
                    <a:pt x="1845" y="7739"/>
                    <a:pt x="1805" y="7834"/>
                  </a:cubicBezTo>
                  <a:cubicBezTo>
                    <a:pt x="1766" y="7929"/>
                    <a:pt x="1743" y="8007"/>
                    <a:pt x="1701" y="8089"/>
                  </a:cubicBezTo>
                  <a:cubicBezTo>
                    <a:pt x="1707" y="8125"/>
                    <a:pt x="1723" y="8158"/>
                    <a:pt x="1750" y="8181"/>
                  </a:cubicBezTo>
                  <a:cubicBezTo>
                    <a:pt x="1786" y="8204"/>
                    <a:pt x="1815" y="8165"/>
                    <a:pt x="1848" y="8237"/>
                  </a:cubicBezTo>
                  <a:cubicBezTo>
                    <a:pt x="1877" y="8309"/>
                    <a:pt x="1868" y="8371"/>
                    <a:pt x="1910" y="8404"/>
                  </a:cubicBezTo>
                  <a:cubicBezTo>
                    <a:pt x="1949" y="8440"/>
                    <a:pt x="2061" y="8446"/>
                    <a:pt x="2094" y="8463"/>
                  </a:cubicBezTo>
                  <a:cubicBezTo>
                    <a:pt x="2097" y="8464"/>
                    <a:pt x="2100" y="8464"/>
                    <a:pt x="2103" y="8464"/>
                  </a:cubicBezTo>
                  <a:cubicBezTo>
                    <a:pt x="2118" y="8464"/>
                    <a:pt x="2133" y="8454"/>
                    <a:pt x="2148" y="8454"/>
                  </a:cubicBezTo>
                  <a:cubicBezTo>
                    <a:pt x="2165" y="8454"/>
                    <a:pt x="2182" y="8465"/>
                    <a:pt x="2202" y="8512"/>
                  </a:cubicBezTo>
                  <a:cubicBezTo>
                    <a:pt x="2244" y="8613"/>
                    <a:pt x="2264" y="8640"/>
                    <a:pt x="2261" y="8653"/>
                  </a:cubicBezTo>
                  <a:cubicBezTo>
                    <a:pt x="2254" y="8669"/>
                    <a:pt x="2156" y="8754"/>
                    <a:pt x="2162" y="8797"/>
                  </a:cubicBezTo>
                  <a:cubicBezTo>
                    <a:pt x="2166" y="8843"/>
                    <a:pt x="2271" y="8898"/>
                    <a:pt x="2284" y="8902"/>
                  </a:cubicBezTo>
                  <a:cubicBezTo>
                    <a:pt x="2320" y="8911"/>
                    <a:pt x="2349" y="8938"/>
                    <a:pt x="2362" y="8974"/>
                  </a:cubicBezTo>
                  <a:cubicBezTo>
                    <a:pt x="2388" y="9029"/>
                    <a:pt x="2395" y="9115"/>
                    <a:pt x="2438" y="9164"/>
                  </a:cubicBezTo>
                  <a:cubicBezTo>
                    <a:pt x="2479" y="9211"/>
                    <a:pt x="2548" y="9259"/>
                    <a:pt x="2567" y="9259"/>
                  </a:cubicBezTo>
                  <a:cubicBezTo>
                    <a:pt x="2568" y="9259"/>
                    <a:pt x="2568" y="9259"/>
                    <a:pt x="2569" y="9259"/>
                  </a:cubicBezTo>
                  <a:cubicBezTo>
                    <a:pt x="2585" y="9255"/>
                    <a:pt x="2873" y="9255"/>
                    <a:pt x="2873" y="9255"/>
                  </a:cubicBezTo>
                  <a:cubicBezTo>
                    <a:pt x="2893" y="9213"/>
                    <a:pt x="2903" y="9170"/>
                    <a:pt x="2899" y="9124"/>
                  </a:cubicBezTo>
                  <a:cubicBezTo>
                    <a:pt x="2899" y="9046"/>
                    <a:pt x="2893" y="8803"/>
                    <a:pt x="2899" y="8784"/>
                  </a:cubicBezTo>
                  <a:cubicBezTo>
                    <a:pt x="2906" y="8767"/>
                    <a:pt x="2962" y="8718"/>
                    <a:pt x="2949" y="8679"/>
                  </a:cubicBezTo>
                  <a:cubicBezTo>
                    <a:pt x="2936" y="8640"/>
                    <a:pt x="2877" y="8509"/>
                    <a:pt x="2877" y="8492"/>
                  </a:cubicBezTo>
                  <a:cubicBezTo>
                    <a:pt x="2873" y="8472"/>
                    <a:pt x="2880" y="8391"/>
                    <a:pt x="2854" y="8358"/>
                  </a:cubicBezTo>
                  <a:cubicBezTo>
                    <a:pt x="2827" y="8322"/>
                    <a:pt x="2736" y="8181"/>
                    <a:pt x="2736" y="8181"/>
                  </a:cubicBezTo>
                  <a:cubicBezTo>
                    <a:pt x="2713" y="8115"/>
                    <a:pt x="2696" y="8050"/>
                    <a:pt x="2687" y="7981"/>
                  </a:cubicBezTo>
                  <a:cubicBezTo>
                    <a:pt x="2680" y="7909"/>
                    <a:pt x="2703" y="7840"/>
                    <a:pt x="2755" y="7788"/>
                  </a:cubicBezTo>
                  <a:cubicBezTo>
                    <a:pt x="2798" y="7735"/>
                    <a:pt x="2863" y="7712"/>
                    <a:pt x="2877" y="7598"/>
                  </a:cubicBezTo>
                  <a:cubicBezTo>
                    <a:pt x="2886" y="7480"/>
                    <a:pt x="2994" y="7264"/>
                    <a:pt x="3011" y="7146"/>
                  </a:cubicBezTo>
                  <a:cubicBezTo>
                    <a:pt x="3024" y="7061"/>
                    <a:pt x="3027" y="6975"/>
                    <a:pt x="3024" y="6890"/>
                  </a:cubicBezTo>
                  <a:cubicBezTo>
                    <a:pt x="3017" y="6821"/>
                    <a:pt x="3063" y="6733"/>
                    <a:pt x="3109" y="6677"/>
                  </a:cubicBezTo>
                  <a:cubicBezTo>
                    <a:pt x="3158" y="6625"/>
                    <a:pt x="3207" y="6572"/>
                    <a:pt x="3263" y="6523"/>
                  </a:cubicBezTo>
                  <a:cubicBezTo>
                    <a:pt x="3279" y="6507"/>
                    <a:pt x="3299" y="6491"/>
                    <a:pt x="3319" y="6477"/>
                  </a:cubicBezTo>
                  <a:cubicBezTo>
                    <a:pt x="3335" y="6464"/>
                    <a:pt x="3623" y="6360"/>
                    <a:pt x="3745" y="6268"/>
                  </a:cubicBezTo>
                  <a:cubicBezTo>
                    <a:pt x="3866" y="6173"/>
                    <a:pt x="3984" y="5989"/>
                    <a:pt x="4069" y="5927"/>
                  </a:cubicBezTo>
                  <a:cubicBezTo>
                    <a:pt x="4154" y="5868"/>
                    <a:pt x="4285" y="5780"/>
                    <a:pt x="4318" y="5708"/>
                  </a:cubicBezTo>
                  <a:cubicBezTo>
                    <a:pt x="4354" y="5639"/>
                    <a:pt x="4338" y="5600"/>
                    <a:pt x="4429" y="5557"/>
                  </a:cubicBezTo>
                  <a:cubicBezTo>
                    <a:pt x="4498" y="5524"/>
                    <a:pt x="4614" y="5493"/>
                    <a:pt x="4670" y="5493"/>
                  </a:cubicBezTo>
                  <a:cubicBezTo>
                    <a:pt x="4686" y="5493"/>
                    <a:pt x="4698" y="5495"/>
                    <a:pt x="4701" y="5501"/>
                  </a:cubicBezTo>
                  <a:cubicBezTo>
                    <a:pt x="4724" y="5531"/>
                    <a:pt x="4747" y="5557"/>
                    <a:pt x="4777" y="5583"/>
                  </a:cubicBezTo>
                  <a:cubicBezTo>
                    <a:pt x="4814" y="5605"/>
                    <a:pt x="4856" y="5617"/>
                    <a:pt x="4899" y="5617"/>
                  </a:cubicBezTo>
                  <a:cubicBezTo>
                    <a:pt x="4932" y="5617"/>
                    <a:pt x="4965" y="5610"/>
                    <a:pt x="4996" y="5596"/>
                  </a:cubicBezTo>
                  <a:cubicBezTo>
                    <a:pt x="5098" y="5544"/>
                    <a:pt x="5160" y="5468"/>
                    <a:pt x="5216" y="5459"/>
                  </a:cubicBezTo>
                  <a:cubicBezTo>
                    <a:pt x="5223" y="5457"/>
                    <a:pt x="5231" y="5457"/>
                    <a:pt x="5239" y="5457"/>
                  </a:cubicBezTo>
                  <a:cubicBezTo>
                    <a:pt x="5265" y="5457"/>
                    <a:pt x="5294" y="5461"/>
                    <a:pt x="5322" y="5461"/>
                  </a:cubicBezTo>
                  <a:cubicBezTo>
                    <a:pt x="5359" y="5461"/>
                    <a:pt x="5394" y="5454"/>
                    <a:pt x="5415" y="5419"/>
                  </a:cubicBezTo>
                  <a:cubicBezTo>
                    <a:pt x="5458" y="5347"/>
                    <a:pt x="5507" y="5278"/>
                    <a:pt x="5514" y="5216"/>
                  </a:cubicBezTo>
                  <a:cubicBezTo>
                    <a:pt x="5520" y="5154"/>
                    <a:pt x="5546" y="5052"/>
                    <a:pt x="5527" y="5013"/>
                  </a:cubicBezTo>
                  <a:cubicBezTo>
                    <a:pt x="5510" y="4971"/>
                    <a:pt x="5478" y="4915"/>
                    <a:pt x="5422" y="4908"/>
                  </a:cubicBezTo>
                  <a:cubicBezTo>
                    <a:pt x="5373" y="4905"/>
                    <a:pt x="5324" y="4892"/>
                    <a:pt x="5281" y="4869"/>
                  </a:cubicBezTo>
                  <a:cubicBezTo>
                    <a:pt x="5258" y="4849"/>
                    <a:pt x="5176" y="4853"/>
                    <a:pt x="5170" y="4787"/>
                  </a:cubicBezTo>
                  <a:cubicBezTo>
                    <a:pt x="5163" y="4718"/>
                    <a:pt x="5101" y="4364"/>
                    <a:pt x="5137" y="4283"/>
                  </a:cubicBezTo>
                  <a:cubicBezTo>
                    <a:pt x="5176" y="4204"/>
                    <a:pt x="5261" y="4155"/>
                    <a:pt x="5297" y="4109"/>
                  </a:cubicBezTo>
                  <a:cubicBezTo>
                    <a:pt x="5333" y="4063"/>
                    <a:pt x="5366" y="4021"/>
                    <a:pt x="5363" y="3968"/>
                  </a:cubicBezTo>
                  <a:cubicBezTo>
                    <a:pt x="5353" y="3883"/>
                    <a:pt x="5324" y="3804"/>
                    <a:pt x="5281" y="3732"/>
                  </a:cubicBezTo>
                  <a:cubicBezTo>
                    <a:pt x="5232" y="3677"/>
                    <a:pt x="5193" y="3618"/>
                    <a:pt x="5160" y="3552"/>
                  </a:cubicBezTo>
                  <a:cubicBezTo>
                    <a:pt x="5143" y="3503"/>
                    <a:pt x="5114" y="3428"/>
                    <a:pt x="5157" y="3352"/>
                  </a:cubicBezTo>
                  <a:cubicBezTo>
                    <a:pt x="5199" y="3277"/>
                    <a:pt x="5209" y="3257"/>
                    <a:pt x="5209" y="3211"/>
                  </a:cubicBezTo>
                  <a:cubicBezTo>
                    <a:pt x="5212" y="3169"/>
                    <a:pt x="5124" y="3110"/>
                    <a:pt x="5101" y="3048"/>
                  </a:cubicBezTo>
                  <a:cubicBezTo>
                    <a:pt x="5094" y="3021"/>
                    <a:pt x="5081" y="2995"/>
                    <a:pt x="5071" y="2966"/>
                  </a:cubicBezTo>
                  <a:cubicBezTo>
                    <a:pt x="5071" y="2966"/>
                    <a:pt x="5166" y="2822"/>
                    <a:pt x="5216" y="2736"/>
                  </a:cubicBezTo>
                  <a:cubicBezTo>
                    <a:pt x="5265" y="2648"/>
                    <a:pt x="5317" y="2559"/>
                    <a:pt x="5307" y="2494"/>
                  </a:cubicBezTo>
                  <a:cubicBezTo>
                    <a:pt x="5301" y="2428"/>
                    <a:pt x="5222" y="2415"/>
                    <a:pt x="5288" y="2304"/>
                  </a:cubicBezTo>
                  <a:cubicBezTo>
                    <a:pt x="5330" y="2232"/>
                    <a:pt x="5383" y="2163"/>
                    <a:pt x="5438" y="2098"/>
                  </a:cubicBezTo>
                  <a:cubicBezTo>
                    <a:pt x="5438" y="2098"/>
                    <a:pt x="5615" y="2055"/>
                    <a:pt x="5704" y="1973"/>
                  </a:cubicBezTo>
                  <a:cubicBezTo>
                    <a:pt x="5792" y="1891"/>
                    <a:pt x="5861" y="1842"/>
                    <a:pt x="5910" y="1780"/>
                  </a:cubicBezTo>
                  <a:cubicBezTo>
                    <a:pt x="5962" y="1718"/>
                    <a:pt x="6067" y="1616"/>
                    <a:pt x="6084" y="1508"/>
                  </a:cubicBezTo>
                  <a:cubicBezTo>
                    <a:pt x="6090" y="1478"/>
                    <a:pt x="6093" y="1439"/>
                    <a:pt x="6097" y="1400"/>
                  </a:cubicBezTo>
                  <a:cubicBezTo>
                    <a:pt x="6084" y="1397"/>
                    <a:pt x="6071" y="1393"/>
                    <a:pt x="6057" y="1390"/>
                  </a:cubicBezTo>
                  <a:cubicBezTo>
                    <a:pt x="5956" y="1347"/>
                    <a:pt x="5851" y="1321"/>
                    <a:pt x="5743" y="1308"/>
                  </a:cubicBezTo>
                  <a:lnTo>
                    <a:pt x="5268" y="1308"/>
                  </a:lnTo>
                  <a:cubicBezTo>
                    <a:pt x="5252" y="1308"/>
                    <a:pt x="5045" y="1256"/>
                    <a:pt x="5045" y="1256"/>
                  </a:cubicBezTo>
                  <a:cubicBezTo>
                    <a:pt x="5045" y="1256"/>
                    <a:pt x="4675" y="1105"/>
                    <a:pt x="4587" y="1082"/>
                  </a:cubicBezTo>
                  <a:cubicBezTo>
                    <a:pt x="4517" y="1065"/>
                    <a:pt x="4440" y="1021"/>
                    <a:pt x="4363" y="1021"/>
                  </a:cubicBezTo>
                  <a:cubicBezTo>
                    <a:pt x="4339" y="1021"/>
                    <a:pt x="4315" y="1025"/>
                    <a:pt x="4292" y="1036"/>
                  </a:cubicBezTo>
                  <a:cubicBezTo>
                    <a:pt x="4190" y="1079"/>
                    <a:pt x="4164" y="1079"/>
                    <a:pt x="4105" y="1154"/>
                  </a:cubicBezTo>
                  <a:cubicBezTo>
                    <a:pt x="4043" y="1216"/>
                    <a:pt x="3974" y="1272"/>
                    <a:pt x="3899" y="1318"/>
                  </a:cubicBezTo>
                  <a:cubicBezTo>
                    <a:pt x="3899" y="1318"/>
                    <a:pt x="3853" y="1243"/>
                    <a:pt x="3836" y="1239"/>
                  </a:cubicBezTo>
                  <a:cubicBezTo>
                    <a:pt x="3781" y="1259"/>
                    <a:pt x="3728" y="1285"/>
                    <a:pt x="3676" y="1315"/>
                  </a:cubicBezTo>
                  <a:lnTo>
                    <a:pt x="3643" y="1324"/>
                  </a:lnTo>
                  <a:cubicBezTo>
                    <a:pt x="3643" y="1324"/>
                    <a:pt x="3551" y="1282"/>
                    <a:pt x="3551" y="1256"/>
                  </a:cubicBezTo>
                  <a:cubicBezTo>
                    <a:pt x="3551" y="1229"/>
                    <a:pt x="3548" y="1134"/>
                    <a:pt x="3548" y="1105"/>
                  </a:cubicBezTo>
                  <a:cubicBezTo>
                    <a:pt x="3548" y="1075"/>
                    <a:pt x="3302" y="682"/>
                    <a:pt x="3217" y="587"/>
                  </a:cubicBezTo>
                  <a:cubicBezTo>
                    <a:pt x="3132" y="492"/>
                    <a:pt x="2886" y="217"/>
                    <a:pt x="2831" y="217"/>
                  </a:cubicBezTo>
                  <a:cubicBezTo>
                    <a:pt x="2759" y="234"/>
                    <a:pt x="2693" y="273"/>
                    <a:pt x="2647" y="335"/>
                  </a:cubicBezTo>
                  <a:cubicBezTo>
                    <a:pt x="2625" y="371"/>
                    <a:pt x="2590" y="409"/>
                    <a:pt x="2561" y="409"/>
                  </a:cubicBezTo>
                  <a:cubicBezTo>
                    <a:pt x="2556" y="409"/>
                    <a:pt x="2551" y="407"/>
                    <a:pt x="2546" y="404"/>
                  </a:cubicBezTo>
                  <a:cubicBezTo>
                    <a:pt x="2513" y="381"/>
                    <a:pt x="2398" y="217"/>
                    <a:pt x="2375" y="207"/>
                  </a:cubicBezTo>
                  <a:cubicBezTo>
                    <a:pt x="2356" y="198"/>
                    <a:pt x="2126" y="93"/>
                    <a:pt x="2087" y="86"/>
                  </a:cubicBezTo>
                  <a:lnTo>
                    <a:pt x="2081" y="86"/>
                  </a:lnTo>
                  <a:lnTo>
                    <a:pt x="2074" y="83"/>
                  </a:lnTo>
                  <a:lnTo>
                    <a:pt x="1884" y="47"/>
                  </a:lnTo>
                  <a:cubicBezTo>
                    <a:pt x="1871" y="44"/>
                    <a:pt x="1861" y="40"/>
                    <a:pt x="1848" y="40"/>
                  </a:cubicBezTo>
                  <a:lnTo>
                    <a:pt x="1809" y="34"/>
                  </a:lnTo>
                  <a:lnTo>
                    <a:pt x="1727" y="17"/>
                  </a:lnTo>
                  <a:lnTo>
                    <a:pt x="1694" y="11"/>
                  </a:lnTo>
                  <a:lnTo>
                    <a:pt x="1635" y="1"/>
                  </a:ln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a:off x="7046591" y="2768523"/>
              <a:ext cx="942319" cy="800846"/>
            </a:xfrm>
            <a:custGeom>
              <a:avLst/>
              <a:gdLst/>
              <a:ahLst/>
              <a:cxnLst/>
              <a:rect l="l" t="t" r="r" b="b"/>
              <a:pathLst>
                <a:path w="10524" h="8944" extrusionOk="0">
                  <a:moveTo>
                    <a:pt x="6343" y="0"/>
                  </a:moveTo>
                  <a:cubicBezTo>
                    <a:pt x="6252" y="0"/>
                    <a:pt x="5985" y="50"/>
                    <a:pt x="5901" y="85"/>
                  </a:cubicBezTo>
                  <a:cubicBezTo>
                    <a:pt x="5806" y="121"/>
                    <a:pt x="5570" y="380"/>
                    <a:pt x="5570" y="380"/>
                  </a:cubicBezTo>
                  <a:lnTo>
                    <a:pt x="5452" y="471"/>
                  </a:lnTo>
                  <a:lnTo>
                    <a:pt x="5416" y="497"/>
                  </a:lnTo>
                  <a:cubicBezTo>
                    <a:pt x="5416" y="497"/>
                    <a:pt x="5190" y="586"/>
                    <a:pt x="5124" y="638"/>
                  </a:cubicBezTo>
                  <a:cubicBezTo>
                    <a:pt x="5052" y="694"/>
                    <a:pt x="4987" y="760"/>
                    <a:pt x="4928" y="828"/>
                  </a:cubicBezTo>
                  <a:cubicBezTo>
                    <a:pt x="4892" y="868"/>
                    <a:pt x="4656" y="1123"/>
                    <a:pt x="4636" y="1156"/>
                  </a:cubicBezTo>
                  <a:cubicBezTo>
                    <a:pt x="4617" y="1185"/>
                    <a:pt x="4420" y="1251"/>
                    <a:pt x="4381" y="1251"/>
                  </a:cubicBezTo>
                  <a:cubicBezTo>
                    <a:pt x="4345" y="1248"/>
                    <a:pt x="4381" y="1162"/>
                    <a:pt x="4400" y="1071"/>
                  </a:cubicBezTo>
                  <a:cubicBezTo>
                    <a:pt x="4420" y="979"/>
                    <a:pt x="4453" y="989"/>
                    <a:pt x="4463" y="956"/>
                  </a:cubicBezTo>
                  <a:cubicBezTo>
                    <a:pt x="4435" y="954"/>
                    <a:pt x="4407" y="954"/>
                    <a:pt x="4380" y="954"/>
                  </a:cubicBezTo>
                  <a:cubicBezTo>
                    <a:pt x="4352" y="954"/>
                    <a:pt x="4325" y="954"/>
                    <a:pt x="4299" y="956"/>
                  </a:cubicBezTo>
                  <a:cubicBezTo>
                    <a:pt x="4260" y="961"/>
                    <a:pt x="4247" y="992"/>
                    <a:pt x="4217" y="992"/>
                  </a:cubicBezTo>
                  <a:cubicBezTo>
                    <a:pt x="4204" y="992"/>
                    <a:pt x="4188" y="986"/>
                    <a:pt x="4165" y="969"/>
                  </a:cubicBezTo>
                  <a:cubicBezTo>
                    <a:pt x="4112" y="933"/>
                    <a:pt x="4063" y="891"/>
                    <a:pt x="4017" y="848"/>
                  </a:cubicBezTo>
                  <a:cubicBezTo>
                    <a:pt x="3998" y="828"/>
                    <a:pt x="3863" y="753"/>
                    <a:pt x="3863" y="753"/>
                  </a:cubicBezTo>
                  <a:cubicBezTo>
                    <a:pt x="3863" y="753"/>
                    <a:pt x="3794" y="887"/>
                    <a:pt x="3811" y="917"/>
                  </a:cubicBezTo>
                  <a:cubicBezTo>
                    <a:pt x="3830" y="953"/>
                    <a:pt x="3857" y="992"/>
                    <a:pt x="3883" y="1028"/>
                  </a:cubicBezTo>
                  <a:cubicBezTo>
                    <a:pt x="3912" y="1067"/>
                    <a:pt x="3955" y="1110"/>
                    <a:pt x="3929" y="1133"/>
                  </a:cubicBezTo>
                  <a:cubicBezTo>
                    <a:pt x="3912" y="1155"/>
                    <a:pt x="3887" y="1166"/>
                    <a:pt x="3862" y="1166"/>
                  </a:cubicBezTo>
                  <a:cubicBezTo>
                    <a:pt x="3854" y="1166"/>
                    <a:pt x="3845" y="1165"/>
                    <a:pt x="3837" y="1162"/>
                  </a:cubicBezTo>
                  <a:cubicBezTo>
                    <a:pt x="3782" y="1159"/>
                    <a:pt x="3713" y="1139"/>
                    <a:pt x="3685" y="1139"/>
                  </a:cubicBezTo>
                  <a:cubicBezTo>
                    <a:pt x="3683" y="1139"/>
                    <a:pt x="3681" y="1139"/>
                    <a:pt x="3680" y="1140"/>
                  </a:cubicBezTo>
                  <a:cubicBezTo>
                    <a:pt x="3672" y="1139"/>
                    <a:pt x="3665" y="1138"/>
                    <a:pt x="3658" y="1138"/>
                  </a:cubicBezTo>
                  <a:cubicBezTo>
                    <a:pt x="3636" y="1138"/>
                    <a:pt x="3614" y="1142"/>
                    <a:pt x="3595" y="1149"/>
                  </a:cubicBezTo>
                  <a:cubicBezTo>
                    <a:pt x="3555" y="1166"/>
                    <a:pt x="3477" y="1248"/>
                    <a:pt x="3513" y="1297"/>
                  </a:cubicBezTo>
                  <a:cubicBezTo>
                    <a:pt x="3549" y="1349"/>
                    <a:pt x="3634" y="1408"/>
                    <a:pt x="3624" y="1444"/>
                  </a:cubicBezTo>
                  <a:cubicBezTo>
                    <a:pt x="3618" y="1477"/>
                    <a:pt x="3529" y="1562"/>
                    <a:pt x="3539" y="1595"/>
                  </a:cubicBezTo>
                  <a:cubicBezTo>
                    <a:pt x="3549" y="1628"/>
                    <a:pt x="3591" y="1667"/>
                    <a:pt x="3627" y="1726"/>
                  </a:cubicBezTo>
                  <a:cubicBezTo>
                    <a:pt x="3657" y="1769"/>
                    <a:pt x="3693" y="1808"/>
                    <a:pt x="3729" y="1844"/>
                  </a:cubicBezTo>
                  <a:cubicBezTo>
                    <a:pt x="3735" y="1854"/>
                    <a:pt x="3781" y="1909"/>
                    <a:pt x="3739" y="1949"/>
                  </a:cubicBezTo>
                  <a:cubicBezTo>
                    <a:pt x="3699" y="1995"/>
                    <a:pt x="3647" y="2027"/>
                    <a:pt x="3591" y="2044"/>
                  </a:cubicBezTo>
                  <a:cubicBezTo>
                    <a:pt x="3496" y="2076"/>
                    <a:pt x="3411" y="2106"/>
                    <a:pt x="3388" y="2109"/>
                  </a:cubicBezTo>
                  <a:cubicBezTo>
                    <a:pt x="3369" y="2113"/>
                    <a:pt x="3277" y="2113"/>
                    <a:pt x="3264" y="2149"/>
                  </a:cubicBezTo>
                  <a:cubicBezTo>
                    <a:pt x="3241" y="2208"/>
                    <a:pt x="3234" y="2270"/>
                    <a:pt x="3241" y="2332"/>
                  </a:cubicBezTo>
                  <a:cubicBezTo>
                    <a:pt x="3254" y="2424"/>
                    <a:pt x="3300" y="2427"/>
                    <a:pt x="3260" y="2496"/>
                  </a:cubicBezTo>
                  <a:cubicBezTo>
                    <a:pt x="3221" y="2568"/>
                    <a:pt x="3179" y="2555"/>
                    <a:pt x="3201" y="2607"/>
                  </a:cubicBezTo>
                  <a:cubicBezTo>
                    <a:pt x="3224" y="2660"/>
                    <a:pt x="3211" y="2696"/>
                    <a:pt x="3290" y="2768"/>
                  </a:cubicBezTo>
                  <a:cubicBezTo>
                    <a:pt x="3359" y="2823"/>
                    <a:pt x="3418" y="2886"/>
                    <a:pt x="3467" y="2958"/>
                  </a:cubicBezTo>
                  <a:cubicBezTo>
                    <a:pt x="3513" y="3023"/>
                    <a:pt x="3578" y="3112"/>
                    <a:pt x="3539" y="3144"/>
                  </a:cubicBezTo>
                  <a:cubicBezTo>
                    <a:pt x="3500" y="3180"/>
                    <a:pt x="3434" y="3213"/>
                    <a:pt x="3401" y="3262"/>
                  </a:cubicBezTo>
                  <a:cubicBezTo>
                    <a:pt x="3369" y="3311"/>
                    <a:pt x="3270" y="3403"/>
                    <a:pt x="3247" y="3465"/>
                  </a:cubicBezTo>
                  <a:cubicBezTo>
                    <a:pt x="3228" y="3531"/>
                    <a:pt x="3159" y="3606"/>
                    <a:pt x="3224" y="3655"/>
                  </a:cubicBezTo>
                  <a:cubicBezTo>
                    <a:pt x="3290" y="3701"/>
                    <a:pt x="3336" y="3685"/>
                    <a:pt x="3372" y="3701"/>
                  </a:cubicBezTo>
                  <a:cubicBezTo>
                    <a:pt x="3408" y="3718"/>
                    <a:pt x="3434" y="3806"/>
                    <a:pt x="3424" y="3832"/>
                  </a:cubicBezTo>
                  <a:cubicBezTo>
                    <a:pt x="3414" y="3859"/>
                    <a:pt x="3372" y="3914"/>
                    <a:pt x="3378" y="3960"/>
                  </a:cubicBezTo>
                  <a:cubicBezTo>
                    <a:pt x="3388" y="4006"/>
                    <a:pt x="3437" y="4094"/>
                    <a:pt x="3444" y="4130"/>
                  </a:cubicBezTo>
                  <a:cubicBezTo>
                    <a:pt x="3454" y="4163"/>
                    <a:pt x="3506" y="4206"/>
                    <a:pt x="3477" y="4255"/>
                  </a:cubicBezTo>
                  <a:cubicBezTo>
                    <a:pt x="3437" y="4314"/>
                    <a:pt x="3395" y="4363"/>
                    <a:pt x="3342" y="4409"/>
                  </a:cubicBezTo>
                  <a:cubicBezTo>
                    <a:pt x="3274" y="4471"/>
                    <a:pt x="3172" y="4569"/>
                    <a:pt x="3136" y="4586"/>
                  </a:cubicBezTo>
                  <a:cubicBezTo>
                    <a:pt x="3103" y="4604"/>
                    <a:pt x="2966" y="4720"/>
                    <a:pt x="2893" y="4720"/>
                  </a:cubicBezTo>
                  <a:cubicBezTo>
                    <a:pt x="2886" y="4720"/>
                    <a:pt x="2880" y="4719"/>
                    <a:pt x="2874" y="4717"/>
                  </a:cubicBezTo>
                  <a:cubicBezTo>
                    <a:pt x="2808" y="4691"/>
                    <a:pt x="2681" y="4655"/>
                    <a:pt x="2635" y="4645"/>
                  </a:cubicBezTo>
                  <a:cubicBezTo>
                    <a:pt x="2609" y="4637"/>
                    <a:pt x="2565" y="4624"/>
                    <a:pt x="2520" y="4624"/>
                  </a:cubicBezTo>
                  <a:cubicBezTo>
                    <a:pt x="2490" y="4624"/>
                    <a:pt x="2461" y="4629"/>
                    <a:pt x="2435" y="4645"/>
                  </a:cubicBezTo>
                  <a:cubicBezTo>
                    <a:pt x="2388" y="4675"/>
                    <a:pt x="2337" y="4689"/>
                    <a:pt x="2285" y="4689"/>
                  </a:cubicBezTo>
                  <a:cubicBezTo>
                    <a:pt x="2275" y="4689"/>
                    <a:pt x="2265" y="4688"/>
                    <a:pt x="2255" y="4687"/>
                  </a:cubicBezTo>
                  <a:cubicBezTo>
                    <a:pt x="2245" y="4687"/>
                    <a:pt x="2235" y="4687"/>
                    <a:pt x="2225" y="4687"/>
                  </a:cubicBezTo>
                  <a:cubicBezTo>
                    <a:pt x="2155" y="4687"/>
                    <a:pt x="2085" y="4696"/>
                    <a:pt x="2019" y="4714"/>
                  </a:cubicBezTo>
                  <a:cubicBezTo>
                    <a:pt x="1963" y="4723"/>
                    <a:pt x="1911" y="4746"/>
                    <a:pt x="1865" y="4782"/>
                  </a:cubicBezTo>
                  <a:cubicBezTo>
                    <a:pt x="1812" y="4822"/>
                    <a:pt x="1721" y="4881"/>
                    <a:pt x="1698" y="4917"/>
                  </a:cubicBezTo>
                  <a:cubicBezTo>
                    <a:pt x="1672" y="4953"/>
                    <a:pt x="1672" y="4963"/>
                    <a:pt x="1577" y="4972"/>
                  </a:cubicBezTo>
                  <a:cubicBezTo>
                    <a:pt x="1567" y="4973"/>
                    <a:pt x="1558" y="4974"/>
                    <a:pt x="1549" y="4974"/>
                  </a:cubicBezTo>
                  <a:cubicBezTo>
                    <a:pt x="1463" y="4974"/>
                    <a:pt x="1377" y="4936"/>
                    <a:pt x="1347" y="4936"/>
                  </a:cubicBezTo>
                  <a:cubicBezTo>
                    <a:pt x="1315" y="4936"/>
                    <a:pt x="1184" y="5015"/>
                    <a:pt x="1157" y="5018"/>
                  </a:cubicBezTo>
                  <a:cubicBezTo>
                    <a:pt x="1134" y="5022"/>
                    <a:pt x="967" y="5087"/>
                    <a:pt x="869" y="5123"/>
                  </a:cubicBezTo>
                  <a:cubicBezTo>
                    <a:pt x="771" y="5159"/>
                    <a:pt x="610" y="5175"/>
                    <a:pt x="568" y="5228"/>
                  </a:cubicBezTo>
                  <a:cubicBezTo>
                    <a:pt x="519" y="5303"/>
                    <a:pt x="482" y="5385"/>
                    <a:pt x="463" y="5470"/>
                  </a:cubicBezTo>
                  <a:cubicBezTo>
                    <a:pt x="456" y="5500"/>
                    <a:pt x="453" y="5533"/>
                    <a:pt x="446" y="5565"/>
                  </a:cubicBezTo>
                  <a:cubicBezTo>
                    <a:pt x="446" y="5569"/>
                    <a:pt x="443" y="5575"/>
                    <a:pt x="443" y="5582"/>
                  </a:cubicBezTo>
                  <a:cubicBezTo>
                    <a:pt x="440" y="5592"/>
                    <a:pt x="437" y="5605"/>
                    <a:pt x="430" y="5614"/>
                  </a:cubicBezTo>
                  <a:cubicBezTo>
                    <a:pt x="430" y="5621"/>
                    <a:pt x="427" y="5624"/>
                    <a:pt x="424" y="5631"/>
                  </a:cubicBezTo>
                  <a:cubicBezTo>
                    <a:pt x="424" y="5634"/>
                    <a:pt x="420" y="5641"/>
                    <a:pt x="417" y="5644"/>
                  </a:cubicBezTo>
                  <a:cubicBezTo>
                    <a:pt x="417" y="5647"/>
                    <a:pt x="414" y="5650"/>
                    <a:pt x="410" y="5654"/>
                  </a:cubicBezTo>
                  <a:cubicBezTo>
                    <a:pt x="407" y="5660"/>
                    <a:pt x="404" y="5667"/>
                    <a:pt x="397" y="5673"/>
                  </a:cubicBezTo>
                  <a:cubicBezTo>
                    <a:pt x="345" y="5732"/>
                    <a:pt x="191" y="5782"/>
                    <a:pt x="178" y="5873"/>
                  </a:cubicBezTo>
                  <a:cubicBezTo>
                    <a:pt x="165" y="5942"/>
                    <a:pt x="191" y="6004"/>
                    <a:pt x="175" y="6063"/>
                  </a:cubicBezTo>
                  <a:cubicBezTo>
                    <a:pt x="168" y="6086"/>
                    <a:pt x="155" y="6109"/>
                    <a:pt x="139" y="6125"/>
                  </a:cubicBezTo>
                  <a:cubicBezTo>
                    <a:pt x="63" y="6204"/>
                    <a:pt x="1" y="6240"/>
                    <a:pt x="7" y="6296"/>
                  </a:cubicBezTo>
                  <a:cubicBezTo>
                    <a:pt x="11" y="6348"/>
                    <a:pt x="60" y="6486"/>
                    <a:pt x="66" y="6519"/>
                  </a:cubicBezTo>
                  <a:cubicBezTo>
                    <a:pt x="70" y="6551"/>
                    <a:pt x="106" y="6686"/>
                    <a:pt x="106" y="6686"/>
                  </a:cubicBezTo>
                  <a:cubicBezTo>
                    <a:pt x="106" y="6686"/>
                    <a:pt x="109" y="6682"/>
                    <a:pt x="112" y="6679"/>
                  </a:cubicBezTo>
                  <a:lnTo>
                    <a:pt x="122" y="6669"/>
                  </a:lnTo>
                  <a:cubicBezTo>
                    <a:pt x="125" y="6666"/>
                    <a:pt x="129" y="6663"/>
                    <a:pt x="135" y="6656"/>
                  </a:cubicBezTo>
                  <a:cubicBezTo>
                    <a:pt x="139" y="6653"/>
                    <a:pt x="145" y="6646"/>
                    <a:pt x="152" y="6643"/>
                  </a:cubicBezTo>
                  <a:lnTo>
                    <a:pt x="188" y="6607"/>
                  </a:lnTo>
                  <a:cubicBezTo>
                    <a:pt x="194" y="6601"/>
                    <a:pt x="201" y="6594"/>
                    <a:pt x="204" y="6587"/>
                  </a:cubicBezTo>
                  <a:lnTo>
                    <a:pt x="211" y="6584"/>
                  </a:lnTo>
                  <a:lnTo>
                    <a:pt x="237" y="6558"/>
                  </a:lnTo>
                  <a:cubicBezTo>
                    <a:pt x="250" y="6545"/>
                    <a:pt x="266" y="6532"/>
                    <a:pt x="279" y="6515"/>
                  </a:cubicBezTo>
                  <a:lnTo>
                    <a:pt x="315" y="6483"/>
                  </a:lnTo>
                  <a:cubicBezTo>
                    <a:pt x="329" y="6473"/>
                    <a:pt x="342" y="6460"/>
                    <a:pt x="351" y="6450"/>
                  </a:cubicBezTo>
                  <a:cubicBezTo>
                    <a:pt x="355" y="6447"/>
                    <a:pt x="358" y="6443"/>
                    <a:pt x="365" y="6440"/>
                  </a:cubicBezTo>
                  <a:cubicBezTo>
                    <a:pt x="378" y="6427"/>
                    <a:pt x="394" y="6414"/>
                    <a:pt x="410" y="6404"/>
                  </a:cubicBezTo>
                  <a:cubicBezTo>
                    <a:pt x="460" y="6371"/>
                    <a:pt x="515" y="6302"/>
                    <a:pt x="541" y="6299"/>
                  </a:cubicBezTo>
                  <a:cubicBezTo>
                    <a:pt x="545" y="6299"/>
                    <a:pt x="551" y="6298"/>
                    <a:pt x="558" y="6298"/>
                  </a:cubicBezTo>
                  <a:cubicBezTo>
                    <a:pt x="603" y="6298"/>
                    <a:pt x="706" y="6307"/>
                    <a:pt x="728" y="6335"/>
                  </a:cubicBezTo>
                  <a:cubicBezTo>
                    <a:pt x="756" y="6369"/>
                    <a:pt x="896" y="6424"/>
                    <a:pt x="966" y="6424"/>
                  </a:cubicBezTo>
                  <a:cubicBezTo>
                    <a:pt x="970" y="6424"/>
                    <a:pt x="974" y="6424"/>
                    <a:pt x="977" y="6424"/>
                  </a:cubicBezTo>
                  <a:cubicBezTo>
                    <a:pt x="1056" y="6417"/>
                    <a:pt x="1138" y="6410"/>
                    <a:pt x="1213" y="6394"/>
                  </a:cubicBezTo>
                  <a:cubicBezTo>
                    <a:pt x="1262" y="6381"/>
                    <a:pt x="1406" y="6315"/>
                    <a:pt x="1475" y="6309"/>
                  </a:cubicBezTo>
                  <a:cubicBezTo>
                    <a:pt x="1514" y="6306"/>
                    <a:pt x="1553" y="6304"/>
                    <a:pt x="1591" y="6304"/>
                  </a:cubicBezTo>
                  <a:cubicBezTo>
                    <a:pt x="1629" y="6304"/>
                    <a:pt x="1667" y="6306"/>
                    <a:pt x="1704" y="6309"/>
                  </a:cubicBezTo>
                  <a:cubicBezTo>
                    <a:pt x="1704" y="6309"/>
                    <a:pt x="1707" y="6306"/>
                    <a:pt x="1712" y="6306"/>
                  </a:cubicBezTo>
                  <a:cubicBezTo>
                    <a:pt x="1720" y="6306"/>
                    <a:pt x="1733" y="6314"/>
                    <a:pt x="1744" y="6358"/>
                  </a:cubicBezTo>
                  <a:cubicBezTo>
                    <a:pt x="1760" y="6427"/>
                    <a:pt x="1786" y="6506"/>
                    <a:pt x="1796" y="6548"/>
                  </a:cubicBezTo>
                  <a:cubicBezTo>
                    <a:pt x="1805" y="6592"/>
                    <a:pt x="1827" y="6683"/>
                    <a:pt x="1849" y="6683"/>
                  </a:cubicBezTo>
                  <a:cubicBezTo>
                    <a:pt x="1850" y="6683"/>
                    <a:pt x="1851" y="6683"/>
                    <a:pt x="1852" y="6682"/>
                  </a:cubicBezTo>
                  <a:cubicBezTo>
                    <a:pt x="1898" y="6650"/>
                    <a:pt x="1944" y="6617"/>
                    <a:pt x="1983" y="6581"/>
                  </a:cubicBezTo>
                  <a:cubicBezTo>
                    <a:pt x="1983" y="6581"/>
                    <a:pt x="2030" y="6539"/>
                    <a:pt x="2058" y="6539"/>
                  </a:cubicBezTo>
                  <a:cubicBezTo>
                    <a:pt x="2068" y="6539"/>
                    <a:pt x="2075" y="6544"/>
                    <a:pt x="2078" y="6558"/>
                  </a:cubicBezTo>
                  <a:cubicBezTo>
                    <a:pt x="2087" y="6608"/>
                    <a:pt x="2112" y="6699"/>
                    <a:pt x="2126" y="6699"/>
                  </a:cubicBezTo>
                  <a:cubicBezTo>
                    <a:pt x="2128" y="6699"/>
                    <a:pt x="2129" y="6698"/>
                    <a:pt x="2130" y="6696"/>
                  </a:cubicBezTo>
                  <a:cubicBezTo>
                    <a:pt x="2147" y="6673"/>
                    <a:pt x="2219" y="6591"/>
                    <a:pt x="2219" y="6591"/>
                  </a:cubicBezTo>
                  <a:lnTo>
                    <a:pt x="2261" y="6502"/>
                  </a:lnTo>
                  <a:lnTo>
                    <a:pt x="2307" y="6479"/>
                  </a:lnTo>
                  <a:cubicBezTo>
                    <a:pt x="2336" y="6490"/>
                    <a:pt x="2365" y="6494"/>
                    <a:pt x="2394" y="6494"/>
                  </a:cubicBezTo>
                  <a:cubicBezTo>
                    <a:pt x="2420" y="6494"/>
                    <a:pt x="2446" y="6490"/>
                    <a:pt x="2471" y="6483"/>
                  </a:cubicBezTo>
                  <a:cubicBezTo>
                    <a:pt x="2556" y="6450"/>
                    <a:pt x="2779" y="6424"/>
                    <a:pt x="2792" y="6417"/>
                  </a:cubicBezTo>
                  <a:cubicBezTo>
                    <a:pt x="2805" y="6410"/>
                    <a:pt x="2828" y="6365"/>
                    <a:pt x="2858" y="6361"/>
                  </a:cubicBezTo>
                  <a:cubicBezTo>
                    <a:pt x="2913" y="6361"/>
                    <a:pt x="2969" y="6365"/>
                    <a:pt x="3021" y="6374"/>
                  </a:cubicBezTo>
                  <a:cubicBezTo>
                    <a:pt x="3026" y="6375"/>
                    <a:pt x="3031" y="6375"/>
                    <a:pt x="3036" y="6375"/>
                  </a:cubicBezTo>
                  <a:cubicBezTo>
                    <a:pt x="3070" y="6375"/>
                    <a:pt x="3100" y="6365"/>
                    <a:pt x="3126" y="6345"/>
                  </a:cubicBezTo>
                  <a:cubicBezTo>
                    <a:pt x="3149" y="6325"/>
                    <a:pt x="3136" y="6309"/>
                    <a:pt x="3218" y="6260"/>
                  </a:cubicBezTo>
                  <a:cubicBezTo>
                    <a:pt x="3277" y="6220"/>
                    <a:pt x="3342" y="6194"/>
                    <a:pt x="3411" y="6175"/>
                  </a:cubicBezTo>
                  <a:cubicBezTo>
                    <a:pt x="3444" y="6184"/>
                    <a:pt x="3477" y="6198"/>
                    <a:pt x="3506" y="6214"/>
                  </a:cubicBezTo>
                  <a:cubicBezTo>
                    <a:pt x="3526" y="6207"/>
                    <a:pt x="3547" y="6204"/>
                    <a:pt x="3568" y="6204"/>
                  </a:cubicBezTo>
                  <a:cubicBezTo>
                    <a:pt x="3590" y="6204"/>
                    <a:pt x="3611" y="6207"/>
                    <a:pt x="3631" y="6214"/>
                  </a:cubicBezTo>
                  <a:cubicBezTo>
                    <a:pt x="3699" y="6237"/>
                    <a:pt x="3821" y="6378"/>
                    <a:pt x="3827" y="6404"/>
                  </a:cubicBezTo>
                  <a:cubicBezTo>
                    <a:pt x="3834" y="6427"/>
                    <a:pt x="3752" y="6568"/>
                    <a:pt x="3745" y="6597"/>
                  </a:cubicBezTo>
                  <a:cubicBezTo>
                    <a:pt x="3739" y="6627"/>
                    <a:pt x="3857" y="6682"/>
                    <a:pt x="3883" y="6696"/>
                  </a:cubicBezTo>
                  <a:cubicBezTo>
                    <a:pt x="3932" y="6715"/>
                    <a:pt x="3965" y="6768"/>
                    <a:pt x="3955" y="6823"/>
                  </a:cubicBezTo>
                  <a:cubicBezTo>
                    <a:pt x="3945" y="6905"/>
                    <a:pt x="3955" y="6895"/>
                    <a:pt x="3925" y="6967"/>
                  </a:cubicBezTo>
                  <a:cubicBezTo>
                    <a:pt x="3896" y="7036"/>
                    <a:pt x="3991" y="7266"/>
                    <a:pt x="4027" y="7324"/>
                  </a:cubicBezTo>
                  <a:cubicBezTo>
                    <a:pt x="4066" y="7383"/>
                    <a:pt x="4125" y="7528"/>
                    <a:pt x="4148" y="7534"/>
                  </a:cubicBezTo>
                  <a:cubicBezTo>
                    <a:pt x="4184" y="7531"/>
                    <a:pt x="4220" y="7528"/>
                    <a:pt x="4256" y="7521"/>
                  </a:cubicBezTo>
                  <a:cubicBezTo>
                    <a:pt x="4292" y="7521"/>
                    <a:pt x="4224" y="7495"/>
                    <a:pt x="4400" y="7475"/>
                  </a:cubicBezTo>
                  <a:cubicBezTo>
                    <a:pt x="4419" y="7473"/>
                    <a:pt x="4436" y="7472"/>
                    <a:pt x="4453" y="7472"/>
                  </a:cubicBezTo>
                  <a:cubicBezTo>
                    <a:pt x="4598" y="7472"/>
                    <a:pt x="4673" y="7543"/>
                    <a:pt x="4676" y="7567"/>
                  </a:cubicBezTo>
                  <a:cubicBezTo>
                    <a:pt x="4679" y="7629"/>
                    <a:pt x="4663" y="7688"/>
                    <a:pt x="4630" y="7741"/>
                  </a:cubicBezTo>
                  <a:cubicBezTo>
                    <a:pt x="4590" y="7780"/>
                    <a:pt x="4522" y="7865"/>
                    <a:pt x="4515" y="7898"/>
                  </a:cubicBezTo>
                  <a:cubicBezTo>
                    <a:pt x="4515" y="7953"/>
                    <a:pt x="4525" y="8006"/>
                    <a:pt x="4538" y="8058"/>
                  </a:cubicBezTo>
                  <a:cubicBezTo>
                    <a:pt x="4558" y="8117"/>
                    <a:pt x="4568" y="8176"/>
                    <a:pt x="4568" y="8238"/>
                  </a:cubicBezTo>
                  <a:cubicBezTo>
                    <a:pt x="4558" y="8268"/>
                    <a:pt x="4548" y="8242"/>
                    <a:pt x="4574" y="8340"/>
                  </a:cubicBezTo>
                  <a:cubicBezTo>
                    <a:pt x="4600" y="8438"/>
                    <a:pt x="4676" y="8537"/>
                    <a:pt x="4699" y="8546"/>
                  </a:cubicBezTo>
                  <a:cubicBezTo>
                    <a:pt x="4721" y="8556"/>
                    <a:pt x="4816" y="8582"/>
                    <a:pt x="4830" y="8648"/>
                  </a:cubicBezTo>
                  <a:cubicBezTo>
                    <a:pt x="4846" y="8713"/>
                    <a:pt x="4898" y="8861"/>
                    <a:pt x="4951" y="8894"/>
                  </a:cubicBezTo>
                  <a:cubicBezTo>
                    <a:pt x="4997" y="8917"/>
                    <a:pt x="5043" y="8930"/>
                    <a:pt x="5095" y="8933"/>
                  </a:cubicBezTo>
                  <a:cubicBezTo>
                    <a:pt x="5116" y="8935"/>
                    <a:pt x="5268" y="8944"/>
                    <a:pt x="5377" y="8944"/>
                  </a:cubicBezTo>
                  <a:cubicBezTo>
                    <a:pt x="5437" y="8944"/>
                    <a:pt x="5485" y="8941"/>
                    <a:pt x="5488" y="8933"/>
                  </a:cubicBezTo>
                  <a:cubicBezTo>
                    <a:pt x="5511" y="8897"/>
                    <a:pt x="5527" y="8858"/>
                    <a:pt x="5534" y="8815"/>
                  </a:cubicBezTo>
                  <a:cubicBezTo>
                    <a:pt x="5557" y="8723"/>
                    <a:pt x="5567" y="8661"/>
                    <a:pt x="5622" y="8635"/>
                  </a:cubicBezTo>
                  <a:cubicBezTo>
                    <a:pt x="5678" y="8609"/>
                    <a:pt x="5655" y="8599"/>
                    <a:pt x="5766" y="8596"/>
                  </a:cubicBezTo>
                  <a:cubicBezTo>
                    <a:pt x="5835" y="8596"/>
                    <a:pt x="5904" y="8592"/>
                    <a:pt x="5973" y="8579"/>
                  </a:cubicBezTo>
                  <a:cubicBezTo>
                    <a:pt x="6022" y="8569"/>
                    <a:pt x="6101" y="8556"/>
                    <a:pt x="6140" y="8507"/>
                  </a:cubicBezTo>
                  <a:cubicBezTo>
                    <a:pt x="6186" y="8458"/>
                    <a:pt x="6232" y="8409"/>
                    <a:pt x="6281" y="8366"/>
                  </a:cubicBezTo>
                  <a:lnTo>
                    <a:pt x="6409" y="8317"/>
                  </a:lnTo>
                  <a:lnTo>
                    <a:pt x="6513" y="8199"/>
                  </a:lnTo>
                  <a:cubicBezTo>
                    <a:pt x="6513" y="8199"/>
                    <a:pt x="6851" y="8075"/>
                    <a:pt x="6965" y="8032"/>
                  </a:cubicBezTo>
                  <a:cubicBezTo>
                    <a:pt x="6982" y="8026"/>
                    <a:pt x="7011" y="8012"/>
                    <a:pt x="7047" y="7996"/>
                  </a:cubicBezTo>
                  <a:lnTo>
                    <a:pt x="7077" y="7983"/>
                  </a:lnTo>
                  <a:lnTo>
                    <a:pt x="7178" y="7934"/>
                  </a:lnTo>
                  <a:cubicBezTo>
                    <a:pt x="7211" y="7917"/>
                    <a:pt x="7244" y="7901"/>
                    <a:pt x="7273" y="7888"/>
                  </a:cubicBezTo>
                  <a:lnTo>
                    <a:pt x="7296" y="7875"/>
                  </a:lnTo>
                  <a:cubicBezTo>
                    <a:pt x="7359" y="7845"/>
                    <a:pt x="7414" y="7816"/>
                    <a:pt x="7457" y="7799"/>
                  </a:cubicBezTo>
                  <a:lnTo>
                    <a:pt x="7470" y="7793"/>
                  </a:lnTo>
                  <a:cubicBezTo>
                    <a:pt x="7480" y="7790"/>
                    <a:pt x="7486" y="7783"/>
                    <a:pt x="7493" y="7783"/>
                  </a:cubicBezTo>
                  <a:cubicBezTo>
                    <a:pt x="7521" y="7772"/>
                    <a:pt x="7557" y="7769"/>
                    <a:pt x="7595" y="7769"/>
                  </a:cubicBezTo>
                  <a:cubicBezTo>
                    <a:pt x="7675" y="7769"/>
                    <a:pt x="7764" y="7784"/>
                    <a:pt x="7817" y="7786"/>
                  </a:cubicBezTo>
                  <a:cubicBezTo>
                    <a:pt x="7896" y="7786"/>
                    <a:pt x="8017" y="7819"/>
                    <a:pt x="8056" y="7819"/>
                  </a:cubicBezTo>
                  <a:cubicBezTo>
                    <a:pt x="8057" y="7819"/>
                    <a:pt x="8058" y="7819"/>
                    <a:pt x="8059" y="7819"/>
                  </a:cubicBezTo>
                  <a:cubicBezTo>
                    <a:pt x="8098" y="7819"/>
                    <a:pt x="8146" y="7748"/>
                    <a:pt x="8184" y="7659"/>
                  </a:cubicBezTo>
                  <a:cubicBezTo>
                    <a:pt x="8223" y="7570"/>
                    <a:pt x="8630" y="7449"/>
                    <a:pt x="8630" y="7449"/>
                  </a:cubicBezTo>
                  <a:cubicBezTo>
                    <a:pt x="8672" y="7433"/>
                    <a:pt x="8712" y="7416"/>
                    <a:pt x="8748" y="7397"/>
                  </a:cubicBezTo>
                  <a:cubicBezTo>
                    <a:pt x="8774" y="7377"/>
                    <a:pt x="8784" y="7331"/>
                    <a:pt x="8741" y="7246"/>
                  </a:cubicBezTo>
                  <a:cubicBezTo>
                    <a:pt x="8698" y="7161"/>
                    <a:pt x="8748" y="7092"/>
                    <a:pt x="8767" y="7030"/>
                  </a:cubicBezTo>
                  <a:cubicBezTo>
                    <a:pt x="8790" y="6967"/>
                    <a:pt x="8800" y="6869"/>
                    <a:pt x="8816" y="6810"/>
                  </a:cubicBezTo>
                  <a:cubicBezTo>
                    <a:pt x="8833" y="6738"/>
                    <a:pt x="8859" y="6669"/>
                    <a:pt x="8895" y="6601"/>
                  </a:cubicBezTo>
                  <a:cubicBezTo>
                    <a:pt x="8957" y="6466"/>
                    <a:pt x="9003" y="6489"/>
                    <a:pt x="9023" y="6374"/>
                  </a:cubicBezTo>
                  <a:cubicBezTo>
                    <a:pt x="9033" y="6325"/>
                    <a:pt x="9088" y="6279"/>
                    <a:pt x="9147" y="6237"/>
                  </a:cubicBezTo>
                  <a:cubicBezTo>
                    <a:pt x="9144" y="6234"/>
                    <a:pt x="9141" y="6230"/>
                    <a:pt x="9141" y="6227"/>
                  </a:cubicBezTo>
                  <a:cubicBezTo>
                    <a:pt x="9105" y="6135"/>
                    <a:pt x="9072" y="6040"/>
                    <a:pt x="9052" y="5942"/>
                  </a:cubicBezTo>
                  <a:cubicBezTo>
                    <a:pt x="9046" y="5883"/>
                    <a:pt x="9167" y="5854"/>
                    <a:pt x="9262" y="5801"/>
                  </a:cubicBezTo>
                  <a:cubicBezTo>
                    <a:pt x="9357" y="5749"/>
                    <a:pt x="9403" y="5778"/>
                    <a:pt x="9452" y="5706"/>
                  </a:cubicBezTo>
                  <a:cubicBezTo>
                    <a:pt x="9504" y="5631"/>
                    <a:pt x="9563" y="5562"/>
                    <a:pt x="9626" y="5500"/>
                  </a:cubicBezTo>
                  <a:cubicBezTo>
                    <a:pt x="9655" y="5470"/>
                    <a:pt x="9626" y="5307"/>
                    <a:pt x="9662" y="5234"/>
                  </a:cubicBezTo>
                  <a:cubicBezTo>
                    <a:pt x="9694" y="5166"/>
                    <a:pt x="9760" y="5015"/>
                    <a:pt x="9842" y="4845"/>
                  </a:cubicBezTo>
                  <a:cubicBezTo>
                    <a:pt x="9924" y="4678"/>
                    <a:pt x="9816" y="4638"/>
                    <a:pt x="9802" y="4573"/>
                  </a:cubicBezTo>
                  <a:cubicBezTo>
                    <a:pt x="9789" y="4507"/>
                    <a:pt x="9596" y="4432"/>
                    <a:pt x="9514" y="4396"/>
                  </a:cubicBezTo>
                  <a:cubicBezTo>
                    <a:pt x="9432" y="4363"/>
                    <a:pt x="9662" y="4363"/>
                    <a:pt x="9721" y="4281"/>
                  </a:cubicBezTo>
                  <a:cubicBezTo>
                    <a:pt x="9779" y="4199"/>
                    <a:pt x="9707" y="4173"/>
                    <a:pt x="9694" y="4117"/>
                  </a:cubicBezTo>
                  <a:cubicBezTo>
                    <a:pt x="9678" y="4062"/>
                    <a:pt x="9635" y="4016"/>
                    <a:pt x="9580" y="3993"/>
                  </a:cubicBezTo>
                  <a:cubicBezTo>
                    <a:pt x="9527" y="3973"/>
                    <a:pt x="9511" y="3849"/>
                    <a:pt x="9504" y="3777"/>
                  </a:cubicBezTo>
                  <a:cubicBezTo>
                    <a:pt x="9494" y="3701"/>
                    <a:pt x="9642" y="3659"/>
                    <a:pt x="9704" y="3629"/>
                  </a:cubicBezTo>
                  <a:cubicBezTo>
                    <a:pt x="9743" y="3612"/>
                    <a:pt x="9763" y="3608"/>
                    <a:pt x="9788" y="3608"/>
                  </a:cubicBezTo>
                  <a:cubicBezTo>
                    <a:pt x="9805" y="3608"/>
                    <a:pt x="9825" y="3610"/>
                    <a:pt x="9855" y="3610"/>
                  </a:cubicBezTo>
                  <a:cubicBezTo>
                    <a:pt x="9930" y="3610"/>
                    <a:pt x="9894" y="3590"/>
                    <a:pt x="9897" y="3554"/>
                  </a:cubicBezTo>
                  <a:cubicBezTo>
                    <a:pt x="9904" y="3521"/>
                    <a:pt x="10028" y="3374"/>
                    <a:pt x="10028" y="3374"/>
                  </a:cubicBezTo>
                  <a:lnTo>
                    <a:pt x="10382" y="3377"/>
                  </a:lnTo>
                  <a:cubicBezTo>
                    <a:pt x="10363" y="3341"/>
                    <a:pt x="10382" y="3266"/>
                    <a:pt x="10376" y="3233"/>
                  </a:cubicBezTo>
                  <a:cubicBezTo>
                    <a:pt x="10372" y="3200"/>
                    <a:pt x="10202" y="3017"/>
                    <a:pt x="10146" y="2961"/>
                  </a:cubicBezTo>
                  <a:cubicBezTo>
                    <a:pt x="10087" y="2909"/>
                    <a:pt x="10038" y="2873"/>
                    <a:pt x="9989" y="2823"/>
                  </a:cubicBezTo>
                  <a:cubicBezTo>
                    <a:pt x="9940" y="2774"/>
                    <a:pt x="9943" y="2715"/>
                    <a:pt x="9937" y="2650"/>
                  </a:cubicBezTo>
                  <a:cubicBezTo>
                    <a:pt x="9927" y="2591"/>
                    <a:pt x="9924" y="2532"/>
                    <a:pt x="9927" y="2473"/>
                  </a:cubicBezTo>
                  <a:cubicBezTo>
                    <a:pt x="9933" y="2430"/>
                    <a:pt x="9996" y="2381"/>
                    <a:pt x="10078" y="2348"/>
                  </a:cubicBezTo>
                  <a:cubicBezTo>
                    <a:pt x="10156" y="2319"/>
                    <a:pt x="10176" y="2283"/>
                    <a:pt x="10196" y="2201"/>
                  </a:cubicBezTo>
                  <a:cubicBezTo>
                    <a:pt x="10212" y="2122"/>
                    <a:pt x="10064" y="2106"/>
                    <a:pt x="10087" y="2054"/>
                  </a:cubicBezTo>
                  <a:cubicBezTo>
                    <a:pt x="10127" y="1972"/>
                    <a:pt x="10176" y="1893"/>
                    <a:pt x="10228" y="1818"/>
                  </a:cubicBezTo>
                  <a:cubicBezTo>
                    <a:pt x="10268" y="1769"/>
                    <a:pt x="10454" y="1687"/>
                    <a:pt x="10490" y="1647"/>
                  </a:cubicBezTo>
                  <a:cubicBezTo>
                    <a:pt x="10523" y="1611"/>
                    <a:pt x="10520" y="1526"/>
                    <a:pt x="10464" y="1431"/>
                  </a:cubicBezTo>
                  <a:cubicBezTo>
                    <a:pt x="10408" y="1336"/>
                    <a:pt x="10330" y="1320"/>
                    <a:pt x="10258" y="1277"/>
                  </a:cubicBezTo>
                  <a:cubicBezTo>
                    <a:pt x="10218" y="1254"/>
                    <a:pt x="10159" y="1247"/>
                    <a:pt x="10106" y="1247"/>
                  </a:cubicBezTo>
                  <a:cubicBezTo>
                    <a:pt x="10063" y="1247"/>
                    <a:pt x="10024" y="1251"/>
                    <a:pt x="10002" y="1254"/>
                  </a:cubicBezTo>
                  <a:cubicBezTo>
                    <a:pt x="9999" y="1255"/>
                    <a:pt x="9996" y="1255"/>
                    <a:pt x="9992" y="1255"/>
                  </a:cubicBezTo>
                  <a:cubicBezTo>
                    <a:pt x="9940" y="1255"/>
                    <a:pt x="9847" y="1212"/>
                    <a:pt x="9835" y="1172"/>
                  </a:cubicBezTo>
                  <a:cubicBezTo>
                    <a:pt x="9825" y="1130"/>
                    <a:pt x="9789" y="1143"/>
                    <a:pt x="9652" y="1110"/>
                  </a:cubicBezTo>
                  <a:cubicBezTo>
                    <a:pt x="9601" y="1098"/>
                    <a:pt x="9570" y="1094"/>
                    <a:pt x="9546" y="1094"/>
                  </a:cubicBezTo>
                  <a:cubicBezTo>
                    <a:pt x="9505" y="1094"/>
                    <a:pt x="9484" y="1106"/>
                    <a:pt x="9422" y="1110"/>
                  </a:cubicBezTo>
                  <a:cubicBezTo>
                    <a:pt x="9321" y="1113"/>
                    <a:pt x="9347" y="1156"/>
                    <a:pt x="9340" y="1185"/>
                  </a:cubicBezTo>
                  <a:cubicBezTo>
                    <a:pt x="9331" y="1215"/>
                    <a:pt x="9245" y="1241"/>
                    <a:pt x="9245" y="1241"/>
                  </a:cubicBezTo>
                  <a:cubicBezTo>
                    <a:pt x="9245" y="1241"/>
                    <a:pt x="9059" y="1235"/>
                    <a:pt x="9039" y="1208"/>
                  </a:cubicBezTo>
                  <a:cubicBezTo>
                    <a:pt x="9019" y="1162"/>
                    <a:pt x="9006" y="1110"/>
                    <a:pt x="9000" y="1061"/>
                  </a:cubicBezTo>
                  <a:lnTo>
                    <a:pt x="8728" y="684"/>
                  </a:lnTo>
                  <a:cubicBezTo>
                    <a:pt x="8682" y="661"/>
                    <a:pt x="8633" y="642"/>
                    <a:pt x="8587" y="625"/>
                  </a:cubicBezTo>
                  <a:cubicBezTo>
                    <a:pt x="8583" y="625"/>
                    <a:pt x="8580" y="624"/>
                    <a:pt x="8576" y="624"/>
                  </a:cubicBezTo>
                  <a:cubicBezTo>
                    <a:pt x="8545" y="624"/>
                    <a:pt x="8518" y="649"/>
                    <a:pt x="8492" y="681"/>
                  </a:cubicBezTo>
                  <a:cubicBezTo>
                    <a:pt x="8463" y="717"/>
                    <a:pt x="8223" y="769"/>
                    <a:pt x="8223" y="769"/>
                  </a:cubicBezTo>
                  <a:cubicBezTo>
                    <a:pt x="8158" y="763"/>
                    <a:pt x="8092" y="750"/>
                    <a:pt x="8033" y="727"/>
                  </a:cubicBezTo>
                  <a:cubicBezTo>
                    <a:pt x="7922" y="671"/>
                    <a:pt x="7807" y="622"/>
                    <a:pt x="7693" y="579"/>
                  </a:cubicBezTo>
                  <a:cubicBezTo>
                    <a:pt x="7513" y="517"/>
                    <a:pt x="7496" y="478"/>
                    <a:pt x="7457" y="445"/>
                  </a:cubicBezTo>
                  <a:cubicBezTo>
                    <a:pt x="7368" y="370"/>
                    <a:pt x="7257" y="324"/>
                    <a:pt x="7142" y="314"/>
                  </a:cubicBezTo>
                  <a:cubicBezTo>
                    <a:pt x="7119" y="311"/>
                    <a:pt x="7099" y="309"/>
                    <a:pt x="7082" y="309"/>
                  </a:cubicBezTo>
                  <a:cubicBezTo>
                    <a:pt x="6971" y="309"/>
                    <a:pt x="6983" y="375"/>
                    <a:pt x="6929" y="409"/>
                  </a:cubicBezTo>
                  <a:cubicBezTo>
                    <a:pt x="6867" y="448"/>
                    <a:pt x="6854" y="547"/>
                    <a:pt x="6818" y="583"/>
                  </a:cubicBezTo>
                  <a:cubicBezTo>
                    <a:pt x="6805" y="599"/>
                    <a:pt x="6784" y="604"/>
                    <a:pt x="6760" y="604"/>
                  </a:cubicBezTo>
                  <a:cubicBezTo>
                    <a:pt x="6724" y="604"/>
                    <a:pt x="6679" y="593"/>
                    <a:pt x="6635" y="589"/>
                  </a:cubicBezTo>
                  <a:cubicBezTo>
                    <a:pt x="6563" y="579"/>
                    <a:pt x="6507" y="517"/>
                    <a:pt x="6461" y="445"/>
                  </a:cubicBezTo>
                  <a:cubicBezTo>
                    <a:pt x="6418" y="373"/>
                    <a:pt x="6468" y="298"/>
                    <a:pt x="6500" y="232"/>
                  </a:cubicBezTo>
                  <a:cubicBezTo>
                    <a:pt x="6520" y="196"/>
                    <a:pt x="6527" y="157"/>
                    <a:pt x="6520" y="114"/>
                  </a:cubicBezTo>
                  <a:cubicBezTo>
                    <a:pt x="6471" y="72"/>
                    <a:pt x="6422" y="36"/>
                    <a:pt x="6369" y="3"/>
                  </a:cubicBezTo>
                  <a:cubicBezTo>
                    <a:pt x="6364" y="1"/>
                    <a:pt x="6355" y="0"/>
                    <a:pt x="6343" y="0"/>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6898225" y="3321605"/>
              <a:ext cx="785624" cy="485307"/>
            </a:xfrm>
            <a:custGeom>
              <a:avLst/>
              <a:gdLst/>
              <a:ahLst/>
              <a:cxnLst/>
              <a:rect l="l" t="t" r="r" b="b"/>
              <a:pathLst>
                <a:path w="8774" h="5420" extrusionOk="0">
                  <a:moveTo>
                    <a:pt x="5055" y="1"/>
                  </a:moveTo>
                  <a:cubicBezTo>
                    <a:pt x="4990" y="21"/>
                    <a:pt x="4924" y="50"/>
                    <a:pt x="4865" y="86"/>
                  </a:cubicBezTo>
                  <a:cubicBezTo>
                    <a:pt x="4783" y="138"/>
                    <a:pt x="4796" y="152"/>
                    <a:pt x="4773" y="171"/>
                  </a:cubicBezTo>
                  <a:cubicBezTo>
                    <a:pt x="4747" y="191"/>
                    <a:pt x="4714" y="201"/>
                    <a:pt x="4682" y="201"/>
                  </a:cubicBezTo>
                  <a:cubicBezTo>
                    <a:pt x="4678" y="201"/>
                    <a:pt x="4673" y="201"/>
                    <a:pt x="4668" y="201"/>
                  </a:cubicBezTo>
                  <a:cubicBezTo>
                    <a:pt x="4627" y="193"/>
                    <a:pt x="4585" y="190"/>
                    <a:pt x="4545" y="190"/>
                  </a:cubicBezTo>
                  <a:cubicBezTo>
                    <a:pt x="4531" y="190"/>
                    <a:pt x="4518" y="190"/>
                    <a:pt x="4505" y="191"/>
                  </a:cubicBezTo>
                  <a:cubicBezTo>
                    <a:pt x="4475" y="194"/>
                    <a:pt x="4449" y="237"/>
                    <a:pt x="4439" y="243"/>
                  </a:cubicBezTo>
                  <a:cubicBezTo>
                    <a:pt x="4426" y="250"/>
                    <a:pt x="4203" y="279"/>
                    <a:pt x="4118" y="309"/>
                  </a:cubicBezTo>
                  <a:cubicBezTo>
                    <a:pt x="4093" y="317"/>
                    <a:pt x="4067" y="321"/>
                    <a:pt x="4040" y="321"/>
                  </a:cubicBezTo>
                  <a:cubicBezTo>
                    <a:pt x="4011" y="321"/>
                    <a:pt x="3982" y="316"/>
                    <a:pt x="3954" y="306"/>
                  </a:cubicBezTo>
                  <a:lnTo>
                    <a:pt x="3908" y="329"/>
                  </a:lnTo>
                  <a:lnTo>
                    <a:pt x="3866" y="417"/>
                  </a:lnTo>
                  <a:cubicBezTo>
                    <a:pt x="3866" y="417"/>
                    <a:pt x="3791" y="502"/>
                    <a:pt x="3777" y="522"/>
                  </a:cubicBezTo>
                  <a:cubicBezTo>
                    <a:pt x="3776" y="524"/>
                    <a:pt x="3775" y="525"/>
                    <a:pt x="3773" y="525"/>
                  </a:cubicBezTo>
                  <a:cubicBezTo>
                    <a:pt x="3759" y="525"/>
                    <a:pt x="3734" y="435"/>
                    <a:pt x="3725" y="387"/>
                  </a:cubicBezTo>
                  <a:cubicBezTo>
                    <a:pt x="3722" y="373"/>
                    <a:pt x="3713" y="368"/>
                    <a:pt x="3703" y="368"/>
                  </a:cubicBezTo>
                  <a:cubicBezTo>
                    <a:pt x="3675" y="368"/>
                    <a:pt x="3630" y="410"/>
                    <a:pt x="3630" y="410"/>
                  </a:cubicBezTo>
                  <a:cubicBezTo>
                    <a:pt x="3587" y="446"/>
                    <a:pt x="3545" y="479"/>
                    <a:pt x="3499" y="509"/>
                  </a:cubicBezTo>
                  <a:cubicBezTo>
                    <a:pt x="3498" y="509"/>
                    <a:pt x="3496" y="509"/>
                    <a:pt x="3495" y="509"/>
                  </a:cubicBezTo>
                  <a:cubicBezTo>
                    <a:pt x="3471" y="509"/>
                    <a:pt x="3452" y="421"/>
                    <a:pt x="3440" y="378"/>
                  </a:cubicBezTo>
                  <a:cubicBezTo>
                    <a:pt x="3430" y="332"/>
                    <a:pt x="3404" y="253"/>
                    <a:pt x="3391" y="184"/>
                  </a:cubicBezTo>
                  <a:cubicBezTo>
                    <a:pt x="3383" y="141"/>
                    <a:pt x="3368" y="133"/>
                    <a:pt x="3358" y="133"/>
                  </a:cubicBezTo>
                  <a:cubicBezTo>
                    <a:pt x="3352" y="133"/>
                    <a:pt x="3348" y="135"/>
                    <a:pt x="3348" y="135"/>
                  </a:cubicBezTo>
                  <a:cubicBezTo>
                    <a:pt x="3311" y="134"/>
                    <a:pt x="3273" y="133"/>
                    <a:pt x="3235" y="133"/>
                  </a:cubicBezTo>
                  <a:cubicBezTo>
                    <a:pt x="3198" y="133"/>
                    <a:pt x="3160" y="134"/>
                    <a:pt x="3122" y="135"/>
                  </a:cubicBezTo>
                  <a:cubicBezTo>
                    <a:pt x="3053" y="142"/>
                    <a:pt x="2909" y="211"/>
                    <a:pt x="2860" y="224"/>
                  </a:cubicBezTo>
                  <a:cubicBezTo>
                    <a:pt x="2782" y="237"/>
                    <a:pt x="2703" y="247"/>
                    <a:pt x="2624" y="250"/>
                  </a:cubicBezTo>
                  <a:cubicBezTo>
                    <a:pt x="2621" y="250"/>
                    <a:pt x="2617" y="250"/>
                    <a:pt x="2613" y="250"/>
                  </a:cubicBezTo>
                  <a:cubicBezTo>
                    <a:pt x="2543" y="250"/>
                    <a:pt x="2403" y="196"/>
                    <a:pt x="2375" y="165"/>
                  </a:cubicBezTo>
                  <a:cubicBezTo>
                    <a:pt x="2351" y="135"/>
                    <a:pt x="2257" y="128"/>
                    <a:pt x="2209" y="128"/>
                  </a:cubicBezTo>
                  <a:cubicBezTo>
                    <a:pt x="2199" y="128"/>
                    <a:pt x="2190" y="128"/>
                    <a:pt x="2185" y="129"/>
                  </a:cubicBezTo>
                  <a:cubicBezTo>
                    <a:pt x="2162" y="129"/>
                    <a:pt x="2107" y="197"/>
                    <a:pt x="2054" y="230"/>
                  </a:cubicBezTo>
                  <a:cubicBezTo>
                    <a:pt x="2038" y="240"/>
                    <a:pt x="2025" y="253"/>
                    <a:pt x="2012" y="266"/>
                  </a:cubicBezTo>
                  <a:cubicBezTo>
                    <a:pt x="2005" y="270"/>
                    <a:pt x="2002" y="273"/>
                    <a:pt x="1999" y="279"/>
                  </a:cubicBezTo>
                  <a:cubicBezTo>
                    <a:pt x="1986" y="289"/>
                    <a:pt x="1976" y="299"/>
                    <a:pt x="1963" y="312"/>
                  </a:cubicBezTo>
                  <a:lnTo>
                    <a:pt x="1927" y="345"/>
                  </a:lnTo>
                  <a:cubicBezTo>
                    <a:pt x="1913" y="358"/>
                    <a:pt x="1897" y="371"/>
                    <a:pt x="1884" y="384"/>
                  </a:cubicBezTo>
                  <a:lnTo>
                    <a:pt x="1858" y="410"/>
                  </a:lnTo>
                  <a:lnTo>
                    <a:pt x="1851" y="417"/>
                  </a:lnTo>
                  <a:cubicBezTo>
                    <a:pt x="1845" y="424"/>
                    <a:pt x="1838" y="427"/>
                    <a:pt x="1832" y="433"/>
                  </a:cubicBezTo>
                  <a:lnTo>
                    <a:pt x="1796" y="469"/>
                  </a:lnTo>
                  <a:cubicBezTo>
                    <a:pt x="1792" y="476"/>
                    <a:pt x="1786" y="479"/>
                    <a:pt x="1782" y="482"/>
                  </a:cubicBezTo>
                  <a:cubicBezTo>
                    <a:pt x="1776" y="489"/>
                    <a:pt x="1773" y="496"/>
                    <a:pt x="1769" y="499"/>
                  </a:cubicBezTo>
                  <a:lnTo>
                    <a:pt x="1759" y="509"/>
                  </a:lnTo>
                  <a:cubicBezTo>
                    <a:pt x="1756" y="512"/>
                    <a:pt x="1753" y="515"/>
                    <a:pt x="1753" y="515"/>
                  </a:cubicBezTo>
                  <a:cubicBezTo>
                    <a:pt x="1753" y="515"/>
                    <a:pt x="1684" y="735"/>
                    <a:pt x="1661" y="738"/>
                  </a:cubicBezTo>
                  <a:cubicBezTo>
                    <a:pt x="1635" y="741"/>
                    <a:pt x="1396" y="777"/>
                    <a:pt x="1324" y="895"/>
                  </a:cubicBezTo>
                  <a:cubicBezTo>
                    <a:pt x="1255" y="1010"/>
                    <a:pt x="1298" y="1184"/>
                    <a:pt x="1307" y="1272"/>
                  </a:cubicBezTo>
                  <a:cubicBezTo>
                    <a:pt x="1317" y="1364"/>
                    <a:pt x="1396" y="1432"/>
                    <a:pt x="1327" y="1482"/>
                  </a:cubicBezTo>
                  <a:cubicBezTo>
                    <a:pt x="1317" y="1489"/>
                    <a:pt x="1307" y="1492"/>
                    <a:pt x="1298" y="1492"/>
                  </a:cubicBezTo>
                  <a:cubicBezTo>
                    <a:pt x="1275" y="1492"/>
                    <a:pt x="1254" y="1472"/>
                    <a:pt x="1228" y="1472"/>
                  </a:cubicBezTo>
                  <a:cubicBezTo>
                    <a:pt x="1202" y="1472"/>
                    <a:pt x="1171" y="1492"/>
                    <a:pt x="1124" y="1570"/>
                  </a:cubicBezTo>
                  <a:cubicBezTo>
                    <a:pt x="1009" y="1760"/>
                    <a:pt x="963" y="1816"/>
                    <a:pt x="996" y="1855"/>
                  </a:cubicBezTo>
                  <a:cubicBezTo>
                    <a:pt x="1026" y="1891"/>
                    <a:pt x="1052" y="2065"/>
                    <a:pt x="1052" y="2065"/>
                  </a:cubicBezTo>
                  <a:cubicBezTo>
                    <a:pt x="999" y="2091"/>
                    <a:pt x="950" y="2124"/>
                    <a:pt x="904" y="2160"/>
                  </a:cubicBezTo>
                  <a:cubicBezTo>
                    <a:pt x="868" y="2212"/>
                    <a:pt x="859" y="2278"/>
                    <a:pt x="882" y="2337"/>
                  </a:cubicBezTo>
                  <a:cubicBezTo>
                    <a:pt x="904" y="2386"/>
                    <a:pt x="872" y="2386"/>
                    <a:pt x="764" y="2487"/>
                  </a:cubicBezTo>
                  <a:cubicBezTo>
                    <a:pt x="659" y="2589"/>
                    <a:pt x="518" y="2681"/>
                    <a:pt x="482" y="2726"/>
                  </a:cubicBezTo>
                  <a:lnTo>
                    <a:pt x="479" y="2730"/>
                  </a:lnTo>
                  <a:cubicBezTo>
                    <a:pt x="465" y="2743"/>
                    <a:pt x="446" y="2766"/>
                    <a:pt x="420" y="2795"/>
                  </a:cubicBezTo>
                  <a:lnTo>
                    <a:pt x="393" y="2825"/>
                  </a:lnTo>
                  <a:cubicBezTo>
                    <a:pt x="380" y="2841"/>
                    <a:pt x="364" y="2858"/>
                    <a:pt x="348" y="2874"/>
                  </a:cubicBezTo>
                  <a:cubicBezTo>
                    <a:pt x="338" y="2884"/>
                    <a:pt x="331" y="2894"/>
                    <a:pt x="321" y="2903"/>
                  </a:cubicBezTo>
                  <a:cubicBezTo>
                    <a:pt x="230" y="3005"/>
                    <a:pt x="115" y="3126"/>
                    <a:pt x="27" y="3218"/>
                  </a:cubicBezTo>
                  <a:cubicBezTo>
                    <a:pt x="17" y="3228"/>
                    <a:pt x="10" y="3234"/>
                    <a:pt x="0" y="3244"/>
                  </a:cubicBezTo>
                  <a:lnTo>
                    <a:pt x="312" y="3241"/>
                  </a:lnTo>
                  <a:cubicBezTo>
                    <a:pt x="312" y="3241"/>
                    <a:pt x="580" y="3234"/>
                    <a:pt x="688" y="3224"/>
                  </a:cubicBezTo>
                  <a:cubicBezTo>
                    <a:pt x="773" y="3208"/>
                    <a:pt x="855" y="3185"/>
                    <a:pt x="934" y="3152"/>
                  </a:cubicBezTo>
                  <a:cubicBezTo>
                    <a:pt x="967" y="3123"/>
                    <a:pt x="1009" y="3106"/>
                    <a:pt x="1052" y="3097"/>
                  </a:cubicBezTo>
                  <a:cubicBezTo>
                    <a:pt x="1124" y="3097"/>
                    <a:pt x="1196" y="3103"/>
                    <a:pt x="1265" y="3116"/>
                  </a:cubicBezTo>
                  <a:lnTo>
                    <a:pt x="1540" y="3169"/>
                  </a:lnTo>
                  <a:cubicBezTo>
                    <a:pt x="1540" y="3169"/>
                    <a:pt x="2004" y="3193"/>
                    <a:pt x="2123" y="3193"/>
                  </a:cubicBezTo>
                  <a:cubicBezTo>
                    <a:pt x="2137" y="3193"/>
                    <a:pt x="2146" y="3192"/>
                    <a:pt x="2149" y="3192"/>
                  </a:cubicBezTo>
                  <a:cubicBezTo>
                    <a:pt x="2150" y="3192"/>
                    <a:pt x="2150" y="3192"/>
                    <a:pt x="2151" y="3192"/>
                  </a:cubicBezTo>
                  <a:cubicBezTo>
                    <a:pt x="2191" y="3192"/>
                    <a:pt x="2280" y="3303"/>
                    <a:pt x="2280" y="3303"/>
                  </a:cubicBezTo>
                  <a:lnTo>
                    <a:pt x="2634" y="3355"/>
                  </a:lnTo>
                  <a:cubicBezTo>
                    <a:pt x="2634" y="3355"/>
                    <a:pt x="2870" y="3280"/>
                    <a:pt x="2932" y="3234"/>
                  </a:cubicBezTo>
                  <a:cubicBezTo>
                    <a:pt x="2948" y="3222"/>
                    <a:pt x="2973" y="3217"/>
                    <a:pt x="3001" y="3217"/>
                  </a:cubicBezTo>
                  <a:cubicBezTo>
                    <a:pt x="3085" y="3217"/>
                    <a:pt x="3205" y="3259"/>
                    <a:pt x="3247" y="3274"/>
                  </a:cubicBezTo>
                  <a:cubicBezTo>
                    <a:pt x="3299" y="3293"/>
                    <a:pt x="3479" y="3549"/>
                    <a:pt x="3538" y="3634"/>
                  </a:cubicBezTo>
                  <a:cubicBezTo>
                    <a:pt x="3597" y="3722"/>
                    <a:pt x="3568" y="3883"/>
                    <a:pt x="3574" y="3942"/>
                  </a:cubicBezTo>
                  <a:cubicBezTo>
                    <a:pt x="3594" y="4027"/>
                    <a:pt x="3633" y="4109"/>
                    <a:pt x="3682" y="4181"/>
                  </a:cubicBezTo>
                  <a:cubicBezTo>
                    <a:pt x="3751" y="4266"/>
                    <a:pt x="3830" y="4345"/>
                    <a:pt x="3915" y="4417"/>
                  </a:cubicBezTo>
                  <a:cubicBezTo>
                    <a:pt x="3987" y="4466"/>
                    <a:pt x="3967" y="4535"/>
                    <a:pt x="3974" y="4584"/>
                  </a:cubicBezTo>
                  <a:cubicBezTo>
                    <a:pt x="3974" y="4636"/>
                    <a:pt x="3967" y="4689"/>
                    <a:pt x="3958" y="4738"/>
                  </a:cubicBezTo>
                  <a:cubicBezTo>
                    <a:pt x="3958" y="4780"/>
                    <a:pt x="3961" y="4820"/>
                    <a:pt x="3971" y="4862"/>
                  </a:cubicBezTo>
                  <a:cubicBezTo>
                    <a:pt x="3971" y="4862"/>
                    <a:pt x="4249" y="4856"/>
                    <a:pt x="4269" y="4836"/>
                  </a:cubicBezTo>
                  <a:cubicBezTo>
                    <a:pt x="4292" y="4816"/>
                    <a:pt x="4505" y="4810"/>
                    <a:pt x="4587" y="4800"/>
                  </a:cubicBezTo>
                  <a:cubicBezTo>
                    <a:pt x="4593" y="4799"/>
                    <a:pt x="4600" y="4799"/>
                    <a:pt x="4606" y="4799"/>
                  </a:cubicBezTo>
                  <a:cubicBezTo>
                    <a:pt x="4645" y="4799"/>
                    <a:pt x="4683" y="4815"/>
                    <a:pt x="4708" y="4846"/>
                  </a:cubicBezTo>
                  <a:cubicBezTo>
                    <a:pt x="4708" y="4846"/>
                    <a:pt x="4741" y="5111"/>
                    <a:pt x="4750" y="5193"/>
                  </a:cubicBezTo>
                  <a:cubicBezTo>
                    <a:pt x="4751" y="5206"/>
                    <a:pt x="4754" y="5212"/>
                    <a:pt x="4758" y="5212"/>
                  </a:cubicBezTo>
                  <a:cubicBezTo>
                    <a:pt x="4777" y="5212"/>
                    <a:pt x="4826" y="5059"/>
                    <a:pt x="4826" y="5059"/>
                  </a:cubicBezTo>
                  <a:lnTo>
                    <a:pt x="5042" y="5033"/>
                  </a:lnTo>
                  <a:cubicBezTo>
                    <a:pt x="5042" y="5033"/>
                    <a:pt x="5043" y="5033"/>
                    <a:pt x="5043" y="5033"/>
                  </a:cubicBezTo>
                  <a:cubicBezTo>
                    <a:pt x="5092" y="5033"/>
                    <a:pt x="5131" y="5295"/>
                    <a:pt x="5189" y="5321"/>
                  </a:cubicBezTo>
                  <a:cubicBezTo>
                    <a:pt x="5229" y="5344"/>
                    <a:pt x="5261" y="5377"/>
                    <a:pt x="5281" y="5419"/>
                  </a:cubicBezTo>
                  <a:cubicBezTo>
                    <a:pt x="5330" y="5367"/>
                    <a:pt x="5366" y="5301"/>
                    <a:pt x="5383" y="5233"/>
                  </a:cubicBezTo>
                  <a:cubicBezTo>
                    <a:pt x="5396" y="5128"/>
                    <a:pt x="5415" y="5023"/>
                    <a:pt x="5448" y="4925"/>
                  </a:cubicBezTo>
                  <a:cubicBezTo>
                    <a:pt x="5448" y="4925"/>
                    <a:pt x="6028" y="4482"/>
                    <a:pt x="6077" y="4433"/>
                  </a:cubicBezTo>
                  <a:cubicBezTo>
                    <a:pt x="6126" y="4381"/>
                    <a:pt x="6205" y="4368"/>
                    <a:pt x="6218" y="4351"/>
                  </a:cubicBezTo>
                  <a:cubicBezTo>
                    <a:pt x="6234" y="4332"/>
                    <a:pt x="6244" y="4286"/>
                    <a:pt x="6287" y="4207"/>
                  </a:cubicBezTo>
                  <a:cubicBezTo>
                    <a:pt x="6329" y="4132"/>
                    <a:pt x="6510" y="3978"/>
                    <a:pt x="6562" y="3955"/>
                  </a:cubicBezTo>
                  <a:cubicBezTo>
                    <a:pt x="6611" y="3932"/>
                    <a:pt x="6804" y="3945"/>
                    <a:pt x="6850" y="3909"/>
                  </a:cubicBezTo>
                  <a:cubicBezTo>
                    <a:pt x="6896" y="3876"/>
                    <a:pt x="6988" y="3722"/>
                    <a:pt x="7001" y="3696"/>
                  </a:cubicBezTo>
                  <a:cubicBezTo>
                    <a:pt x="7034" y="3657"/>
                    <a:pt x="7083" y="3631"/>
                    <a:pt x="7138" y="3631"/>
                  </a:cubicBezTo>
                  <a:cubicBezTo>
                    <a:pt x="7139" y="3631"/>
                    <a:pt x="7140" y="3631"/>
                    <a:pt x="7140" y="3631"/>
                  </a:cubicBezTo>
                  <a:cubicBezTo>
                    <a:pt x="7199" y="3631"/>
                    <a:pt x="7588" y="3791"/>
                    <a:pt x="7663" y="3798"/>
                  </a:cubicBezTo>
                  <a:cubicBezTo>
                    <a:pt x="7663" y="3798"/>
                    <a:pt x="7664" y="3798"/>
                    <a:pt x="7664" y="3798"/>
                  </a:cubicBezTo>
                  <a:cubicBezTo>
                    <a:pt x="7741" y="3798"/>
                    <a:pt x="7951" y="3578"/>
                    <a:pt x="7921" y="3565"/>
                  </a:cubicBezTo>
                  <a:cubicBezTo>
                    <a:pt x="7895" y="3552"/>
                    <a:pt x="7738" y="3523"/>
                    <a:pt x="7718" y="3506"/>
                  </a:cubicBezTo>
                  <a:cubicBezTo>
                    <a:pt x="7695" y="3486"/>
                    <a:pt x="7656" y="3447"/>
                    <a:pt x="7676" y="3418"/>
                  </a:cubicBezTo>
                  <a:cubicBezTo>
                    <a:pt x="7699" y="3388"/>
                    <a:pt x="7820" y="3306"/>
                    <a:pt x="7830" y="3293"/>
                  </a:cubicBezTo>
                  <a:cubicBezTo>
                    <a:pt x="7843" y="3280"/>
                    <a:pt x="7994" y="3162"/>
                    <a:pt x="8059" y="3116"/>
                  </a:cubicBezTo>
                  <a:cubicBezTo>
                    <a:pt x="8125" y="3074"/>
                    <a:pt x="8269" y="3051"/>
                    <a:pt x="8269" y="3051"/>
                  </a:cubicBezTo>
                  <a:cubicBezTo>
                    <a:pt x="8269" y="3051"/>
                    <a:pt x="8321" y="2992"/>
                    <a:pt x="8318" y="2959"/>
                  </a:cubicBezTo>
                  <a:cubicBezTo>
                    <a:pt x="8315" y="2926"/>
                    <a:pt x="8210" y="2858"/>
                    <a:pt x="8298" y="2779"/>
                  </a:cubicBezTo>
                  <a:cubicBezTo>
                    <a:pt x="8390" y="2713"/>
                    <a:pt x="8491" y="2664"/>
                    <a:pt x="8596" y="2628"/>
                  </a:cubicBezTo>
                  <a:lnTo>
                    <a:pt x="8678" y="2497"/>
                  </a:lnTo>
                  <a:cubicBezTo>
                    <a:pt x="8678" y="2497"/>
                    <a:pt x="8731" y="2409"/>
                    <a:pt x="8754" y="2356"/>
                  </a:cubicBezTo>
                  <a:cubicBezTo>
                    <a:pt x="8773" y="2308"/>
                    <a:pt x="8697" y="2297"/>
                    <a:pt x="8642" y="2297"/>
                  </a:cubicBezTo>
                  <a:cubicBezTo>
                    <a:pt x="8634" y="2297"/>
                    <a:pt x="8626" y="2297"/>
                    <a:pt x="8619" y="2297"/>
                  </a:cubicBezTo>
                  <a:cubicBezTo>
                    <a:pt x="8579" y="2297"/>
                    <a:pt x="8425" y="2313"/>
                    <a:pt x="8346" y="2313"/>
                  </a:cubicBezTo>
                  <a:cubicBezTo>
                    <a:pt x="8329" y="2313"/>
                    <a:pt x="8316" y="2312"/>
                    <a:pt x="8308" y="2310"/>
                  </a:cubicBezTo>
                  <a:cubicBezTo>
                    <a:pt x="8259" y="2294"/>
                    <a:pt x="8216" y="2265"/>
                    <a:pt x="8184" y="2229"/>
                  </a:cubicBezTo>
                  <a:cubicBezTo>
                    <a:pt x="8164" y="2202"/>
                    <a:pt x="8161" y="2029"/>
                    <a:pt x="8161" y="2029"/>
                  </a:cubicBezTo>
                  <a:lnTo>
                    <a:pt x="8056" y="2143"/>
                  </a:lnTo>
                  <a:lnTo>
                    <a:pt x="7928" y="2192"/>
                  </a:lnTo>
                  <a:cubicBezTo>
                    <a:pt x="7879" y="2238"/>
                    <a:pt x="7830" y="2284"/>
                    <a:pt x="7787" y="2333"/>
                  </a:cubicBezTo>
                  <a:cubicBezTo>
                    <a:pt x="7748" y="2386"/>
                    <a:pt x="7669" y="2399"/>
                    <a:pt x="7620" y="2409"/>
                  </a:cubicBezTo>
                  <a:cubicBezTo>
                    <a:pt x="7551" y="2419"/>
                    <a:pt x="7482" y="2422"/>
                    <a:pt x="7410" y="2422"/>
                  </a:cubicBezTo>
                  <a:cubicBezTo>
                    <a:pt x="7302" y="2425"/>
                    <a:pt x="7325" y="2435"/>
                    <a:pt x="7270" y="2464"/>
                  </a:cubicBezTo>
                  <a:cubicBezTo>
                    <a:pt x="7214" y="2491"/>
                    <a:pt x="7204" y="2550"/>
                    <a:pt x="7181" y="2641"/>
                  </a:cubicBezTo>
                  <a:cubicBezTo>
                    <a:pt x="7171" y="2684"/>
                    <a:pt x="7158" y="2723"/>
                    <a:pt x="7135" y="2759"/>
                  </a:cubicBezTo>
                  <a:cubicBezTo>
                    <a:pt x="7132" y="2767"/>
                    <a:pt x="7085" y="2770"/>
                    <a:pt x="7024" y="2770"/>
                  </a:cubicBezTo>
                  <a:cubicBezTo>
                    <a:pt x="6915" y="2770"/>
                    <a:pt x="6762" y="2761"/>
                    <a:pt x="6739" y="2759"/>
                  </a:cubicBezTo>
                  <a:cubicBezTo>
                    <a:pt x="6690" y="2759"/>
                    <a:pt x="6641" y="2746"/>
                    <a:pt x="6598" y="2720"/>
                  </a:cubicBezTo>
                  <a:cubicBezTo>
                    <a:pt x="6542" y="2690"/>
                    <a:pt x="6493" y="2540"/>
                    <a:pt x="6477" y="2474"/>
                  </a:cubicBezTo>
                  <a:cubicBezTo>
                    <a:pt x="6460" y="2409"/>
                    <a:pt x="6365" y="2382"/>
                    <a:pt x="6342" y="2373"/>
                  </a:cubicBezTo>
                  <a:cubicBezTo>
                    <a:pt x="6323" y="2363"/>
                    <a:pt x="6251" y="2265"/>
                    <a:pt x="6221" y="2170"/>
                  </a:cubicBezTo>
                  <a:cubicBezTo>
                    <a:pt x="6192" y="2071"/>
                    <a:pt x="6205" y="2094"/>
                    <a:pt x="6215" y="2065"/>
                  </a:cubicBezTo>
                  <a:cubicBezTo>
                    <a:pt x="6215" y="2006"/>
                    <a:pt x="6205" y="1944"/>
                    <a:pt x="6185" y="1888"/>
                  </a:cubicBezTo>
                  <a:cubicBezTo>
                    <a:pt x="6169" y="1835"/>
                    <a:pt x="6162" y="1780"/>
                    <a:pt x="6162" y="1727"/>
                  </a:cubicBezTo>
                  <a:cubicBezTo>
                    <a:pt x="6169" y="1691"/>
                    <a:pt x="6238" y="1609"/>
                    <a:pt x="6274" y="1567"/>
                  </a:cubicBezTo>
                  <a:cubicBezTo>
                    <a:pt x="6306" y="1514"/>
                    <a:pt x="6323" y="1455"/>
                    <a:pt x="6323" y="1393"/>
                  </a:cubicBezTo>
                  <a:cubicBezTo>
                    <a:pt x="6320" y="1370"/>
                    <a:pt x="6246" y="1299"/>
                    <a:pt x="6100" y="1299"/>
                  </a:cubicBezTo>
                  <a:cubicBezTo>
                    <a:pt x="6083" y="1299"/>
                    <a:pt x="6066" y="1299"/>
                    <a:pt x="6048" y="1301"/>
                  </a:cubicBezTo>
                  <a:cubicBezTo>
                    <a:pt x="5871" y="1321"/>
                    <a:pt x="5940" y="1347"/>
                    <a:pt x="5903" y="1347"/>
                  </a:cubicBezTo>
                  <a:cubicBezTo>
                    <a:pt x="5867" y="1354"/>
                    <a:pt x="5831" y="1360"/>
                    <a:pt x="5795" y="1360"/>
                  </a:cubicBezTo>
                  <a:cubicBezTo>
                    <a:pt x="5772" y="1357"/>
                    <a:pt x="5713" y="1210"/>
                    <a:pt x="5674" y="1151"/>
                  </a:cubicBezTo>
                  <a:cubicBezTo>
                    <a:pt x="5635" y="1092"/>
                    <a:pt x="5540" y="866"/>
                    <a:pt x="5573" y="794"/>
                  </a:cubicBezTo>
                  <a:cubicBezTo>
                    <a:pt x="5602" y="725"/>
                    <a:pt x="5589" y="731"/>
                    <a:pt x="5602" y="650"/>
                  </a:cubicBezTo>
                  <a:cubicBezTo>
                    <a:pt x="5609" y="597"/>
                    <a:pt x="5579" y="541"/>
                    <a:pt x="5527" y="522"/>
                  </a:cubicBezTo>
                  <a:cubicBezTo>
                    <a:pt x="5501" y="509"/>
                    <a:pt x="5386" y="453"/>
                    <a:pt x="5392" y="424"/>
                  </a:cubicBezTo>
                  <a:cubicBezTo>
                    <a:pt x="5396" y="394"/>
                    <a:pt x="5481" y="253"/>
                    <a:pt x="5474" y="230"/>
                  </a:cubicBezTo>
                  <a:cubicBezTo>
                    <a:pt x="5465" y="207"/>
                    <a:pt x="5347" y="63"/>
                    <a:pt x="5275" y="43"/>
                  </a:cubicBezTo>
                  <a:cubicBezTo>
                    <a:pt x="5255" y="35"/>
                    <a:pt x="5234" y="31"/>
                    <a:pt x="5214" y="31"/>
                  </a:cubicBezTo>
                  <a:cubicBezTo>
                    <a:pt x="5193" y="31"/>
                    <a:pt x="5173" y="35"/>
                    <a:pt x="5153" y="43"/>
                  </a:cubicBezTo>
                  <a:cubicBezTo>
                    <a:pt x="5121" y="27"/>
                    <a:pt x="5091" y="11"/>
                    <a:pt x="5055" y="1"/>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7349322" y="2214815"/>
              <a:ext cx="812307" cy="884924"/>
            </a:xfrm>
            <a:custGeom>
              <a:avLst/>
              <a:gdLst/>
              <a:ahLst/>
              <a:cxnLst/>
              <a:rect l="l" t="t" r="r" b="b"/>
              <a:pathLst>
                <a:path w="9072" h="9883" extrusionOk="0">
                  <a:moveTo>
                    <a:pt x="6715" y="0"/>
                  </a:moveTo>
                  <a:cubicBezTo>
                    <a:pt x="6673" y="0"/>
                    <a:pt x="6643" y="73"/>
                    <a:pt x="6608" y="90"/>
                  </a:cubicBezTo>
                  <a:cubicBezTo>
                    <a:pt x="6562" y="110"/>
                    <a:pt x="6493" y="192"/>
                    <a:pt x="6444" y="254"/>
                  </a:cubicBezTo>
                  <a:cubicBezTo>
                    <a:pt x="6385" y="323"/>
                    <a:pt x="6333" y="398"/>
                    <a:pt x="6284" y="477"/>
                  </a:cubicBezTo>
                  <a:cubicBezTo>
                    <a:pt x="6248" y="549"/>
                    <a:pt x="6222" y="536"/>
                    <a:pt x="6202" y="556"/>
                  </a:cubicBezTo>
                  <a:cubicBezTo>
                    <a:pt x="6166" y="585"/>
                    <a:pt x="6127" y="608"/>
                    <a:pt x="6081" y="618"/>
                  </a:cubicBezTo>
                  <a:cubicBezTo>
                    <a:pt x="6038" y="621"/>
                    <a:pt x="5996" y="624"/>
                    <a:pt x="5953" y="634"/>
                  </a:cubicBezTo>
                  <a:cubicBezTo>
                    <a:pt x="5904" y="644"/>
                    <a:pt x="5956" y="667"/>
                    <a:pt x="5966" y="739"/>
                  </a:cubicBezTo>
                  <a:cubicBezTo>
                    <a:pt x="5969" y="798"/>
                    <a:pt x="5950" y="857"/>
                    <a:pt x="5910" y="903"/>
                  </a:cubicBezTo>
                  <a:cubicBezTo>
                    <a:pt x="5891" y="929"/>
                    <a:pt x="5864" y="949"/>
                    <a:pt x="5835" y="962"/>
                  </a:cubicBezTo>
                  <a:cubicBezTo>
                    <a:pt x="5835" y="962"/>
                    <a:pt x="5638" y="1122"/>
                    <a:pt x="5609" y="1139"/>
                  </a:cubicBezTo>
                  <a:cubicBezTo>
                    <a:pt x="5607" y="1139"/>
                    <a:pt x="5606" y="1140"/>
                    <a:pt x="5604" y="1140"/>
                  </a:cubicBezTo>
                  <a:cubicBezTo>
                    <a:pt x="5567" y="1140"/>
                    <a:pt x="5471" y="1017"/>
                    <a:pt x="5468" y="998"/>
                  </a:cubicBezTo>
                  <a:cubicBezTo>
                    <a:pt x="5471" y="952"/>
                    <a:pt x="5488" y="909"/>
                    <a:pt x="5517" y="873"/>
                  </a:cubicBezTo>
                  <a:cubicBezTo>
                    <a:pt x="5550" y="834"/>
                    <a:pt x="5521" y="818"/>
                    <a:pt x="5507" y="791"/>
                  </a:cubicBezTo>
                  <a:cubicBezTo>
                    <a:pt x="5439" y="700"/>
                    <a:pt x="5363" y="618"/>
                    <a:pt x="5278" y="542"/>
                  </a:cubicBezTo>
                  <a:cubicBezTo>
                    <a:pt x="5190" y="477"/>
                    <a:pt x="5150" y="503"/>
                    <a:pt x="5036" y="425"/>
                  </a:cubicBezTo>
                  <a:cubicBezTo>
                    <a:pt x="5009" y="408"/>
                    <a:pt x="4987" y="385"/>
                    <a:pt x="4967" y="362"/>
                  </a:cubicBezTo>
                  <a:cubicBezTo>
                    <a:pt x="4872" y="454"/>
                    <a:pt x="4774" y="539"/>
                    <a:pt x="4666" y="611"/>
                  </a:cubicBezTo>
                  <a:cubicBezTo>
                    <a:pt x="4528" y="696"/>
                    <a:pt x="4528" y="778"/>
                    <a:pt x="4528" y="778"/>
                  </a:cubicBezTo>
                  <a:lnTo>
                    <a:pt x="4259" y="1040"/>
                  </a:lnTo>
                  <a:cubicBezTo>
                    <a:pt x="4259" y="1040"/>
                    <a:pt x="4135" y="1076"/>
                    <a:pt x="4076" y="1090"/>
                  </a:cubicBezTo>
                  <a:cubicBezTo>
                    <a:pt x="3994" y="1109"/>
                    <a:pt x="3919" y="1148"/>
                    <a:pt x="3853" y="1198"/>
                  </a:cubicBezTo>
                  <a:cubicBezTo>
                    <a:pt x="3797" y="1263"/>
                    <a:pt x="3745" y="1335"/>
                    <a:pt x="3702" y="1407"/>
                  </a:cubicBezTo>
                  <a:cubicBezTo>
                    <a:pt x="3678" y="1445"/>
                    <a:pt x="3647" y="1457"/>
                    <a:pt x="3609" y="1457"/>
                  </a:cubicBezTo>
                  <a:cubicBezTo>
                    <a:pt x="3572" y="1457"/>
                    <a:pt x="3529" y="1445"/>
                    <a:pt x="3480" y="1433"/>
                  </a:cubicBezTo>
                  <a:cubicBezTo>
                    <a:pt x="3381" y="1411"/>
                    <a:pt x="3398" y="1332"/>
                    <a:pt x="3378" y="1299"/>
                  </a:cubicBezTo>
                  <a:cubicBezTo>
                    <a:pt x="3372" y="1291"/>
                    <a:pt x="3359" y="1288"/>
                    <a:pt x="3341" y="1288"/>
                  </a:cubicBezTo>
                  <a:cubicBezTo>
                    <a:pt x="3294" y="1288"/>
                    <a:pt x="3215" y="1311"/>
                    <a:pt x="3155" y="1325"/>
                  </a:cubicBezTo>
                  <a:cubicBezTo>
                    <a:pt x="3127" y="1334"/>
                    <a:pt x="3099" y="1338"/>
                    <a:pt x="3070" y="1338"/>
                  </a:cubicBezTo>
                  <a:cubicBezTo>
                    <a:pt x="3056" y="1338"/>
                    <a:pt x="3042" y="1337"/>
                    <a:pt x="3028" y="1335"/>
                  </a:cubicBezTo>
                  <a:cubicBezTo>
                    <a:pt x="2978" y="1335"/>
                    <a:pt x="2956" y="1293"/>
                    <a:pt x="2942" y="1171"/>
                  </a:cubicBezTo>
                  <a:cubicBezTo>
                    <a:pt x="2938" y="1132"/>
                    <a:pt x="2927" y="1119"/>
                    <a:pt x="2914" y="1119"/>
                  </a:cubicBezTo>
                  <a:cubicBezTo>
                    <a:pt x="2886" y="1119"/>
                    <a:pt x="2847" y="1177"/>
                    <a:pt x="2831" y="1181"/>
                  </a:cubicBezTo>
                  <a:cubicBezTo>
                    <a:pt x="2811" y="1191"/>
                    <a:pt x="2605" y="1348"/>
                    <a:pt x="2533" y="1463"/>
                  </a:cubicBezTo>
                  <a:cubicBezTo>
                    <a:pt x="2461" y="1578"/>
                    <a:pt x="2575" y="1646"/>
                    <a:pt x="2631" y="1686"/>
                  </a:cubicBezTo>
                  <a:cubicBezTo>
                    <a:pt x="2684" y="1728"/>
                    <a:pt x="2723" y="1781"/>
                    <a:pt x="2749" y="1840"/>
                  </a:cubicBezTo>
                  <a:cubicBezTo>
                    <a:pt x="2772" y="1889"/>
                    <a:pt x="2648" y="2177"/>
                    <a:pt x="2621" y="2243"/>
                  </a:cubicBezTo>
                  <a:cubicBezTo>
                    <a:pt x="2572" y="2338"/>
                    <a:pt x="2507" y="2423"/>
                    <a:pt x="2431" y="2498"/>
                  </a:cubicBezTo>
                  <a:cubicBezTo>
                    <a:pt x="2385" y="2534"/>
                    <a:pt x="2254" y="2613"/>
                    <a:pt x="2205" y="2616"/>
                  </a:cubicBezTo>
                  <a:cubicBezTo>
                    <a:pt x="2199" y="2617"/>
                    <a:pt x="2194" y="2617"/>
                    <a:pt x="2188" y="2617"/>
                  </a:cubicBezTo>
                  <a:cubicBezTo>
                    <a:pt x="2141" y="2617"/>
                    <a:pt x="2095" y="2596"/>
                    <a:pt x="2081" y="2596"/>
                  </a:cubicBezTo>
                  <a:cubicBezTo>
                    <a:pt x="2061" y="2600"/>
                    <a:pt x="1953" y="2763"/>
                    <a:pt x="1914" y="2819"/>
                  </a:cubicBezTo>
                  <a:cubicBezTo>
                    <a:pt x="1865" y="2881"/>
                    <a:pt x="1806" y="2937"/>
                    <a:pt x="1740" y="2983"/>
                  </a:cubicBezTo>
                  <a:lnTo>
                    <a:pt x="1720" y="2996"/>
                  </a:lnTo>
                  <a:cubicBezTo>
                    <a:pt x="1702" y="3008"/>
                    <a:pt x="1681" y="3012"/>
                    <a:pt x="1660" y="3012"/>
                  </a:cubicBezTo>
                  <a:cubicBezTo>
                    <a:pt x="1611" y="3012"/>
                    <a:pt x="1561" y="2989"/>
                    <a:pt x="1540" y="2986"/>
                  </a:cubicBezTo>
                  <a:cubicBezTo>
                    <a:pt x="1538" y="2986"/>
                    <a:pt x="1534" y="2986"/>
                    <a:pt x="1529" y="2986"/>
                  </a:cubicBezTo>
                  <a:cubicBezTo>
                    <a:pt x="1512" y="2986"/>
                    <a:pt x="1484" y="2987"/>
                    <a:pt x="1449" y="2987"/>
                  </a:cubicBezTo>
                  <a:cubicBezTo>
                    <a:pt x="1393" y="2987"/>
                    <a:pt x="1321" y="2983"/>
                    <a:pt x="1259" y="2963"/>
                  </a:cubicBezTo>
                  <a:cubicBezTo>
                    <a:pt x="1147" y="2924"/>
                    <a:pt x="1144" y="2842"/>
                    <a:pt x="1114" y="2783"/>
                  </a:cubicBezTo>
                  <a:cubicBezTo>
                    <a:pt x="1088" y="2724"/>
                    <a:pt x="1101" y="2649"/>
                    <a:pt x="1095" y="2600"/>
                  </a:cubicBezTo>
                  <a:cubicBezTo>
                    <a:pt x="1088" y="2551"/>
                    <a:pt x="1039" y="2544"/>
                    <a:pt x="1029" y="2472"/>
                  </a:cubicBezTo>
                  <a:cubicBezTo>
                    <a:pt x="1023" y="2403"/>
                    <a:pt x="902" y="2266"/>
                    <a:pt x="859" y="2246"/>
                  </a:cubicBezTo>
                  <a:cubicBezTo>
                    <a:pt x="856" y="2245"/>
                    <a:pt x="854" y="2244"/>
                    <a:pt x="851" y="2244"/>
                  </a:cubicBezTo>
                  <a:cubicBezTo>
                    <a:pt x="817" y="2244"/>
                    <a:pt x="765" y="2331"/>
                    <a:pt x="738" y="2370"/>
                  </a:cubicBezTo>
                  <a:lnTo>
                    <a:pt x="748" y="2383"/>
                  </a:lnTo>
                  <a:cubicBezTo>
                    <a:pt x="774" y="2406"/>
                    <a:pt x="780" y="2446"/>
                    <a:pt x="757" y="2475"/>
                  </a:cubicBezTo>
                  <a:cubicBezTo>
                    <a:pt x="718" y="2534"/>
                    <a:pt x="620" y="2646"/>
                    <a:pt x="544" y="2744"/>
                  </a:cubicBezTo>
                  <a:cubicBezTo>
                    <a:pt x="472" y="2842"/>
                    <a:pt x="282" y="3042"/>
                    <a:pt x="237" y="3121"/>
                  </a:cubicBezTo>
                  <a:cubicBezTo>
                    <a:pt x="187" y="3199"/>
                    <a:pt x="1" y="3524"/>
                    <a:pt x="33" y="3573"/>
                  </a:cubicBezTo>
                  <a:cubicBezTo>
                    <a:pt x="69" y="3625"/>
                    <a:pt x="197" y="3677"/>
                    <a:pt x="246" y="3700"/>
                  </a:cubicBezTo>
                  <a:cubicBezTo>
                    <a:pt x="292" y="3723"/>
                    <a:pt x="459" y="3707"/>
                    <a:pt x="485" y="3736"/>
                  </a:cubicBezTo>
                  <a:cubicBezTo>
                    <a:pt x="508" y="3766"/>
                    <a:pt x="613" y="3854"/>
                    <a:pt x="554" y="3881"/>
                  </a:cubicBezTo>
                  <a:cubicBezTo>
                    <a:pt x="499" y="3904"/>
                    <a:pt x="332" y="3923"/>
                    <a:pt x="318" y="3940"/>
                  </a:cubicBezTo>
                  <a:cubicBezTo>
                    <a:pt x="302" y="3959"/>
                    <a:pt x="318" y="4051"/>
                    <a:pt x="318" y="4051"/>
                  </a:cubicBezTo>
                  <a:cubicBezTo>
                    <a:pt x="318" y="4051"/>
                    <a:pt x="580" y="4071"/>
                    <a:pt x="551" y="4172"/>
                  </a:cubicBezTo>
                  <a:cubicBezTo>
                    <a:pt x="548" y="4175"/>
                    <a:pt x="548" y="4182"/>
                    <a:pt x="544" y="4189"/>
                  </a:cubicBezTo>
                  <a:cubicBezTo>
                    <a:pt x="535" y="4205"/>
                    <a:pt x="525" y="4218"/>
                    <a:pt x="508" y="4228"/>
                  </a:cubicBezTo>
                  <a:cubicBezTo>
                    <a:pt x="499" y="4234"/>
                    <a:pt x="489" y="4241"/>
                    <a:pt x="479" y="4244"/>
                  </a:cubicBezTo>
                  <a:cubicBezTo>
                    <a:pt x="472" y="4247"/>
                    <a:pt x="469" y="4251"/>
                    <a:pt x="463" y="4251"/>
                  </a:cubicBezTo>
                  <a:cubicBezTo>
                    <a:pt x="446" y="4257"/>
                    <a:pt x="433" y="4264"/>
                    <a:pt x="417" y="4267"/>
                  </a:cubicBezTo>
                  <a:lnTo>
                    <a:pt x="404" y="4270"/>
                  </a:lnTo>
                  <a:lnTo>
                    <a:pt x="387" y="4277"/>
                  </a:lnTo>
                  <a:cubicBezTo>
                    <a:pt x="371" y="4284"/>
                    <a:pt x="358" y="4290"/>
                    <a:pt x="358" y="4300"/>
                  </a:cubicBezTo>
                  <a:cubicBezTo>
                    <a:pt x="351" y="4333"/>
                    <a:pt x="476" y="4614"/>
                    <a:pt x="502" y="4631"/>
                  </a:cubicBezTo>
                  <a:cubicBezTo>
                    <a:pt x="525" y="4644"/>
                    <a:pt x="594" y="4647"/>
                    <a:pt x="610" y="4673"/>
                  </a:cubicBezTo>
                  <a:cubicBezTo>
                    <a:pt x="626" y="4700"/>
                    <a:pt x="669" y="4722"/>
                    <a:pt x="620" y="4785"/>
                  </a:cubicBezTo>
                  <a:cubicBezTo>
                    <a:pt x="584" y="4840"/>
                    <a:pt x="567" y="4906"/>
                    <a:pt x="574" y="4975"/>
                  </a:cubicBezTo>
                  <a:cubicBezTo>
                    <a:pt x="580" y="5014"/>
                    <a:pt x="613" y="5044"/>
                    <a:pt x="653" y="5057"/>
                  </a:cubicBezTo>
                  <a:cubicBezTo>
                    <a:pt x="679" y="5063"/>
                    <a:pt x="718" y="5132"/>
                    <a:pt x="698" y="5158"/>
                  </a:cubicBezTo>
                  <a:cubicBezTo>
                    <a:pt x="682" y="5181"/>
                    <a:pt x="666" y="5204"/>
                    <a:pt x="653" y="5230"/>
                  </a:cubicBezTo>
                  <a:cubicBezTo>
                    <a:pt x="626" y="5266"/>
                    <a:pt x="541" y="5302"/>
                    <a:pt x="571" y="5401"/>
                  </a:cubicBezTo>
                  <a:cubicBezTo>
                    <a:pt x="583" y="5442"/>
                    <a:pt x="612" y="5455"/>
                    <a:pt x="644" y="5455"/>
                  </a:cubicBezTo>
                  <a:cubicBezTo>
                    <a:pt x="687" y="5455"/>
                    <a:pt x="738" y="5432"/>
                    <a:pt x="764" y="5430"/>
                  </a:cubicBezTo>
                  <a:cubicBezTo>
                    <a:pt x="785" y="5427"/>
                    <a:pt x="839" y="5419"/>
                    <a:pt x="885" y="5419"/>
                  </a:cubicBezTo>
                  <a:cubicBezTo>
                    <a:pt x="934" y="5419"/>
                    <a:pt x="974" y="5428"/>
                    <a:pt x="957" y="5460"/>
                  </a:cubicBezTo>
                  <a:cubicBezTo>
                    <a:pt x="924" y="5519"/>
                    <a:pt x="800" y="5561"/>
                    <a:pt x="748" y="5633"/>
                  </a:cubicBezTo>
                  <a:cubicBezTo>
                    <a:pt x="695" y="5705"/>
                    <a:pt x="666" y="5686"/>
                    <a:pt x="679" y="5774"/>
                  </a:cubicBezTo>
                  <a:cubicBezTo>
                    <a:pt x="692" y="5863"/>
                    <a:pt x="721" y="5876"/>
                    <a:pt x="731" y="5941"/>
                  </a:cubicBezTo>
                  <a:cubicBezTo>
                    <a:pt x="741" y="6016"/>
                    <a:pt x="744" y="6092"/>
                    <a:pt x="734" y="6167"/>
                  </a:cubicBezTo>
                  <a:cubicBezTo>
                    <a:pt x="728" y="6210"/>
                    <a:pt x="685" y="6360"/>
                    <a:pt x="787" y="6413"/>
                  </a:cubicBezTo>
                  <a:cubicBezTo>
                    <a:pt x="885" y="6462"/>
                    <a:pt x="987" y="6524"/>
                    <a:pt x="1016" y="6537"/>
                  </a:cubicBezTo>
                  <a:cubicBezTo>
                    <a:pt x="1046" y="6550"/>
                    <a:pt x="1082" y="6603"/>
                    <a:pt x="1049" y="6629"/>
                  </a:cubicBezTo>
                  <a:cubicBezTo>
                    <a:pt x="1019" y="6655"/>
                    <a:pt x="974" y="6642"/>
                    <a:pt x="983" y="6731"/>
                  </a:cubicBezTo>
                  <a:lnTo>
                    <a:pt x="1019" y="7052"/>
                  </a:lnTo>
                  <a:cubicBezTo>
                    <a:pt x="1023" y="7075"/>
                    <a:pt x="1088" y="7104"/>
                    <a:pt x="1078" y="7140"/>
                  </a:cubicBezTo>
                  <a:cubicBezTo>
                    <a:pt x="1072" y="7173"/>
                    <a:pt x="1039" y="7160"/>
                    <a:pt x="1019" y="7251"/>
                  </a:cubicBezTo>
                  <a:cubicBezTo>
                    <a:pt x="1000" y="7343"/>
                    <a:pt x="960" y="7432"/>
                    <a:pt x="1000" y="7435"/>
                  </a:cubicBezTo>
                  <a:cubicBezTo>
                    <a:pt x="1039" y="7435"/>
                    <a:pt x="1236" y="7366"/>
                    <a:pt x="1252" y="7337"/>
                  </a:cubicBezTo>
                  <a:cubicBezTo>
                    <a:pt x="1272" y="7310"/>
                    <a:pt x="1511" y="7052"/>
                    <a:pt x="1547" y="7009"/>
                  </a:cubicBezTo>
                  <a:cubicBezTo>
                    <a:pt x="1606" y="6940"/>
                    <a:pt x="1671" y="6878"/>
                    <a:pt x="1743" y="6819"/>
                  </a:cubicBezTo>
                  <a:cubicBezTo>
                    <a:pt x="1809" y="6767"/>
                    <a:pt x="2035" y="6681"/>
                    <a:pt x="2035" y="6681"/>
                  </a:cubicBezTo>
                  <a:lnTo>
                    <a:pt x="2071" y="6655"/>
                  </a:lnTo>
                  <a:lnTo>
                    <a:pt x="2189" y="6564"/>
                  </a:lnTo>
                  <a:cubicBezTo>
                    <a:pt x="2189" y="6564"/>
                    <a:pt x="2422" y="6308"/>
                    <a:pt x="2520" y="6269"/>
                  </a:cubicBezTo>
                  <a:cubicBezTo>
                    <a:pt x="2605" y="6232"/>
                    <a:pt x="2861" y="6183"/>
                    <a:pt x="2954" y="6183"/>
                  </a:cubicBezTo>
                  <a:cubicBezTo>
                    <a:pt x="2969" y="6183"/>
                    <a:pt x="2980" y="6184"/>
                    <a:pt x="2985" y="6187"/>
                  </a:cubicBezTo>
                  <a:cubicBezTo>
                    <a:pt x="3041" y="6220"/>
                    <a:pt x="3090" y="6256"/>
                    <a:pt x="3139" y="6298"/>
                  </a:cubicBezTo>
                  <a:cubicBezTo>
                    <a:pt x="3142" y="6338"/>
                    <a:pt x="3136" y="6380"/>
                    <a:pt x="3119" y="6416"/>
                  </a:cubicBezTo>
                  <a:cubicBezTo>
                    <a:pt x="3087" y="6482"/>
                    <a:pt x="3037" y="6554"/>
                    <a:pt x="3080" y="6629"/>
                  </a:cubicBezTo>
                  <a:cubicBezTo>
                    <a:pt x="3123" y="6701"/>
                    <a:pt x="3178" y="6763"/>
                    <a:pt x="3254" y="6770"/>
                  </a:cubicBezTo>
                  <a:cubicBezTo>
                    <a:pt x="3296" y="6776"/>
                    <a:pt x="3341" y="6786"/>
                    <a:pt x="3378" y="6786"/>
                  </a:cubicBezTo>
                  <a:cubicBezTo>
                    <a:pt x="3403" y="6786"/>
                    <a:pt x="3424" y="6781"/>
                    <a:pt x="3437" y="6767"/>
                  </a:cubicBezTo>
                  <a:cubicBezTo>
                    <a:pt x="3473" y="6731"/>
                    <a:pt x="3483" y="6632"/>
                    <a:pt x="3545" y="6593"/>
                  </a:cubicBezTo>
                  <a:cubicBezTo>
                    <a:pt x="3600" y="6556"/>
                    <a:pt x="3589" y="6491"/>
                    <a:pt x="3702" y="6491"/>
                  </a:cubicBezTo>
                  <a:cubicBezTo>
                    <a:pt x="3718" y="6491"/>
                    <a:pt x="3737" y="6492"/>
                    <a:pt x="3758" y="6495"/>
                  </a:cubicBezTo>
                  <a:cubicBezTo>
                    <a:pt x="3876" y="6508"/>
                    <a:pt x="3987" y="6554"/>
                    <a:pt x="4076" y="6629"/>
                  </a:cubicBezTo>
                  <a:cubicBezTo>
                    <a:pt x="4115" y="6662"/>
                    <a:pt x="4128" y="6701"/>
                    <a:pt x="4312" y="6763"/>
                  </a:cubicBezTo>
                  <a:cubicBezTo>
                    <a:pt x="4426" y="6806"/>
                    <a:pt x="4541" y="6855"/>
                    <a:pt x="4652" y="6911"/>
                  </a:cubicBezTo>
                  <a:cubicBezTo>
                    <a:pt x="4711" y="6930"/>
                    <a:pt x="4777" y="6947"/>
                    <a:pt x="4839" y="6950"/>
                  </a:cubicBezTo>
                  <a:cubicBezTo>
                    <a:pt x="4839" y="6950"/>
                    <a:pt x="5082" y="6901"/>
                    <a:pt x="5111" y="6865"/>
                  </a:cubicBezTo>
                  <a:cubicBezTo>
                    <a:pt x="5137" y="6833"/>
                    <a:pt x="5164" y="6808"/>
                    <a:pt x="5195" y="6808"/>
                  </a:cubicBezTo>
                  <a:cubicBezTo>
                    <a:pt x="5199" y="6808"/>
                    <a:pt x="5202" y="6809"/>
                    <a:pt x="5206" y="6809"/>
                  </a:cubicBezTo>
                  <a:cubicBezTo>
                    <a:pt x="5252" y="6826"/>
                    <a:pt x="5301" y="6845"/>
                    <a:pt x="5347" y="6868"/>
                  </a:cubicBezTo>
                  <a:lnTo>
                    <a:pt x="5616" y="7245"/>
                  </a:lnTo>
                  <a:cubicBezTo>
                    <a:pt x="5625" y="7294"/>
                    <a:pt x="5638" y="7343"/>
                    <a:pt x="5658" y="7392"/>
                  </a:cubicBezTo>
                  <a:cubicBezTo>
                    <a:pt x="5678" y="7415"/>
                    <a:pt x="5861" y="7425"/>
                    <a:pt x="5861" y="7425"/>
                  </a:cubicBezTo>
                  <a:cubicBezTo>
                    <a:pt x="5861" y="7425"/>
                    <a:pt x="5950" y="7396"/>
                    <a:pt x="5956" y="7369"/>
                  </a:cubicBezTo>
                  <a:cubicBezTo>
                    <a:pt x="5966" y="7340"/>
                    <a:pt x="5940" y="7301"/>
                    <a:pt x="6038" y="7291"/>
                  </a:cubicBezTo>
                  <a:cubicBezTo>
                    <a:pt x="6102" y="7287"/>
                    <a:pt x="6122" y="7275"/>
                    <a:pt x="6163" y="7275"/>
                  </a:cubicBezTo>
                  <a:cubicBezTo>
                    <a:pt x="6187" y="7275"/>
                    <a:pt x="6219" y="7279"/>
                    <a:pt x="6271" y="7291"/>
                  </a:cubicBezTo>
                  <a:cubicBezTo>
                    <a:pt x="6408" y="7327"/>
                    <a:pt x="6444" y="7310"/>
                    <a:pt x="6454" y="7356"/>
                  </a:cubicBezTo>
                  <a:cubicBezTo>
                    <a:pt x="6467" y="7397"/>
                    <a:pt x="6565" y="7438"/>
                    <a:pt x="6616" y="7438"/>
                  </a:cubicBezTo>
                  <a:cubicBezTo>
                    <a:pt x="6618" y="7438"/>
                    <a:pt x="6619" y="7438"/>
                    <a:pt x="6621" y="7438"/>
                  </a:cubicBezTo>
                  <a:cubicBezTo>
                    <a:pt x="6645" y="7435"/>
                    <a:pt x="6689" y="7430"/>
                    <a:pt x="6735" y="7430"/>
                  </a:cubicBezTo>
                  <a:cubicBezTo>
                    <a:pt x="6786" y="7430"/>
                    <a:pt x="6839" y="7436"/>
                    <a:pt x="6877" y="7458"/>
                  </a:cubicBezTo>
                  <a:cubicBezTo>
                    <a:pt x="6949" y="7500"/>
                    <a:pt x="7027" y="7520"/>
                    <a:pt x="7083" y="7615"/>
                  </a:cubicBezTo>
                  <a:cubicBezTo>
                    <a:pt x="7139" y="7710"/>
                    <a:pt x="7142" y="7799"/>
                    <a:pt x="7106" y="7835"/>
                  </a:cubicBezTo>
                  <a:cubicBezTo>
                    <a:pt x="7073" y="7874"/>
                    <a:pt x="6887" y="7956"/>
                    <a:pt x="6847" y="8005"/>
                  </a:cubicBezTo>
                  <a:cubicBezTo>
                    <a:pt x="6792" y="8077"/>
                    <a:pt x="6746" y="8156"/>
                    <a:pt x="6706" y="8238"/>
                  </a:cubicBezTo>
                  <a:cubicBezTo>
                    <a:pt x="6683" y="8290"/>
                    <a:pt x="6831" y="8306"/>
                    <a:pt x="6811" y="8388"/>
                  </a:cubicBezTo>
                  <a:cubicBezTo>
                    <a:pt x="6792" y="8470"/>
                    <a:pt x="6775" y="8506"/>
                    <a:pt x="6693" y="8536"/>
                  </a:cubicBezTo>
                  <a:cubicBezTo>
                    <a:pt x="6615" y="8568"/>
                    <a:pt x="6552" y="8618"/>
                    <a:pt x="6546" y="8660"/>
                  </a:cubicBezTo>
                  <a:cubicBezTo>
                    <a:pt x="6543" y="8719"/>
                    <a:pt x="6546" y="8778"/>
                    <a:pt x="6556" y="8837"/>
                  </a:cubicBezTo>
                  <a:cubicBezTo>
                    <a:pt x="6562" y="8903"/>
                    <a:pt x="6556" y="8962"/>
                    <a:pt x="6608" y="9011"/>
                  </a:cubicBezTo>
                  <a:cubicBezTo>
                    <a:pt x="6657" y="9060"/>
                    <a:pt x="6706" y="9093"/>
                    <a:pt x="6762" y="9148"/>
                  </a:cubicBezTo>
                  <a:cubicBezTo>
                    <a:pt x="6821" y="9204"/>
                    <a:pt x="6991" y="9387"/>
                    <a:pt x="6995" y="9420"/>
                  </a:cubicBezTo>
                  <a:cubicBezTo>
                    <a:pt x="7001" y="9453"/>
                    <a:pt x="6978" y="9528"/>
                    <a:pt x="7001" y="9564"/>
                  </a:cubicBezTo>
                  <a:cubicBezTo>
                    <a:pt x="7005" y="9574"/>
                    <a:pt x="7014" y="9581"/>
                    <a:pt x="7024" y="9584"/>
                  </a:cubicBezTo>
                  <a:cubicBezTo>
                    <a:pt x="7080" y="9617"/>
                    <a:pt x="7224" y="9659"/>
                    <a:pt x="7257" y="9699"/>
                  </a:cubicBezTo>
                  <a:cubicBezTo>
                    <a:pt x="7293" y="9744"/>
                    <a:pt x="7588" y="9862"/>
                    <a:pt x="7588" y="9862"/>
                  </a:cubicBezTo>
                  <a:lnTo>
                    <a:pt x="7643" y="9882"/>
                  </a:lnTo>
                  <a:cubicBezTo>
                    <a:pt x="7673" y="9794"/>
                    <a:pt x="7712" y="9708"/>
                    <a:pt x="7758" y="9630"/>
                  </a:cubicBezTo>
                  <a:cubicBezTo>
                    <a:pt x="7771" y="9610"/>
                    <a:pt x="7784" y="9594"/>
                    <a:pt x="7801" y="9581"/>
                  </a:cubicBezTo>
                  <a:cubicBezTo>
                    <a:pt x="7873" y="9515"/>
                    <a:pt x="7997" y="9381"/>
                    <a:pt x="7997" y="9381"/>
                  </a:cubicBezTo>
                  <a:cubicBezTo>
                    <a:pt x="7997" y="9381"/>
                    <a:pt x="8069" y="9240"/>
                    <a:pt x="8053" y="9184"/>
                  </a:cubicBezTo>
                  <a:cubicBezTo>
                    <a:pt x="8040" y="9125"/>
                    <a:pt x="7948" y="8837"/>
                    <a:pt x="7941" y="8821"/>
                  </a:cubicBezTo>
                  <a:cubicBezTo>
                    <a:pt x="7935" y="8808"/>
                    <a:pt x="7873" y="8483"/>
                    <a:pt x="7905" y="8267"/>
                  </a:cubicBezTo>
                  <a:cubicBezTo>
                    <a:pt x="7935" y="8054"/>
                    <a:pt x="7935" y="7818"/>
                    <a:pt x="7974" y="7654"/>
                  </a:cubicBezTo>
                  <a:cubicBezTo>
                    <a:pt x="8007" y="7543"/>
                    <a:pt x="8030" y="7428"/>
                    <a:pt x="8043" y="7310"/>
                  </a:cubicBezTo>
                  <a:cubicBezTo>
                    <a:pt x="8033" y="7153"/>
                    <a:pt x="8007" y="6996"/>
                    <a:pt x="7971" y="6839"/>
                  </a:cubicBezTo>
                  <a:cubicBezTo>
                    <a:pt x="7945" y="6773"/>
                    <a:pt x="7928" y="6528"/>
                    <a:pt x="7876" y="6416"/>
                  </a:cubicBezTo>
                  <a:cubicBezTo>
                    <a:pt x="7827" y="6301"/>
                    <a:pt x="7758" y="6190"/>
                    <a:pt x="7768" y="6089"/>
                  </a:cubicBezTo>
                  <a:cubicBezTo>
                    <a:pt x="7778" y="5984"/>
                    <a:pt x="7879" y="5840"/>
                    <a:pt x="7879" y="5820"/>
                  </a:cubicBezTo>
                  <a:cubicBezTo>
                    <a:pt x="7879" y="5797"/>
                    <a:pt x="7853" y="5650"/>
                    <a:pt x="7850" y="5561"/>
                  </a:cubicBezTo>
                  <a:cubicBezTo>
                    <a:pt x="7846" y="5473"/>
                    <a:pt x="7850" y="5345"/>
                    <a:pt x="7817" y="5263"/>
                  </a:cubicBezTo>
                  <a:cubicBezTo>
                    <a:pt x="7784" y="5184"/>
                    <a:pt x="7725" y="5155"/>
                    <a:pt x="7765" y="5073"/>
                  </a:cubicBezTo>
                  <a:cubicBezTo>
                    <a:pt x="7801" y="4988"/>
                    <a:pt x="7833" y="4909"/>
                    <a:pt x="7814" y="4854"/>
                  </a:cubicBezTo>
                  <a:cubicBezTo>
                    <a:pt x="7794" y="4795"/>
                    <a:pt x="7715" y="4700"/>
                    <a:pt x="7787" y="4605"/>
                  </a:cubicBezTo>
                  <a:cubicBezTo>
                    <a:pt x="7855" y="4512"/>
                    <a:pt x="7993" y="4314"/>
                    <a:pt x="8036" y="4314"/>
                  </a:cubicBezTo>
                  <a:cubicBezTo>
                    <a:pt x="8039" y="4314"/>
                    <a:pt x="8041" y="4315"/>
                    <a:pt x="8043" y="4316"/>
                  </a:cubicBezTo>
                  <a:cubicBezTo>
                    <a:pt x="8070" y="4338"/>
                    <a:pt x="8068" y="4424"/>
                    <a:pt x="8122" y="4424"/>
                  </a:cubicBezTo>
                  <a:cubicBezTo>
                    <a:pt x="8133" y="4424"/>
                    <a:pt x="8147" y="4420"/>
                    <a:pt x="8164" y="4411"/>
                  </a:cubicBezTo>
                  <a:cubicBezTo>
                    <a:pt x="8262" y="4359"/>
                    <a:pt x="8364" y="4287"/>
                    <a:pt x="8390" y="4195"/>
                  </a:cubicBezTo>
                  <a:cubicBezTo>
                    <a:pt x="8420" y="4103"/>
                    <a:pt x="8505" y="3795"/>
                    <a:pt x="8564" y="3677"/>
                  </a:cubicBezTo>
                  <a:cubicBezTo>
                    <a:pt x="8620" y="3556"/>
                    <a:pt x="8908" y="3222"/>
                    <a:pt x="8960" y="3075"/>
                  </a:cubicBezTo>
                  <a:cubicBezTo>
                    <a:pt x="8973" y="3035"/>
                    <a:pt x="9000" y="2976"/>
                    <a:pt x="9029" y="2904"/>
                  </a:cubicBezTo>
                  <a:cubicBezTo>
                    <a:pt x="9032" y="2888"/>
                    <a:pt x="9039" y="2872"/>
                    <a:pt x="9049" y="2855"/>
                  </a:cubicBezTo>
                  <a:cubicBezTo>
                    <a:pt x="9055" y="2836"/>
                    <a:pt x="9062" y="2816"/>
                    <a:pt x="9072" y="2796"/>
                  </a:cubicBezTo>
                  <a:lnTo>
                    <a:pt x="9072" y="2796"/>
                  </a:lnTo>
                  <a:cubicBezTo>
                    <a:pt x="9032" y="2800"/>
                    <a:pt x="8996" y="2800"/>
                    <a:pt x="8957" y="2800"/>
                  </a:cubicBezTo>
                  <a:cubicBezTo>
                    <a:pt x="8952" y="2799"/>
                    <a:pt x="8947" y="2798"/>
                    <a:pt x="8941" y="2798"/>
                  </a:cubicBezTo>
                  <a:cubicBezTo>
                    <a:pt x="8900" y="2798"/>
                    <a:pt x="8841" y="2823"/>
                    <a:pt x="8809" y="2823"/>
                  </a:cubicBezTo>
                  <a:cubicBezTo>
                    <a:pt x="8803" y="2823"/>
                    <a:pt x="8797" y="2822"/>
                    <a:pt x="8793" y="2819"/>
                  </a:cubicBezTo>
                  <a:cubicBezTo>
                    <a:pt x="8789" y="2816"/>
                    <a:pt x="8779" y="2814"/>
                    <a:pt x="8765" y="2814"/>
                  </a:cubicBezTo>
                  <a:cubicBezTo>
                    <a:pt x="8702" y="2814"/>
                    <a:pt x="8557" y="2845"/>
                    <a:pt x="8557" y="2845"/>
                  </a:cubicBezTo>
                  <a:cubicBezTo>
                    <a:pt x="8485" y="2806"/>
                    <a:pt x="8420" y="2754"/>
                    <a:pt x="8371" y="2688"/>
                  </a:cubicBezTo>
                  <a:cubicBezTo>
                    <a:pt x="8298" y="2580"/>
                    <a:pt x="8325" y="2623"/>
                    <a:pt x="8302" y="2564"/>
                  </a:cubicBezTo>
                  <a:cubicBezTo>
                    <a:pt x="8282" y="2508"/>
                    <a:pt x="8259" y="2456"/>
                    <a:pt x="8226" y="2403"/>
                  </a:cubicBezTo>
                  <a:cubicBezTo>
                    <a:pt x="8187" y="2341"/>
                    <a:pt x="8171" y="2344"/>
                    <a:pt x="8131" y="2285"/>
                  </a:cubicBezTo>
                  <a:cubicBezTo>
                    <a:pt x="8082" y="2223"/>
                    <a:pt x="8053" y="2151"/>
                    <a:pt x="8040" y="2072"/>
                  </a:cubicBezTo>
                  <a:cubicBezTo>
                    <a:pt x="8030" y="1990"/>
                    <a:pt x="8128" y="2030"/>
                    <a:pt x="8197" y="2000"/>
                  </a:cubicBezTo>
                  <a:cubicBezTo>
                    <a:pt x="8227" y="1987"/>
                    <a:pt x="8244" y="1983"/>
                    <a:pt x="8253" y="1983"/>
                  </a:cubicBezTo>
                  <a:cubicBezTo>
                    <a:pt x="8267" y="1983"/>
                    <a:pt x="8266" y="1990"/>
                    <a:pt x="8266" y="1990"/>
                  </a:cubicBezTo>
                  <a:cubicBezTo>
                    <a:pt x="8266" y="1990"/>
                    <a:pt x="8354" y="2033"/>
                    <a:pt x="8371" y="2036"/>
                  </a:cubicBezTo>
                  <a:cubicBezTo>
                    <a:pt x="8371" y="2036"/>
                    <a:pt x="8372" y="2036"/>
                    <a:pt x="8373" y="2036"/>
                  </a:cubicBezTo>
                  <a:cubicBezTo>
                    <a:pt x="8395" y="2036"/>
                    <a:pt x="8501" y="1992"/>
                    <a:pt x="8498" y="1938"/>
                  </a:cubicBezTo>
                  <a:cubicBezTo>
                    <a:pt x="8498" y="1882"/>
                    <a:pt x="8479" y="1866"/>
                    <a:pt x="8443" y="1771"/>
                  </a:cubicBezTo>
                  <a:cubicBezTo>
                    <a:pt x="8412" y="1696"/>
                    <a:pt x="8419" y="1688"/>
                    <a:pt x="8424" y="1688"/>
                  </a:cubicBezTo>
                  <a:lnTo>
                    <a:pt x="8424" y="1688"/>
                  </a:lnTo>
                  <a:cubicBezTo>
                    <a:pt x="8425" y="1688"/>
                    <a:pt x="8426" y="1689"/>
                    <a:pt x="8426" y="1689"/>
                  </a:cubicBezTo>
                  <a:cubicBezTo>
                    <a:pt x="8426" y="1689"/>
                    <a:pt x="8488" y="1551"/>
                    <a:pt x="8485" y="1515"/>
                  </a:cubicBezTo>
                  <a:cubicBezTo>
                    <a:pt x="8479" y="1476"/>
                    <a:pt x="8456" y="1440"/>
                    <a:pt x="8423" y="1414"/>
                  </a:cubicBezTo>
                  <a:cubicBezTo>
                    <a:pt x="8410" y="1404"/>
                    <a:pt x="8384" y="1378"/>
                    <a:pt x="8357" y="1352"/>
                  </a:cubicBezTo>
                  <a:cubicBezTo>
                    <a:pt x="8318" y="1309"/>
                    <a:pt x="8276" y="1270"/>
                    <a:pt x="8230" y="1234"/>
                  </a:cubicBezTo>
                  <a:cubicBezTo>
                    <a:pt x="8187" y="1214"/>
                    <a:pt x="8148" y="1099"/>
                    <a:pt x="8141" y="1044"/>
                  </a:cubicBezTo>
                  <a:cubicBezTo>
                    <a:pt x="8125" y="981"/>
                    <a:pt x="8102" y="916"/>
                    <a:pt x="8079" y="857"/>
                  </a:cubicBezTo>
                  <a:cubicBezTo>
                    <a:pt x="8076" y="847"/>
                    <a:pt x="8072" y="841"/>
                    <a:pt x="8072" y="834"/>
                  </a:cubicBezTo>
                  <a:cubicBezTo>
                    <a:pt x="8069" y="788"/>
                    <a:pt x="7977" y="732"/>
                    <a:pt x="7932" y="680"/>
                  </a:cubicBezTo>
                  <a:cubicBezTo>
                    <a:pt x="7925" y="673"/>
                    <a:pt x="7918" y="664"/>
                    <a:pt x="7912" y="657"/>
                  </a:cubicBezTo>
                  <a:cubicBezTo>
                    <a:pt x="7892" y="634"/>
                    <a:pt x="7876" y="605"/>
                    <a:pt x="7873" y="575"/>
                  </a:cubicBezTo>
                  <a:cubicBezTo>
                    <a:pt x="7853" y="500"/>
                    <a:pt x="7814" y="434"/>
                    <a:pt x="7761" y="382"/>
                  </a:cubicBezTo>
                  <a:cubicBezTo>
                    <a:pt x="7723" y="351"/>
                    <a:pt x="7670" y="343"/>
                    <a:pt x="7625" y="343"/>
                  </a:cubicBezTo>
                  <a:cubicBezTo>
                    <a:pt x="7590" y="343"/>
                    <a:pt x="7559" y="348"/>
                    <a:pt x="7545" y="349"/>
                  </a:cubicBezTo>
                  <a:cubicBezTo>
                    <a:pt x="7493" y="349"/>
                    <a:pt x="7440" y="336"/>
                    <a:pt x="7394" y="316"/>
                  </a:cubicBezTo>
                  <a:cubicBezTo>
                    <a:pt x="7342" y="293"/>
                    <a:pt x="7276" y="221"/>
                    <a:pt x="7260" y="212"/>
                  </a:cubicBezTo>
                  <a:cubicBezTo>
                    <a:pt x="7258" y="211"/>
                    <a:pt x="7254" y="210"/>
                    <a:pt x="7249" y="210"/>
                  </a:cubicBezTo>
                  <a:cubicBezTo>
                    <a:pt x="7223" y="210"/>
                    <a:pt x="7162" y="222"/>
                    <a:pt x="7067" y="222"/>
                  </a:cubicBezTo>
                  <a:cubicBezTo>
                    <a:pt x="7057" y="222"/>
                    <a:pt x="7047" y="222"/>
                    <a:pt x="7037" y="221"/>
                  </a:cubicBezTo>
                  <a:cubicBezTo>
                    <a:pt x="6910" y="218"/>
                    <a:pt x="6942" y="215"/>
                    <a:pt x="6900" y="198"/>
                  </a:cubicBezTo>
                  <a:cubicBezTo>
                    <a:pt x="6860" y="179"/>
                    <a:pt x="6824" y="110"/>
                    <a:pt x="6759" y="28"/>
                  </a:cubicBezTo>
                  <a:cubicBezTo>
                    <a:pt x="6743" y="8"/>
                    <a:pt x="6728" y="0"/>
                    <a:pt x="6715" y="0"/>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7630027" y="3326619"/>
              <a:ext cx="329507" cy="255905"/>
            </a:xfrm>
            <a:custGeom>
              <a:avLst/>
              <a:gdLst/>
              <a:ahLst/>
              <a:cxnLst/>
              <a:rect l="l" t="t" r="r" b="b"/>
              <a:pathLst>
                <a:path w="3680" h="2858" extrusionOk="0">
                  <a:moveTo>
                    <a:pt x="2634" y="1"/>
                  </a:moveTo>
                  <a:cubicBezTo>
                    <a:pt x="2576" y="40"/>
                    <a:pt x="2520" y="89"/>
                    <a:pt x="2510" y="138"/>
                  </a:cubicBezTo>
                  <a:cubicBezTo>
                    <a:pt x="2490" y="253"/>
                    <a:pt x="2441" y="230"/>
                    <a:pt x="2379" y="364"/>
                  </a:cubicBezTo>
                  <a:cubicBezTo>
                    <a:pt x="2346" y="433"/>
                    <a:pt x="2320" y="502"/>
                    <a:pt x="2304" y="577"/>
                  </a:cubicBezTo>
                  <a:cubicBezTo>
                    <a:pt x="2287" y="633"/>
                    <a:pt x="2274" y="731"/>
                    <a:pt x="2254" y="793"/>
                  </a:cubicBezTo>
                  <a:cubicBezTo>
                    <a:pt x="2235" y="859"/>
                    <a:pt x="2186" y="924"/>
                    <a:pt x="2228" y="1010"/>
                  </a:cubicBezTo>
                  <a:cubicBezTo>
                    <a:pt x="2271" y="1095"/>
                    <a:pt x="2261" y="1141"/>
                    <a:pt x="2235" y="1160"/>
                  </a:cubicBezTo>
                  <a:cubicBezTo>
                    <a:pt x="2199" y="1180"/>
                    <a:pt x="2156" y="1196"/>
                    <a:pt x="2117" y="1213"/>
                  </a:cubicBezTo>
                  <a:cubicBezTo>
                    <a:pt x="2117" y="1213"/>
                    <a:pt x="1711" y="1337"/>
                    <a:pt x="1671" y="1426"/>
                  </a:cubicBezTo>
                  <a:cubicBezTo>
                    <a:pt x="1630" y="1512"/>
                    <a:pt x="1585" y="1583"/>
                    <a:pt x="1546" y="1583"/>
                  </a:cubicBezTo>
                  <a:cubicBezTo>
                    <a:pt x="1545" y="1583"/>
                    <a:pt x="1544" y="1583"/>
                    <a:pt x="1544" y="1583"/>
                  </a:cubicBezTo>
                  <a:cubicBezTo>
                    <a:pt x="1504" y="1583"/>
                    <a:pt x="1383" y="1553"/>
                    <a:pt x="1304" y="1550"/>
                  </a:cubicBezTo>
                  <a:cubicBezTo>
                    <a:pt x="1252" y="1548"/>
                    <a:pt x="1162" y="1532"/>
                    <a:pt x="1083" y="1532"/>
                  </a:cubicBezTo>
                  <a:cubicBezTo>
                    <a:pt x="1044" y="1532"/>
                    <a:pt x="1008" y="1536"/>
                    <a:pt x="980" y="1547"/>
                  </a:cubicBezTo>
                  <a:cubicBezTo>
                    <a:pt x="974" y="1550"/>
                    <a:pt x="967" y="1553"/>
                    <a:pt x="957" y="1557"/>
                  </a:cubicBezTo>
                  <a:lnTo>
                    <a:pt x="941" y="1563"/>
                  </a:lnTo>
                  <a:cubicBezTo>
                    <a:pt x="902" y="1580"/>
                    <a:pt x="846" y="1609"/>
                    <a:pt x="784" y="1639"/>
                  </a:cubicBezTo>
                  <a:lnTo>
                    <a:pt x="761" y="1652"/>
                  </a:lnTo>
                  <a:cubicBezTo>
                    <a:pt x="728" y="1665"/>
                    <a:pt x="698" y="1681"/>
                    <a:pt x="666" y="1698"/>
                  </a:cubicBezTo>
                  <a:lnTo>
                    <a:pt x="564" y="1747"/>
                  </a:lnTo>
                  <a:lnTo>
                    <a:pt x="531" y="1760"/>
                  </a:lnTo>
                  <a:cubicBezTo>
                    <a:pt x="502" y="1776"/>
                    <a:pt x="472" y="1789"/>
                    <a:pt x="449" y="1796"/>
                  </a:cubicBezTo>
                  <a:cubicBezTo>
                    <a:pt x="338" y="1838"/>
                    <a:pt x="1" y="1966"/>
                    <a:pt x="1" y="1966"/>
                  </a:cubicBezTo>
                  <a:cubicBezTo>
                    <a:pt x="1" y="1966"/>
                    <a:pt x="4" y="2136"/>
                    <a:pt x="24" y="2163"/>
                  </a:cubicBezTo>
                  <a:cubicBezTo>
                    <a:pt x="56" y="2202"/>
                    <a:pt x="102" y="2231"/>
                    <a:pt x="148" y="2245"/>
                  </a:cubicBezTo>
                  <a:cubicBezTo>
                    <a:pt x="158" y="2247"/>
                    <a:pt x="176" y="2249"/>
                    <a:pt x="200" y="2249"/>
                  </a:cubicBezTo>
                  <a:cubicBezTo>
                    <a:pt x="282" y="2249"/>
                    <a:pt x="424" y="2234"/>
                    <a:pt x="463" y="2231"/>
                  </a:cubicBezTo>
                  <a:cubicBezTo>
                    <a:pt x="508" y="2231"/>
                    <a:pt x="607" y="2245"/>
                    <a:pt x="584" y="2297"/>
                  </a:cubicBezTo>
                  <a:cubicBezTo>
                    <a:pt x="561" y="2349"/>
                    <a:pt x="508" y="2441"/>
                    <a:pt x="508" y="2441"/>
                  </a:cubicBezTo>
                  <a:lnTo>
                    <a:pt x="427" y="2572"/>
                  </a:lnTo>
                  <a:cubicBezTo>
                    <a:pt x="436" y="2569"/>
                    <a:pt x="446" y="2566"/>
                    <a:pt x="453" y="2566"/>
                  </a:cubicBezTo>
                  <a:cubicBezTo>
                    <a:pt x="456" y="2566"/>
                    <a:pt x="462" y="2565"/>
                    <a:pt x="469" y="2565"/>
                  </a:cubicBezTo>
                  <a:cubicBezTo>
                    <a:pt x="500" y="2565"/>
                    <a:pt x="553" y="2572"/>
                    <a:pt x="492" y="2641"/>
                  </a:cubicBezTo>
                  <a:cubicBezTo>
                    <a:pt x="417" y="2726"/>
                    <a:pt x="391" y="2733"/>
                    <a:pt x="381" y="2765"/>
                  </a:cubicBezTo>
                  <a:cubicBezTo>
                    <a:pt x="371" y="2800"/>
                    <a:pt x="347" y="2858"/>
                    <a:pt x="390" y="2858"/>
                  </a:cubicBezTo>
                  <a:cubicBezTo>
                    <a:pt x="392" y="2858"/>
                    <a:pt x="394" y="2858"/>
                    <a:pt x="397" y="2857"/>
                  </a:cubicBezTo>
                  <a:cubicBezTo>
                    <a:pt x="472" y="2844"/>
                    <a:pt x="541" y="2828"/>
                    <a:pt x="610" y="2802"/>
                  </a:cubicBezTo>
                  <a:cubicBezTo>
                    <a:pt x="659" y="2782"/>
                    <a:pt x="705" y="2752"/>
                    <a:pt x="744" y="2716"/>
                  </a:cubicBezTo>
                  <a:cubicBezTo>
                    <a:pt x="761" y="2703"/>
                    <a:pt x="774" y="2687"/>
                    <a:pt x="784" y="2670"/>
                  </a:cubicBezTo>
                  <a:cubicBezTo>
                    <a:pt x="820" y="2618"/>
                    <a:pt x="869" y="2579"/>
                    <a:pt x="928" y="2562"/>
                  </a:cubicBezTo>
                  <a:cubicBezTo>
                    <a:pt x="951" y="2559"/>
                    <a:pt x="1031" y="2551"/>
                    <a:pt x="1097" y="2551"/>
                  </a:cubicBezTo>
                  <a:cubicBezTo>
                    <a:pt x="1144" y="2551"/>
                    <a:pt x="1184" y="2555"/>
                    <a:pt x="1193" y="2566"/>
                  </a:cubicBezTo>
                  <a:cubicBezTo>
                    <a:pt x="1216" y="2592"/>
                    <a:pt x="1206" y="2618"/>
                    <a:pt x="1285" y="2618"/>
                  </a:cubicBezTo>
                  <a:cubicBezTo>
                    <a:pt x="1370" y="2615"/>
                    <a:pt x="1455" y="2602"/>
                    <a:pt x="1540" y="2582"/>
                  </a:cubicBezTo>
                  <a:cubicBezTo>
                    <a:pt x="1573" y="2569"/>
                    <a:pt x="1639" y="2438"/>
                    <a:pt x="1698" y="2418"/>
                  </a:cubicBezTo>
                  <a:cubicBezTo>
                    <a:pt x="1760" y="2405"/>
                    <a:pt x="1822" y="2395"/>
                    <a:pt x="1888" y="2395"/>
                  </a:cubicBezTo>
                  <a:cubicBezTo>
                    <a:pt x="1888" y="2395"/>
                    <a:pt x="2589" y="2320"/>
                    <a:pt x="2657" y="2274"/>
                  </a:cubicBezTo>
                  <a:cubicBezTo>
                    <a:pt x="2729" y="2231"/>
                    <a:pt x="2795" y="2202"/>
                    <a:pt x="2792" y="2169"/>
                  </a:cubicBezTo>
                  <a:lnTo>
                    <a:pt x="2782" y="2081"/>
                  </a:lnTo>
                  <a:cubicBezTo>
                    <a:pt x="2782" y="2081"/>
                    <a:pt x="2664" y="2051"/>
                    <a:pt x="2654" y="2025"/>
                  </a:cubicBezTo>
                  <a:cubicBezTo>
                    <a:pt x="2648" y="1996"/>
                    <a:pt x="2625" y="1910"/>
                    <a:pt x="2654" y="1881"/>
                  </a:cubicBezTo>
                  <a:cubicBezTo>
                    <a:pt x="2687" y="1851"/>
                    <a:pt x="2716" y="1799"/>
                    <a:pt x="2808" y="1766"/>
                  </a:cubicBezTo>
                  <a:cubicBezTo>
                    <a:pt x="2903" y="1737"/>
                    <a:pt x="2969" y="1743"/>
                    <a:pt x="2965" y="1691"/>
                  </a:cubicBezTo>
                  <a:cubicBezTo>
                    <a:pt x="2959" y="1642"/>
                    <a:pt x="2903" y="1593"/>
                    <a:pt x="2952" y="1563"/>
                  </a:cubicBezTo>
                  <a:cubicBezTo>
                    <a:pt x="2998" y="1534"/>
                    <a:pt x="3270" y="1455"/>
                    <a:pt x="3345" y="1419"/>
                  </a:cubicBezTo>
                  <a:cubicBezTo>
                    <a:pt x="3421" y="1380"/>
                    <a:pt x="3680" y="1301"/>
                    <a:pt x="3637" y="1196"/>
                  </a:cubicBezTo>
                  <a:cubicBezTo>
                    <a:pt x="3591" y="1091"/>
                    <a:pt x="3496" y="974"/>
                    <a:pt x="3473" y="918"/>
                  </a:cubicBezTo>
                  <a:cubicBezTo>
                    <a:pt x="3447" y="862"/>
                    <a:pt x="3503" y="767"/>
                    <a:pt x="3529" y="574"/>
                  </a:cubicBezTo>
                  <a:cubicBezTo>
                    <a:pt x="3532" y="558"/>
                    <a:pt x="3535" y="544"/>
                    <a:pt x="3539" y="528"/>
                  </a:cubicBezTo>
                  <a:lnTo>
                    <a:pt x="3539" y="528"/>
                  </a:lnTo>
                  <a:lnTo>
                    <a:pt x="3440" y="538"/>
                  </a:lnTo>
                  <a:lnTo>
                    <a:pt x="3214" y="505"/>
                  </a:lnTo>
                  <a:lnTo>
                    <a:pt x="3178" y="505"/>
                  </a:lnTo>
                  <a:cubicBezTo>
                    <a:pt x="3140" y="507"/>
                    <a:pt x="3079" y="509"/>
                    <a:pt x="3019" y="509"/>
                  </a:cubicBezTo>
                  <a:cubicBezTo>
                    <a:pt x="2948" y="509"/>
                    <a:pt x="2878" y="506"/>
                    <a:pt x="2844" y="495"/>
                  </a:cubicBezTo>
                  <a:cubicBezTo>
                    <a:pt x="2766" y="469"/>
                    <a:pt x="2775" y="463"/>
                    <a:pt x="2762" y="361"/>
                  </a:cubicBezTo>
                  <a:cubicBezTo>
                    <a:pt x="2752" y="263"/>
                    <a:pt x="2693" y="217"/>
                    <a:pt x="2667" y="181"/>
                  </a:cubicBezTo>
                  <a:cubicBezTo>
                    <a:pt x="2641" y="145"/>
                    <a:pt x="2651" y="53"/>
                    <a:pt x="2634" y="1"/>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6799016" y="3598548"/>
              <a:ext cx="572161" cy="367114"/>
            </a:xfrm>
            <a:custGeom>
              <a:avLst/>
              <a:gdLst/>
              <a:ahLst/>
              <a:cxnLst/>
              <a:rect l="l" t="t" r="r" b="b"/>
              <a:pathLst>
                <a:path w="6390" h="4100" extrusionOk="0">
                  <a:moveTo>
                    <a:pt x="2166" y="0"/>
                  </a:moveTo>
                  <a:cubicBezTo>
                    <a:pt x="2121" y="7"/>
                    <a:pt x="2081" y="27"/>
                    <a:pt x="2045" y="56"/>
                  </a:cubicBezTo>
                  <a:cubicBezTo>
                    <a:pt x="1967" y="89"/>
                    <a:pt x="1885" y="112"/>
                    <a:pt x="1800" y="125"/>
                  </a:cubicBezTo>
                  <a:cubicBezTo>
                    <a:pt x="1695" y="138"/>
                    <a:pt x="1426" y="145"/>
                    <a:pt x="1426" y="145"/>
                  </a:cubicBezTo>
                  <a:lnTo>
                    <a:pt x="1115" y="148"/>
                  </a:lnTo>
                  <a:cubicBezTo>
                    <a:pt x="1108" y="154"/>
                    <a:pt x="1108" y="154"/>
                    <a:pt x="1095" y="167"/>
                  </a:cubicBezTo>
                  <a:cubicBezTo>
                    <a:pt x="1082" y="181"/>
                    <a:pt x="1072" y="190"/>
                    <a:pt x="1059" y="200"/>
                  </a:cubicBezTo>
                  <a:cubicBezTo>
                    <a:pt x="1059" y="203"/>
                    <a:pt x="1056" y="203"/>
                    <a:pt x="1056" y="207"/>
                  </a:cubicBezTo>
                  <a:cubicBezTo>
                    <a:pt x="1049" y="213"/>
                    <a:pt x="1043" y="220"/>
                    <a:pt x="1033" y="226"/>
                  </a:cubicBezTo>
                  <a:cubicBezTo>
                    <a:pt x="1026" y="233"/>
                    <a:pt x="1026" y="233"/>
                    <a:pt x="1017" y="243"/>
                  </a:cubicBezTo>
                  <a:cubicBezTo>
                    <a:pt x="1003" y="256"/>
                    <a:pt x="994" y="262"/>
                    <a:pt x="987" y="269"/>
                  </a:cubicBezTo>
                  <a:cubicBezTo>
                    <a:pt x="863" y="367"/>
                    <a:pt x="748" y="479"/>
                    <a:pt x="646" y="600"/>
                  </a:cubicBezTo>
                  <a:cubicBezTo>
                    <a:pt x="604" y="665"/>
                    <a:pt x="574" y="852"/>
                    <a:pt x="578" y="885"/>
                  </a:cubicBezTo>
                  <a:cubicBezTo>
                    <a:pt x="581" y="918"/>
                    <a:pt x="620" y="960"/>
                    <a:pt x="551" y="1022"/>
                  </a:cubicBezTo>
                  <a:cubicBezTo>
                    <a:pt x="483" y="1081"/>
                    <a:pt x="397" y="1075"/>
                    <a:pt x="384" y="1186"/>
                  </a:cubicBezTo>
                  <a:cubicBezTo>
                    <a:pt x="371" y="1298"/>
                    <a:pt x="388" y="1360"/>
                    <a:pt x="371" y="1445"/>
                  </a:cubicBezTo>
                  <a:cubicBezTo>
                    <a:pt x="355" y="1533"/>
                    <a:pt x="384" y="1553"/>
                    <a:pt x="289" y="1622"/>
                  </a:cubicBezTo>
                  <a:cubicBezTo>
                    <a:pt x="234" y="1665"/>
                    <a:pt x="168" y="1694"/>
                    <a:pt x="99" y="1707"/>
                  </a:cubicBezTo>
                  <a:cubicBezTo>
                    <a:pt x="119" y="1743"/>
                    <a:pt x="142" y="1845"/>
                    <a:pt x="168" y="1900"/>
                  </a:cubicBezTo>
                  <a:cubicBezTo>
                    <a:pt x="191" y="1959"/>
                    <a:pt x="280" y="2113"/>
                    <a:pt x="207" y="2257"/>
                  </a:cubicBezTo>
                  <a:cubicBezTo>
                    <a:pt x="135" y="2405"/>
                    <a:pt x="135" y="2552"/>
                    <a:pt x="135" y="2667"/>
                  </a:cubicBezTo>
                  <a:cubicBezTo>
                    <a:pt x="135" y="2778"/>
                    <a:pt x="112" y="2949"/>
                    <a:pt x="96" y="2975"/>
                  </a:cubicBezTo>
                  <a:cubicBezTo>
                    <a:pt x="67" y="3040"/>
                    <a:pt x="44" y="3106"/>
                    <a:pt x="24" y="3171"/>
                  </a:cubicBezTo>
                  <a:cubicBezTo>
                    <a:pt x="21" y="3182"/>
                    <a:pt x="1" y="3235"/>
                    <a:pt x="60" y="3235"/>
                  </a:cubicBezTo>
                  <a:cubicBezTo>
                    <a:pt x="72" y="3235"/>
                    <a:pt x="88" y="3233"/>
                    <a:pt x="109" y="3227"/>
                  </a:cubicBezTo>
                  <a:cubicBezTo>
                    <a:pt x="227" y="3191"/>
                    <a:pt x="247" y="3155"/>
                    <a:pt x="319" y="3149"/>
                  </a:cubicBezTo>
                  <a:cubicBezTo>
                    <a:pt x="364" y="3142"/>
                    <a:pt x="449" y="3135"/>
                    <a:pt x="516" y="3135"/>
                  </a:cubicBezTo>
                  <a:cubicBezTo>
                    <a:pt x="558" y="3135"/>
                    <a:pt x="592" y="3138"/>
                    <a:pt x="607" y="3145"/>
                  </a:cubicBezTo>
                  <a:cubicBezTo>
                    <a:pt x="646" y="3162"/>
                    <a:pt x="692" y="3158"/>
                    <a:pt x="722" y="3227"/>
                  </a:cubicBezTo>
                  <a:cubicBezTo>
                    <a:pt x="748" y="3296"/>
                    <a:pt x="902" y="3604"/>
                    <a:pt x="902" y="3604"/>
                  </a:cubicBezTo>
                  <a:cubicBezTo>
                    <a:pt x="967" y="3689"/>
                    <a:pt x="1017" y="3787"/>
                    <a:pt x="1040" y="3892"/>
                  </a:cubicBezTo>
                  <a:cubicBezTo>
                    <a:pt x="1105" y="3856"/>
                    <a:pt x="1171" y="3827"/>
                    <a:pt x="1239" y="3804"/>
                  </a:cubicBezTo>
                  <a:cubicBezTo>
                    <a:pt x="1258" y="3801"/>
                    <a:pt x="1289" y="3793"/>
                    <a:pt x="1319" y="3793"/>
                  </a:cubicBezTo>
                  <a:cubicBezTo>
                    <a:pt x="1353" y="3793"/>
                    <a:pt x="1386" y="3802"/>
                    <a:pt x="1403" y="3836"/>
                  </a:cubicBezTo>
                  <a:cubicBezTo>
                    <a:pt x="1436" y="3899"/>
                    <a:pt x="1577" y="3909"/>
                    <a:pt x="1577" y="3909"/>
                  </a:cubicBezTo>
                  <a:cubicBezTo>
                    <a:pt x="1577" y="3909"/>
                    <a:pt x="1605" y="3825"/>
                    <a:pt x="1648" y="3825"/>
                  </a:cubicBezTo>
                  <a:cubicBezTo>
                    <a:pt x="1651" y="3825"/>
                    <a:pt x="1655" y="3825"/>
                    <a:pt x="1659" y="3827"/>
                  </a:cubicBezTo>
                  <a:cubicBezTo>
                    <a:pt x="1663" y="3828"/>
                    <a:pt x="1667" y="3828"/>
                    <a:pt x="1671" y="3828"/>
                  </a:cubicBezTo>
                  <a:cubicBezTo>
                    <a:pt x="1713" y="3828"/>
                    <a:pt x="1778" y="3780"/>
                    <a:pt x="1832" y="3780"/>
                  </a:cubicBezTo>
                  <a:cubicBezTo>
                    <a:pt x="1850" y="3780"/>
                    <a:pt x="1867" y="3786"/>
                    <a:pt x="1881" y="3800"/>
                  </a:cubicBezTo>
                  <a:cubicBezTo>
                    <a:pt x="1950" y="3859"/>
                    <a:pt x="2029" y="3905"/>
                    <a:pt x="2117" y="3931"/>
                  </a:cubicBezTo>
                  <a:cubicBezTo>
                    <a:pt x="2120" y="3932"/>
                    <a:pt x="2124" y="3933"/>
                    <a:pt x="2128" y="3933"/>
                  </a:cubicBezTo>
                  <a:cubicBezTo>
                    <a:pt x="2164" y="3933"/>
                    <a:pt x="2243" y="3911"/>
                    <a:pt x="2307" y="3909"/>
                  </a:cubicBezTo>
                  <a:cubicBezTo>
                    <a:pt x="2351" y="3909"/>
                    <a:pt x="2415" y="3894"/>
                    <a:pt x="2476" y="3894"/>
                  </a:cubicBezTo>
                  <a:cubicBezTo>
                    <a:pt x="2517" y="3894"/>
                    <a:pt x="2556" y="3901"/>
                    <a:pt x="2586" y="3922"/>
                  </a:cubicBezTo>
                  <a:cubicBezTo>
                    <a:pt x="2619" y="3945"/>
                    <a:pt x="2655" y="3967"/>
                    <a:pt x="2691" y="3984"/>
                  </a:cubicBezTo>
                  <a:cubicBezTo>
                    <a:pt x="2735" y="3969"/>
                    <a:pt x="2779" y="3962"/>
                    <a:pt x="2823" y="3962"/>
                  </a:cubicBezTo>
                  <a:cubicBezTo>
                    <a:pt x="2838" y="3962"/>
                    <a:pt x="2853" y="3963"/>
                    <a:pt x="2867" y="3964"/>
                  </a:cubicBezTo>
                  <a:cubicBezTo>
                    <a:pt x="2948" y="3980"/>
                    <a:pt x="3145" y="4100"/>
                    <a:pt x="3230" y="4100"/>
                  </a:cubicBezTo>
                  <a:cubicBezTo>
                    <a:pt x="3235" y="4100"/>
                    <a:pt x="3240" y="4099"/>
                    <a:pt x="3244" y="4099"/>
                  </a:cubicBezTo>
                  <a:cubicBezTo>
                    <a:pt x="3316" y="4082"/>
                    <a:pt x="3434" y="4085"/>
                    <a:pt x="3428" y="4036"/>
                  </a:cubicBezTo>
                  <a:lnTo>
                    <a:pt x="3408" y="3853"/>
                  </a:lnTo>
                  <a:cubicBezTo>
                    <a:pt x="3401" y="3777"/>
                    <a:pt x="3359" y="3561"/>
                    <a:pt x="3510" y="3545"/>
                  </a:cubicBezTo>
                  <a:cubicBezTo>
                    <a:pt x="3657" y="3532"/>
                    <a:pt x="3732" y="3522"/>
                    <a:pt x="3732" y="3522"/>
                  </a:cubicBezTo>
                  <a:cubicBezTo>
                    <a:pt x="3765" y="3502"/>
                    <a:pt x="3798" y="3479"/>
                    <a:pt x="3824" y="3453"/>
                  </a:cubicBezTo>
                  <a:cubicBezTo>
                    <a:pt x="3846" y="3428"/>
                    <a:pt x="3969" y="3299"/>
                    <a:pt x="4014" y="3299"/>
                  </a:cubicBezTo>
                  <a:cubicBezTo>
                    <a:pt x="4015" y="3299"/>
                    <a:pt x="4016" y="3299"/>
                    <a:pt x="4017" y="3299"/>
                  </a:cubicBezTo>
                  <a:cubicBezTo>
                    <a:pt x="4060" y="3306"/>
                    <a:pt x="4102" y="3312"/>
                    <a:pt x="4145" y="3325"/>
                  </a:cubicBezTo>
                  <a:cubicBezTo>
                    <a:pt x="4145" y="3325"/>
                    <a:pt x="4152" y="3306"/>
                    <a:pt x="4266" y="3270"/>
                  </a:cubicBezTo>
                  <a:cubicBezTo>
                    <a:pt x="4381" y="3234"/>
                    <a:pt x="4492" y="3188"/>
                    <a:pt x="4515" y="3185"/>
                  </a:cubicBezTo>
                  <a:cubicBezTo>
                    <a:pt x="4518" y="3184"/>
                    <a:pt x="4524" y="3184"/>
                    <a:pt x="4530" y="3184"/>
                  </a:cubicBezTo>
                  <a:cubicBezTo>
                    <a:pt x="4576" y="3184"/>
                    <a:pt x="4692" y="3197"/>
                    <a:pt x="4741" y="3260"/>
                  </a:cubicBezTo>
                  <a:cubicBezTo>
                    <a:pt x="4800" y="3329"/>
                    <a:pt x="4846" y="3365"/>
                    <a:pt x="4882" y="3368"/>
                  </a:cubicBezTo>
                  <a:cubicBezTo>
                    <a:pt x="4902" y="3372"/>
                    <a:pt x="4928" y="3391"/>
                    <a:pt x="4961" y="3391"/>
                  </a:cubicBezTo>
                  <a:cubicBezTo>
                    <a:pt x="4982" y="3391"/>
                    <a:pt x="5005" y="3384"/>
                    <a:pt x="5033" y="3361"/>
                  </a:cubicBezTo>
                  <a:cubicBezTo>
                    <a:pt x="5102" y="3302"/>
                    <a:pt x="5213" y="3181"/>
                    <a:pt x="5279" y="3139"/>
                  </a:cubicBezTo>
                  <a:cubicBezTo>
                    <a:pt x="5321" y="3111"/>
                    <a:pt x="5485" y="3066"/>
                    <a:pt x="5747" y="3066"/>
                  </a:cubicBezTo>
                  <a:cubicBezTo>
                    <a:pt x="5791" y="3066"/>
                    <a:pt x="5838" y="3067"/>
                    <a:pt x="5888" y="3070"/>
                  </a:cubicBezTo>
                  <a:cubicBezTo>
                    <a:pt x="5875" y="3047"/>
                    <a:pt x="5868" y="3021"/>
                    <a:pt x="5868" y="2995"/>
                  </a:cubicBezTo>
                  <a:cubicBezTo>
                    <a:pt x="5894" y="2867"/>
                    <a:pt x="5953" y="2752"/>
                    <a:pt x="6039" y="2654"/>
                  </a:cubicBezTo>
                  <a:cubicBezTo>
                    <a:pt x="6094" y="2605"/>
                    <a:pt x="6274" y="2461"/>
                    <a:pt x="6389" y="2323"/>
                  </a:cubicBezTo>
                  <a:cubicBezTo>
                    <a:pt x="6369" y="2284"/>
                    <a:pt x="6340" y="2248"/>
                    <a:pt x="6304" y="2225"/>
                  </a:cubicBezTo>
                  <a:cubicBezTo>
                    <a:pt x="6242" y="2195"/>
                    <a:pt x="6206" y="1936"/>
                    <a:pt x="6157" y="1936"/>
                  </a:cubicBezTo>
                  <a:cubicBezTo>
                    <a:pt x="6157" y="1936"/>
                    <a:pt x="6157" y="1936"/>
                    <a:pt x="6156" y="1936"/>
                  </a:cubicBezTo>
                  <a:lnTo>
                    <a:pt x="5940" y="1963"/>
                  </a:lnTo>
                  <a:cubicBezTo>
                    <a:pt x="5940" y="1963"/>
                    <a:pt x="5892" y="2115"/>
                    <a:pt x="5870" y="2115"/>
                  </a:cubicBezTo>
                  <a:cubicBezTo>
                    <a:pt x="5866" y="2115"/>
                    <a:pt x="5863" y="2110"/>
                    <a:pt x="5862" y="2097"/>
                  </a:cubicBezTo>
                  <a:cubicBezTo>
                    <a:pt x="5852" y="2015"/>
                    <a:pt x="5822" y="1750"/>
                    <a:pt x="5822" y="1750"/>
                  </a:cubicBezTo>
                  <a:cubicBezTo>
                    <a:pt x="5794" y="1719"/>
                    <a:pt x="5757" y="1702"/>
                    <a:pt x="5718" y="1702"/>
                  </a:cubicBezTo>
                  <a:cubicBezTo>
                    <a:pt x="5711" y="1702"/>
                    <a:pt x="5704" y="1703"/>
                    <a:pt x="5698" y="1704"/>
                  </a:cubicBezTo>
                  <a:cubicBezTo>
                    <a:pt x="5616" y="1714"/>
                    <a:pt x="5406" y="1720"/>
                    <a:pt x="5383" y="1740"/>
                  </a:cubicBezTo>
                  <a:cubicBezTo>
                    <a:pt x="5360" y="1756"/>
                    <a:pt x="5085" y="1766"/>
                    <a:pt x="5085" y="1766"/>
                  </a:cubicBezTo>
                  <a:cubicBezTo>
                    <a:pt x="5075" y="1723"/>
                    <a:pt x="5069" y="1684"/>
                    <a:pt x="5069" y="1642"/>
                  </a:cubicBezTo>
                  <a:cubicBezTo>
                    <a:pt x="5082" y="1592"/>
                    <a:pt x="5085" y="1540"/>
                    <a:pt x="5085" y="1488"/>
                  </a:cubicBezTo>
                  <a:cubicBezTo>
                    <a:pt x="5082" y="1438"/>
                    <a:pt x="5098" y="1370"/>
                    <a:pt x="5030" y="1317"/>
                  </a:cubicBezTo>
                  <a:cubicBezTo>
                    <a:pt x="4944" y="1248"/>
                    <a:pt x="4866" y="1170"/>
                    <a:pt x="4797" y="1085"/>
                  </a:cubicBezTo>
                  <a:cubicBezTo>
                    <a:pt x="4745" y="1013"/>
                    <a:pt x="4709" y="931"/>
                    <a:pt x="4686" y="846"/>
                  </a:cubicBezTo>
                  <a:cubicBezTo>
                    <a:pt x="4679" y="787"/>
                    <a:pt x="4712" y="623"/>
                    <a:pt x="4653" y="538"/>
                  </a:cubicBezTo>
                  <a:cubicBezTo>
                    <a:pt x="4591" y="452"/>
                    <a:pt x="4410" y="197"/>
                    <a:pt x="4358" y="177"/>
                  </a:cubicBezTo>
                  <a:cubicBezTo>
                    <a:pt x="4321" y="163"/>
                    <a:pt x="4199" y="121"/>
                    <a:pt x="4113" y="121"/>
                  </a:cubicBezTo>
                  <a:cubicBezTo>
                    <a:pt x="4084" y="121"/>
                    <a:pt x="4059" y="125"/>
                    <a:pt x="4044" y="138"/>
                  </a:cubicBezTo>
                  <a:cubicBezTo>
                    <a:pt x="3981" y="184"/>
                    <a:pt x="3749" y="259"/>
                    <a:pt x="3749" y="259"/>
                  </a:cubicBezTo>
                  <a:lnTo>
                    <a:pt x="3392" y="207"/>
                  </a:lnTo>
                  <a:cubicBezTo>
                    <a:pt x="3392" y="207"/>
                    <a:pt x="3306" y="95"/>
                    <a:pt x="3266" y="95"/>
                  </a:cubicBezTo>
                  <a:cubicBezTo>
                    <a:pt x="3265" y="95"/>
                    <a:pt x="3264" y="95"/>
                    <a:pt x="3264" y="95"/>
                  </a:cubicBezTo>
                  <a:cubicBezTo>
                    <a:pt x="3260" y="96"/>
                    <a:pt x="3251" y="96"/>
                    <a:pt x="3237" y="96"/>
                  </a:cubicBezTo>
                  <a:cubicBezTo>
                    <a:pt x="3116" y="96"/>
                    <a:pt x="2651" y="72"/>
                    <a:pt x="2651" y="72"/>
                  </a:cubicBezTo>
                  <a:lnTo>
                    <a:pt x="2379" y="20"/>
                  </a:lnTo>
                  <a:cubicBezTo>
                    <a:pt x="2307" y="7"/>
                    <a:pt x="2239" y="0"/>
                    <a:pt x="2166" y="0"/>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6591733" y="4020187"/>
              <a:ext cx="671192" cy="591412"/>
            </a:xfrm>
            <a:custGeom>
              <a:avLst/>
              <a:gdLst/>
              <a:ahLst/>
              <a:cxnLst/>
              <a:rect l="l" t="t" r="r" b="b"/>
              <a:pathLst>
                <a:path w="7496" h="6605" extrusionOk="0">
                  <a:moveTo>
                    <a:pt x="4260" y="1"/>
                  </a:moveTo>
                  <a:cubicBezTo>
                    <a:pt x="4030" y="1"/>
                    <a:pt x="3737" y="39"/>
                    <a:pt x="3695" y="51"/>
                  </a:cubicBezTo>
                  <a:cubicBezTo>
                    <a:pt x="3653" y="61"/>
                    <a:pt x="3374" y="91"/>
                    <a:pt x="3214" y="107"/>
                  </a:cubicBezTo>
                  <a:lnTo>
                    <a:pt x="3194" y="117"/>
                  </a:lnTo>
                  <a:cubicBezTo>
                    <a:pt x="3135" y="156"/>
                    <a:pt x="3079" y="202"/>
                    <a:pt x="3030" y="251"/>
                  </a:cubicBezTo>
                  <a:cubicBezTo>
                    <a:pt x="2958" y="330"/>
                    <a:pt x="2680" y="421"/>
                    <a:pt x="2647" y="441"/>
                  </a:cubicBezTo>
                  <a:cubicBezTo>
                    <a:pt x="2483" y="549"/>
                    <a:pt x="2329" y="670"/>
                    <a:pt x="2185" y="798"/>
                  </a:cubicBezTo>
                  <a:cubicBezTo>
                    <a:pt x="1952" y="1008"/>
                    <a:pt x="1743" y="1185"/>
                    <a:pt x="1608" y="1339"/>
                  </a:cubicBezTo>
                  <a:cubicBezTo>
                    <a:pt x="1474" y="1493"/>
                    <a:pt x="1608" y="1460"/>
                    <a:pt x="1576" y="1509"/>
                  </a:cubicBezTo>
                  <a:cubicBezTo>
                    <a:pt x="1543" y="1558"/>
                    <a:pt x="1451" y="1512"/>
                    <a:pt x="1399" y="1571"/>
                  </a:cubicBezTo>
                  <a:cubicBezTo>
                    <a:pt x="1343" y="1634"/>
                    <a:pt x="1258" y="1761"/>
                    <a:pt x="1192" y="1827"/>
                  </a:cubicBezTo>
                  <a:cubicBezTo>
                    <a:pt x="1130" y="1892"/>
                    <a:pt x="770" y="2426"/>
                    <a:pt x="645" y="2580"/>
                  </a:cubicBezTo>
                  <a:cubicBezTo>
                    <a:pt x="518" y="2731"/>
                    <a:pt x="105" y="3327"/>
                    <a:pt x="59" y="3409"/>
                  </a:cubicBezTo>
                  <a:cubicBezTo>
                    <a:pt x="13" y="3491"/>
                    <a:pt x="0" y="3517"/>
                    <a:pt x="69" y="3547"/>
                  </a:cubicBezTo>
                  <a:cubicBezTo>
                    <a:pt x="78" y="3550"/>
                    <a:pt x="90" y="3552"/>
                    <a:pt x="104" y="3552"/>
                  </a:cubicBezTo>
                  <a:cubicBezTo>
                    <a:pt x="199" y="3552"/>
                    <a:pt x="385" y="3474"/>
                    <a:pt x="416" y="3429"/>
                  </a:cubicBezTo>
                  <a:cubicBezTo>
                    <a:pt x="445" y="3387"/>
                    <a:pt x="500" y="3317"/>
                    <a:pt x="598" y="3317"/>
                  </a:cubicBezTo>
                  <a:cubicBezTo>
                    <a:pt x="624" y="3317"/>
                    <a:pt x="652" y="3322"/>
                    <a:pt x="685" y="3334"/>
                  </a:cubicBezTo>
                  <a:cubicBezTo>
                    <a:pt x="835" y="3393"/>
                    <a:pt x="1009" y="3442"/>
                    <a:pt x="1097" y="3540"/>
                  </a:cubicBezTo>
                  <a:cubicBezTo>
                    <a:pt x="1183" y="3638"/>
                    <a:pt x="1418" y="3835"/>
                    <a:pt x="1484" y="3917"/>
                  </a:cubicBezTo>
                  <a:cubicBezTo>
                    <a:pt x="1546" y="3995"/>
                    <a:pt x="1576" y="4110"/>
                    <a:pt x="1625" y="4156"/>
                  </a:cubicBezTo>
                  <a:cubicBezTo>
                    <a:pt x="1639" y="4170"/>
                    <a:pt x="1665" y="4178"/>
                    <a:pt x="1694" y="4178"/>
                  </a:cubicBezTo>
                  <a:cubicBezTo>
                    <a:pt x="1757" y="4178"/>
                    <a:pt x="1834" y="4144"/>
                    <a:pt x="1841" y="4074"/>
                  </a:cubicBezTo>
                  <a:cubicBezTo>
                    <a:pt x="1849" y="3988"/>
                    <a:pt x="1851" y="3899"/>
                    <a:pt x="1904" y="3899"/>
                  </a:cubicBezTo>
                  <a:cubicBezTo>
                    <a:pt x="1913" y="3899"/>
                    <a:pt x="1923" y="3901"/>
                    <a:pt x="1936" y="3907"/>
                  </a:cubicBezTo>
                  <a:cubicBezTo>
                    <a:pt x="2018" y="3950"/>
                    <a:pt x="2080" y="4031"/>
                    <a:pt x="2228" y="4143"/>
                  </a:cubicBezTo>
                  <a:cubicBezTo>
                    <a:pt x="2372" y="4258"/>
                    <a:pt x="2365" y="4258"/>
                    <a:pt x="2522" y="4307"/>
                  </a:cubicBezTo>
                  <a:cubicBezTo>
                    <a:pt x="2676" y="4356"/>
                    <a:pt x="2686" y="4313"/>
                    <a:pt x="2785" y="4385"/>
                  </a:cubicBezTo>
                  <a:cubicBezTo>
                    <a:pt x="2886" y="4461"/>
                    <a:pt x="3063" y="4490"/>
                    <a:pt x="3102" y="4503"/>
                  </a:cubicBezTo>
                  <a:cubicBezTo>
                    <a:pt x="3142" y="4513"/>
                    <a:pt x="3142" y="4493"/>
                    <a:pt x="3276" y="4634"/>
                  </a:cubicBezTo>
                  <a:cubicBezTo>
                    <a:pt x="3410" y="4775"/>
                    <a:pt x="3646" y="4805"/>
                    <a:pt x="3646" y="4805"/>
                  </a:cubicBezTo>
                  <a:cubicBezTo>
                    <a:pt x="3646" y="4805"/>
                    <a:pt x="3751" y="4887"/>
                    <a:pt x="3846" y="4959"/>
                  </a:cubicBezTo>
                  <a:cubicBezTo>
                    <a:pt x="3938" y="5034"/>
                    <a:pt x="4046" y="5113"/>
                    <a:pt x="4056" y="5185"/>
                  </a:cubicBezTo>
                  <a:cubicBezTo>
                    <a:pt x="4069" y="5267"/>
                    <a:pt x="4124" y="5339"/>
                    <a:pt x="4200" y="5378"/>
                  </a:cubicBezTo>
                  <a:cubicBezTo>
                    <a:pt x="4268" y="5404"/>
                    <a:pt x="4419" y="5401"/>
                    <a:pt x="4465" y="5447"/>
                  </a:cubicBezTo>
                  <a:cubicBezTo>
                    <a:pt x="4514" y="5493"/>
                    <a:pt x="4626" y="5581"/>
                    <a:pt x="4583" y="5656"/>
                  </a:cubicBezTo>
                  <a:cubicBezTo>
                    <a:pt x="4540" y="5735"/>
                    <a:pt x="4439" y="5807"/>
                    <a:pt x="4413" y="5853"/>
                  </a:cubicBezTo>
                  <a:cubicBezTo>
                    <a:pt x="4383" y="5899"/>
                    <a:pt x="4301" y="5902"/>
                    <a:pt x="4268" y="6004"/>
                  </a:cubicBezTo>
                  <a:cubicBezTo>
                    <a:pt x="4239" y="6102"/>
                    <a:pt x="4219" y="6135"/>
                    <a:pt x="4259" y="6289"/>
                  </a:cubicBezTo>
                  <a:cubicBezTo>
                    <a:pt x="4285" y="6393"/>
                    <a:pt x="4278" y="6577"/>
                    <a:pt x="4422" y="6603"/>
                  </a:cubicBezTo>
                  <a:cubicBezTo>
                    <a:pt x="4429" y="6604"/>
                    <a:pt x="4435" y="6605"/>
                    <a:pt x="4442" y="6605"/>
                  </a:cubicBezTo>
                  <a:cubicBezTo>
                    <a:pt x="4580" y="6605"/>
                    <a:pt x="4721" y="6344"/>
                    <a:pt x="4806" y="6259"/>
                  </a:cubicBezTo>
                  <a:cubicBezTo>
                    <a:pt x="4865" y="6203"/>
                    <a:pt x="4937" y="6184"/>
                    <a:pt x="4986" y="6122"/>
                  </a:cubicBezTo>
                  <a:cubicBezTo>
                    <a:pt x="5107" y="5964"/>
                    <a:pt x="5166" y="5725"/>
                    <a:pt x="5205" y="5535"/>
                  </a:cubicBezTo>
                  <a:cubicBezTo>
                    <a:pt x="5235" y="5398"/>
                    <a:pt x="5251" y="5244"/>
                    <a:pt x="5340" y="5132"/>
                  </a:cubicBezTo>
                  <a:cubicBezTo>
                    <a:pt x="5395" y="5073"/>
                    <a:pt x="5454" y="5018"/>
                    <a:pt x="5517" y="4968"/>
                  </a:cubicBezTo>
                  <a:cubicBezTo>
                    <a:pt x="5621" y="4864"/>
                    <a:pt x="5638" y="4706"/>
                    <a:pt x="5739" y="4611"/>
                  </a:cubicBezTo>
                  <a:cubicBezTo>
                    <a:pt x="5851" y="4510"/>
                    <a:pt x="5969" y="4418"/>
                    <a:pt x="6093" y="4336"/>
                  </a:cubicBezTo>
                  <a:cubicBezTo>
                    <a:pt x="6264" y="4215"/>
                    <a:pt x="6644" y="3822"/>
                    <a:pt x="6702" y="3691"/>
                  </a:cubicBezTo>
                  <a:cubicBezTo>
                    <a:pt x="6758" y="3563"/>
                    <a:pt x="7197" y="2511"/>
                    <a:pt x="7305" y="2226"/>
                  </a:cubicBezTo>
                  <a:cubicBezTo>
                    <a:pt x="7331" y="2154"/>
                    <a:pt x="7367" y="2086"/>
                    <a:pt x="7407" y="2020"/>
                  </a:cubicBezTo>
                  <a:cubicBezTo>
                    <a:pt x="7413" y="2007"/>
                    <a:pt x="7423" y="1994"/>
                    <a:pt x="7430" y="1981"/>
                  </a:cubicBezTo>
                  <a:cubicBezTo>
                    <a:pt x="7449" y="1945"/>
                    <a:pt x="7472" y="1909"/>
                    <a:pt x="7495" y="1873"/>
                  </a:cubicBezTo>
                  <a:cubicBezTo>
                    <a:pt x="7453" y="1807"/>
                    <a:pt x="7423" y="1765"/>
                    <a:pt x="7420" y="1758"/>
                  </a:cubicBezTo>
                  <a:cubicBezTo>
                    <a:pt x="7390" y="1719"/>
                    <a:pt x="7351" y="1673"/>
                    <a:pt x="7351" y="1673"/>
                  </a:cubicBezTo>
                  <a:cubicBezTo>
                    <a:pt x="7351" y="1673"/>
                    <a:pt x="7288" y="1699"/>
                    <a:pt x="7252" y="1699"/>
                  </a:cubicBezTo>
                  <a:cubicBezTo>
                    <a:pt x="7246" y="1699"/>
                    <a:pt x="7240" y="1698"/>
                    <a:pt x="7236" y="1696"/>
                  </a:cubicBezTo>
                  <a:cubicBezTo>
                    <a:pt x="7234" y="1694"/>
                    <a:pt x="7232" y="1694"/>
                    <a:pt x="7229" y="1694"/>
                  </a:cubicBezTo>
                  <a:cubicBezTo>
                    <a:pt x="7209" y="1694"/>
                    <a:pt x="7179" y="1732"/>
                    <a:pt x="7137" y="1732"/>
                  </a:cubicBezTo>
                  <a:cubicBezTo>
                    <a:pt x="7122" y="1732"/>
                    <a:pt x="7105" y="1727"/>
                    <a:pt x="7086" y="1712"/>
                  </a:cubicBezTo>
                  <a:cubicBezTo>
                    <a:pt x="7057" y="1688"/>
                    <a:pt x="7051" y="1684"/>
                    <a:pt x="7056" y="1684"/>
                  </a:cubicBezTo>
                  <a:cubicBezTo>
                    <a:pt x="7059" y="1684"/>
                    <a:pt x="7066" y="1685"/>
                    <a:pt x="7074" y="1685"/>
                  </a:cubicBezTo>
                  <a:cubicBezTo>
                    <a:pt x="7086" y="1685"/>
                    <a:pt x="7099" y="1682"/>
                    <a:pt x="7105" y="1666"/>
                  </a:cubicBezTo>
                  <a:cubicBezTo>
                    <a:pt x="7125" y="1624"/>
                    <a:pt x="7214" y="1512"/>
                    <a:pt x="7240" y="1427"/>
                  </a:cubicBezTo>
                  <a:cubicBezTo>
                    <a:pt x="7263" y="1339"/>
                    <a:pt x="7220" y="1267"/>
                    <a:pt x="7243" y="1240"/>
                  </a:cubicBezTo>
                  <a:cubicBezTo>
                    <a:pt x="7266" y="1211"/>
                    <a:pt x="7367" y="1172"/>
                    <a:pt x="7426" y="1008"/>
                  </a:cubicBezTo>
                  <a:cubicBezTo>
                    <a:pt x="7453" y="929"/>
                    <a:pt x="7417" y="908"/>
                    <a:pt x="7369" y="908"/>
                  </a:cubicBezTo>
                  <a:cubicBezTo>
                    <a:pt x="7315" y="908"/>
                    <a:pt x="7247" y="934"/>
                    <a:pt x="7233" y="936"/>
                  </a:cubicBezTo>
                  <a:cubicBezTo>
                    <a:pt x="7207" y="939"/>
                    <a:pt x="6899" y="1014"/>
                    <a:pt x="6797" y="1027"/>
                  </a:cubicBezTo>
                  <a:cubicBezTo>
                    <a:pt x="6793" y="1028"/>
                    <a:pt x="6788" y="1028"/>
                    <a:pt x="6783" y="1028"/>
                  </a:cubicBezTo>
                  <a:cubicBezTo>
                    <a:pt x="6677" y="1028"/>
                    <a:pt x="6449" y="934"/>
                    <a:pt x="6365" y="841"/>
                  </a:cubicBezTo>
                  <a:cubicBezTo>
                    <a:pt x="6280" y="742"/>
                    <a:pt x="5595" y="340"/>
                    <a:pt x="5576" y="294"/>
                  </a:cubicBezTo>
                  <a:cubicBezTo>
                    <a:pt x="5553" y="245"/>
                    <a:pt x="5451" y="238"/>
                    <a:pt x="5451" y="238"/>
                  </a:cubicBezTo>
                  <a:cubicBezTo>
                    <a:pt x="5451" y="238"/>
                    <a:pt x="5114" y="218"/>
                    <a:pt x="5019" y="195"/>
                  </a:cubicBezTo>
                  <a:cubicBezTo>
                    <a:pt x="4924" y="172"/>
                    <a:pt x="4662" y="61"/>
                    <a:pt x="4455" y="15"/>
                  </a:cubicBezTo>
                  <a:cubicBezTo>
                    <a:pt x="4404" y="5"/>
                    <a:pt x="4336" y="1"/>
                    <a:pt x="4260" y="1"/>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6160513" y="1377180"/>
              <a:ext cx="1132054" cy="1083971"/>
            </a:xfrm>
            <a:custGeom>
              <a:avLst/>
              <a:gdLst/>
              <a:ahLst/>
              <a:cxnLst/>
              <a:rect l="l" t="t" r="r" b="b"/>
              <a:pathLst>
                <a:path w="12643" h="12106" extrusionOk="0">
                  <a:moveTo>
                    <a:pt x="9602" y="11829"/>
                  </a:moveTo>
                  <a:cubicBezTo>
                    <a:pt x="9598" y="11840"/>
                    <a:pt x="9595" y="11851"/>
                    <a:pt x="9592" y="11860"/>
                  </a:cubicBezTo>
                  <a:cubicBezTo>
                    <a:pt x="9598" y="11845"/>
                    <a:pt x="9602" y="11835"/>
                    <a:pt x="9602" y="11829"/>
                  </a:cubicBezTo>
                  <a:close/>
                  <a:moveTo>
                    <a:pt x="3632" y="4"/>
                  </a:moveTo>
                  <a:cubicBezTo>
                    <a:pt x="3631" y="4"/>
                    <a:pt x="3631" y="4"/>
                    <a:pt x="3630" y="4"/>
                  </a:cubicBezTo>
                  <a:cubicBezTo>
                    <a:pt x="3597" y="7"/>
                    <a:pt x="3362" y="1"/>
                    <a:pt x="3273" y="112"/>
                  </a:cubicBezTo>
                  <a:cubicBezTo>
                    <a:pt x="3197" y="208"/>
                    <a:pt x="3127" y="235"/>
                    <a:pt x="3080" y="235"/>
                  </a:cubicBezTo>
                  <a:cubicBezTo>
                    <a:pt x="3074" y="235"/>
                    <a:pt x="3068" y="234"/>
                    <a:pt x="3063" y="234"/>
                  </a:cubicBezTo>
                  <a:cubicBezTo>
                    <a:pt x="3018" y="227"/>
                    <a:pt x="2706" y="142"/>
                    <a:pt x="2706" y="142"/>
                  </a:cubicBezTo>
                  <a:cubicBezTo>
                    <a:pt x="2706" y="142"/>
                    <a:pt x="2565" y="368"/>
                    <a:pt x="2624" y="397"/>
                  </a:cubicBezTo>
                  <a:cubicBezTo>
                    <a:pt x="2683" y="424"/>
                    <a:pt x="2785" y="535"/>
                    <a:pt x="2788" y="568"/>
                  </a:cubicBezTo>
                  <a:cubicBezTo>
                    <a:pt x="2788" y="568"/>
                    <a:pt x="2847" y="771"/>
                    <a:pt x="2752" y="820"/>
                  </a:cubicBezTo>
                  <a:cubicBezTo>
                    <a:pt x="2728" y="832"/>
                    <a:pt x="2700" y="837"/>
                    <a:pt x="2669" y="837"/>
                  </a:cubicBezTo>
                  <a:cubicBezTo>
                    <a:pt x="2581" y="837"/>
                    <a:pt x="2476" y="796"/>
                    <a:pt x="2405" y="784"/>
                  </a:cubicBezTo>
                  <a:cubicBezTo>
                    <a:pt x="2357" y="776"/>
                    <a:pt x="2276" y="770"/>
                    <a:pt x="2200" y="770"/>
                  </a:cubicBezTo>
                  <a:cubicBezTo>
                    <a:pt x="2125" y="770"/>
                    <a:pt x="2056" y="776"/>
                    <a:pt x="2035" y="790"/>
                  </a:cubicBezTo>
                  <a:cubicBezTo>
                    <a:pt x="1979" y="840"/>
                    <a:pt x="1907" y="869"/>
                    <a:pt x="1832" y="869"/>
                  </a:cubicBezTo>
                  <a:cubicBezTo>
                    <a:pt x="1829" y="869"/>
                    <a:pt x="1825" y="869"/>
                    <a:pt x="1822" y="869"/>
                  </a:cubicBezTo>
                  <a:cubicBezTo>
                    <a:pt x="1720" y="869"/>
                    <a:pt x="1563" y="820"/>
                    <a:pt x="1556" y="820"/>
                  </a:cubicBezTo>
                  <a:cubicBezTo>
                    <a:pt x="1556" y="820"/>
                    <a:pt x="1556" y="820"/>
                    <a:pt x="1555" y="820"/>
                  </a:cubicBezTo>
                  <a:cubicBezTo>
                    <a:pt x="1550" y="820"/>
                    <a:pt x="1539" y="815"/>
                    <a:pt x="1522" y="815"/>
                  </a:cubicBezTo>
                  <a:cubicBezTo>
                    <a:pt x="1499" y="815"/>
                    <a:pt x="1462" y="825"/>
                    <a:pt x="1409" y="872"/>
                  </a:cubicBezTo>
                  <a:cubicBezTo>
                    <a:pt x="1314" y="954"/>
                    <a:pt x="1232" y="1121"/>
                    <a:pt x="1190" y="1138"/>
                  </a:cubicBezTo>
                  <a:cubicBezTo>
                    <a:pt x="1176" y="1144"/>
                    <a:pt x="1148" y="1145"/>
                    <a:pt x="1114" y="1145"/>
                  </a:cubicBezTo>
                  <a:cubicBezTo>
                    <a:pt x="1098" y="1145"/>
                    <a:pt x="1079" y="1145"/>
                    <a:pt x="1060" y="1145"/>
                  </a:cubicBezTo>
                  <a:cubicBezTo>
                    <a:pt x="995" y="1145"/>
                    <a:pt x="923" y="1148"/>
                    <a:pt x="885" y="1174"/>
                  </a:cubicBezTo>
                  <a:cubicBezTo>
                    <a:pt x="813" y="1223"/>
                    <a:pt x="882" y="1351"/>
                    <a:pt x="780" y="1374"/>
                  </a:cubicBezTo>
                  <a:cubicBezTo>
                    <a:pt x="770" y="1376"/>
                    <a:pt x="759" y="1377"/>
                    <a:pt x="748" y="1377"/>
                  </a:cubicBezTo>
                  <a:cubicBezTo>
                    <a:pt x="662" y="1377"/>
                    <a:pt x="563" y="1314"/>
                    <a:pt x="517" y="1314"/>
                  </a:cubicBezTo>
                  <a:cubicBezTo>
                    <a:pt x="511" y="1314"/>
                    <a:pt x="506" y="1315"/>
                    <a:pt x="502" y="1318"/>
                  </a:cubicBezTo>
                  <a:cubicBezTo>
                    <a:pt x="459" y="1337"/>
                    <a:pt x="397" y="1485"/>
                    <a:pt x="377" y="1534"/>
                  </a:cubicBezTo>
                  <a:cubicBezTo>
                    <a:pt x="358" y="1586"/>
                    <a:pt x="99" y="1681"/>
                    <a:pt x="82" y="1681"/>
                  </a:cubicBezTo>
                  <a:cubicBezTo>
                    <a:pt x="76" y="1681"/>
                    <a:pt x="43" y="1678"/>
                    <a:pt x="0" y="1675"/>
                  </a:cubicBezTo>
                  <a:lnTo>
                    <a:pt x="0" y="1675"/>
                  </a:lnTo>
                  <a:lnTo>
                    <a:pt x="50" y="2710"/>
                  </a:lnTo>
                  <a:cubicBezTo>
                    <a:pt x="50" y="2710"/>
                    <a:pt x="36" y="3070"/>
                    <a:pt x="105" y="3185"/>
                  </a:cubicBezTo>
                  <a:cubicBezTo>
                    <a:pt x="174" y="3300"/>
                    <a:pt x="285" y="3310"/>
                    <a:pt x="331" y="3408"/>
                  </a:cubicBezTo>
                  <a:cubicBezTo>
                    <a:pt x="374" y="3503"/>
                    <a:pt x="394" y="3667"/>
                    <a:pt x="508" y="3788"/>
                  </a:cubicBezTo>
                  <a:cubicBezTo>
                    <a:pt x="623" y="3912"/>
                    <a:pt x="597" y="3880"/>
                    <a:pt x="695" y="3948"/>
                  </a:cubicBezTo>
                  <a:cubicBezTo>
                    <a:pt x="790" y="4014"/>
                    <a:pt x="849" y="4053"/>
                    <a:pt x="849" y="4053"/>
                  </a:cubicBezTo>
                  <a:lnTo>
                    <a:pt x="1160" y="4017"/>
                  </a:lnTo>
                  <a:lnTo>
                    <a:pt x="1160" y="4017"/>
                  </a:lnTo>
                  <a:cubicBezTo>
                    <a:pt x="1140" y="4083"/>
                    <a:pt x="1150" y="4148"/>
                    <a:pt x="1180" y="4207"/>
                  </a:cubicBezTo>
                  <a:cubicBezTo>
                    <a:pt x="1235" y="4289"/>
                    <a:pt x="1249" y="4299"/>
                    <a:pt x="1458" y="4378"/>
                  </a:cubicBezTo>
                  <a:cubicBezTo>
                    <a:pt x="1668" y="4453"/>
                    <a:pt x="1838" y="4466"/>
                    <a:pt x="1897" y="4495"/>
                  </a:cubicBezTo>
                  <a:cubicBezTo>
                    <a:pt x="1905" y="4499"/>
                    <a:pt x="1913" y="4500"/>
                    <a:pt x="1922" y="4500"/>
                  </a:cubicBezTo>
                  <a:cubicBezTo>
                    <a:pt x="1950" y="4500"/>
                    <a:pt x="1984" y="4488"/>
                    <a:pt x="2021" y="4488"/>
                  </a:cubicBezTo>
                  <a:cubicBezTo>
                    <a:pt x="2067" y="4488"/>
                    <a:pt x="2117" y="4506"/>
                    <a:pt x="2163" y="4587"/>
                  </a:cubicBezTo>
                  <a:cubicBezTo>
                    <a:pt x="2261" y="4754"/>
                    <a:pt x="2310" y="4807"/>
                    <a:pt x="2346" y="4813"/>
                  </a:cubicBezTo>
                  <a:cubicBezTo>
                    <a:pt x="2375" y="4818"/>
                    <a:pt x="2430" y="4885"/>
                    <a:pt x="2536" y="4885"/>
                  </a:cubicBezTo>
                  <a:cubicBezTo>
                    <a:pt x="2564" y="4885"/>
                    <a:pt x="2595" y="4881"/>
                    <a:pt x="2631" y="4869"/>
                  </a:cubicBezTo>
                  <a:cubicBezTo>
                    <a:pt x="2759" y="4826"/>
                    <a:pt x="2877" y="4758"/>
                    <a:pt x="2978" y="4676"/>
                  </a:cubicBezTo>
                  <a:lnTo>
                    <a:pt x="3070" y="4777"/>
                  </a:lnTo>
                  <a:cubicBezTo>
                    <a:pt x="2995" y="4836"/>
                    <a:pt x="2923" y="4898"/>
                    <a:pt x="2857" y="4967"/>
                  </a:cubicBezTo>
                  <a:cubicBezTo>
                    <a:pt x="2775" y="5056"/>
                    <a:pt x="2716" y="5029"/>
                    <a:pt x="2726" y="5206"/>
                  </a:cubicBezTo>
                  <a:cubicBezTo>
                    <a:pt x="2736" y="5387"/>
                    <a:pt x="2801" y="5488"/>
                    <a:pt x="2723" y="5678"/>
                  </a:cubicBezTo>
                  <a:cubicBezTo>
                    <a:pt x="2644" y="5865"/>
                    <a:pt x="2251" y="6861"/>
                    <a:pt x="2176" y="7172"/>
                  </a:cubicBezTo>
                  <a:cubicBezTo>
                    <a:pt x="2097" y="7480"/>
                    <a:pt x="1645" y="8728"/>
                    <a:pt x="1573" y="8974"/>
                  </a:cubicBezTo>
                  <a:cubicBezTo>
                    <a:pt x="1498" y="9216"/>
                    <a:pt x="1252" y="9501"/>
                    <a:pt x="1258" y="9567"/>
                  </a:cubicBezTo>
                  <a:cubicBezTo>
                    <a:pt x="1268" y="9632"/>
                    <a:pt x="1337" y="9737"/>
                    <a:pt x="1383" y="9753"/>
                  </a:cubicBezTo>
                  <a:cubicBezTo>
                    <a:pt x="1429" y="9773"/>
                    <a:pt x="1658" y="10166"/>
                    <a:pt x="1658" y="10166"/>
                  </a:cubicBezTo>
                  <a:cubicBezTo>
                    <a:pt x="1799" y="10199"/>
                    <a:pt x="1946" y="10330"/>
                    <a:pt x="1946" y="10330"/>
                  </a:cubicBezTo>
                  <a:cubicBezTo>
                    <a:pt x="1933" y="10435"/>
                    <a:pt x="1946" y="10543"/>
                    <a:pt x="1982" y="10644"/>
                  </a:cubicBezTo>
                  <a:cubicBezTo>
                    <a:pt x="2041" y="10788"/>
                    <a:pt x="2054" y="10831"/>
                    <a:pt x="2130" y="10903"/>
                  </a:cubicBezTo>
                  <a:cubicBezTo>
                    <a:pt x="2205" y="10978"/>
                    <a:pt x="2231" y="11152"/>
                    <a:pt x="2238" y="11195"/>
                  </a:cubicBezTo>
                  <a:cubicBezTo>
                    <a:pt x="2271" y="11303"/>
                    <a:pt x="2313" y="11408"/>
                    <a:pt x="2366" y="11506"/>
                  </a:cubicBezTo>
                  <a:cubicBezTo>
                    <a:pt x="2385" y="11548"/>
                    <a:pt x="2467" y="11522"/>
                    <a:pt x="2507" y="11578"/>
                  </a:cubicBezTo>
                  <a:cubicBezTo>
                    <a:pt x="2546" y="11630"/>
                    <a:pt x="2608" y="11722"/>
                    <a:pt x="2644" y="11768"/>
                  </a:cubicBezTo>
                  <a:cubicBezTo>
                    <a:pt x="2659" y="11786"/>
                    <a:pt x="2692" y="11790"/>
                    <a:pt x="2729" y="11790"/>
                  </a:cubicBezTo>
                  <a:cubicBezTo>
                    <a:pt x="2754" y="11790"/>
                    <a:pt x="2781" y="11788"/>
                    <a:pt x="2806" y="11788"/>
                  </a:cubicBezTo>
                  <a:cubicBezTo>
                    <a:pt x="2843" y="11788"/>
                    <a:pt x="2874" y="11792"/>
                    <a:pt x="2887" y="11811"/>
                  </a:cubicBezTo>
                  <a:cubicBezTo>
                    <a:pt x="2916" y="11860"/>
                    <a:pt x="3018" y="12023"/>
                    <a:pt x="3018" y="12023"/>
                  </a:cubicBezTo>
                  <a:lnTo>
                    <a:pt x="3263" y="12105"/>
                  </a:lnTo>
                  <a:lnTo>
                    <a:pt x="3588" y="12066"/>
                  </a:lnTo>
                  <a:lnTo>
                    <a:pt x="8269" y="11879"/>
                  </a:lnTo>
                  <a:lnTo>
                    <a:pt x="9602" y="11827"/>
                  </a:lnTo>
                  <a:lnTo>
                    <a:pt x="9602" y="11827"/>
                  </a:lnTo>
                  <a:cubicBezTo>
                    <a:pt x="9602" y="11827"/>
                    <a:pt x="9602" y="11828"/>
                    <a:pt x="9602" y="11829"/>
                  </a:cubicBezTo>
                  <a:lnTo>
                    <a:pt x="9602" y="11829"/>
                  </a:lnTo>
                  <a:cubicBezTo>
                    <a:pt x="9632" y="11732"/>
                    <a:pt x="9685" y="11552"/>
                    <a:pt x="9694" y="11522"/>
                  </a:cubicBezTo>
                  <a:cubicBezTo>
                    <a:pt x="9707" y="11476"/>
                    <a:pt x="9799" y="11257"/>
                    <a:pt x="9848" y="11083"/>
                  </a:cubicBezTo>
                  <a:cubicBezTo>
                    <a:pt x="9894" y="10913"/>
                    <a:pt x="9989" y="10926"/>
                    <a:pt x="10057" y="10877"/>
                  </a:cubicBezTo>
                  <a:cubicBezTo>
                    <a:pt x="10126" y="10825"/>
                    <a:pt x="10136" y="10743"/>
                    <a:pt x="10175" y="10654"/>
                  </a:cubicBezTo>
                  <a:cubicBezTo>
                    <a:pt x="10218" y="10566"/>
                    <a:pt x="10310" y="10497"/>
                    <a:pt x="10388" y="10372"/>
                  </a:cubicBezTo>
                  <a:cubicBezTo>
                    <a:pt x="10467" y="10245"/>
                    <a:pt x="10483" y="9871"/>
                    <a:pt x="10457" y="9783"/>
                  </a:cubicBezTo>
                  <a:cubicBezTo>
                    <a:pt x="10428" y="9694"/>
                    <a:pt x="10257" y="9596"/>
                    <a:pt x="10228" y="9540"/>
                  </a:cubicBezTo>
                  <a:cubicBezTo>
                    <a:pt x="10195" y="9485"/>
                    <a:pt x="10152" y="9390"/>
                    <a:pt x="10156" y="9347"/>
                  </a:cubicBezTo>
                  <a:cubicBezTo>
                    <a:pt x="10159" y="9304"/>
                    <a:pt x="10244" y="9170"/>
                    <a:pt x="10244" y="9003"/>
                  </a:cubicBezTo>
                  <a:cubicBezTo>
                    <a:pt x="10241" y="8836"/>
                    <a:pt x="10290" y="8915"/>
                    <a:pt x="10316" y="8826"/>
                  </a:cubicBezTo>
                  <a:cubicBezTo>
                    <a:pt x="10339" y="8738"/>
                    <a:pt x="10434" y="8685"/>
                    <a:pt x="10483" y="8623"/>
                  </a:cubicBezTo>
                  <a:cubicBezTo>
                    <a:pt x="10536" y="8558"/>
                    <a:pt x="10680" y="8558"/>
                    <a:pt x="10729" y="8508"/>
                  </a:cubicBezTo>
                  <a:cubicBezTo>
                    <a:pt x="10781" y="8463"/>
                    <a:pt x="10948" y="8191"/>
                    <a:pt x="11027" y="8066"/>
                  </a:cubicBezTo>
                  <a:cubicBezTo>
                    <a:pt x="11106" y="7938"/>
                    <a:pt x="11083" y="7899"/>
                    <a:pt x="11076" y="7840"/>
                  </a:cubicBezTo>
                  <a:cubicBezTo>
                    <a:pt x="11070" y="7784"/>
                    <a:pt x="11063" y="7726"/>
                    <a:pt x="11093" y="7689"/>
                  </a:cubicBezTo>
                  <a:cubicBezTo>
                    <a:pt x="11122" y="7650"/>
                    <a:pt x="11191" y="7568"/>
                    <a:pt x="11201" y="7516"/>
                  </a:cubicBezTo>
                  <a:cubicBezTo>
                    <a:pt x="11211" y="7467"/>
                    <a:pt x="11112" y="7342"/>
                    <a:pt x="11086" y="7329"/>
                  </a:cubicBezTo>
                  <a:cubicBezTo>
                    <a:pt x="11060" y="7313"/>
                    <a:pt x="10919" y="7195"/>
                    <a:pt x="10886" y="7192"/>
                  </a:cubicBezTo>
                  <a:cubicBezTo>
                    <a:pt x="10850" y="7185"/>
                    <a:pt x="10650" y="7192"/>
                    <a:pt x="10591" y="7182"/>
                  </a:cubicBezTo>
                  <a:cubicBezTo>
                    <a:pt x="10532" y="7172"/>
                    <a:pt x="10729" y="7067"/>
                    <a:pt x="10772" y="7011"/>
                  </a:cubicBezTo>
                  <a:cubicBezTo>
                    <a:pt x="10837" y="6946"/>
                    <a:pt x="10896" y="6877"/>
                    <a:pt x="10955" y="6805"/>
                  </a:cubicBezTo>
                  <a:cubicBezTo>
                    <a:pt x="10975" y="6779"/>
                    <a:pt x="10991" y="6746"/>
                    <a:pt x="11007" y="6713"/>
                  </a:cubicBezTo>
                  <a:cubicBezTo>
                    <a:pt x="11083" y="6563"/>
                    <a:pt x="11135" y="6576"/>
                    <a:pt x="11188" y="6510"/>
                  </a:cubicBezTo>
                  <a:cubicBezTo>
                    <a:pt x="11237" y="6445"/>
                    <a:pt x="11391" y="6379"/>
                    <a:pt x="11522" y="6281"/>
                  </a:cubicBezTo>
                  <a:cubicBezTo>
                    <a:pt x="11591" y="6222"/>
                    <a:pt x="11650" y="6150"/>
                    <a:pt x="11692" y="6068"/>
                  </a:cubicBezTo>
                  <a:cubicBezTo>
                    <a:pt x="11728" y="6002"/>
                    <a:pt x="11761" y="5937"/>
                    <a:pt x="11797" y="5878"/>
                  </a:cubicBezTo>
                  <a:cubicBezTo>
                    <a:pt x="11853" y="5783"/>
                    <a:pt x="11902" y="5681"/>
                    <a:pt x="11948" y="5577"/>
                  </a:cubicBezTo>
                  <a:cubicBezTo>
                    <a:pt x="12007" y="5452"/>
                    <a:pt x="11971" y="5423"/>
                    <a:pt x="11987" y="5347"/>
                  </a:cubicBezTo>
                  <a:cubicBezTo>
                    <a:pt x="12003" y="5269"/>
                    <a:pt x="12108" y="5164"/>
                    <a:pt x="12180" y="5039"/>
                  </a:cubicBezTo>
                  <a:cubicBezTo>
                    <a:pt x="12233" y="4948"/>
                    <a:pt x="12272" y="4846"/>
                    <a:pt x="12298" y="4741"/>
                  </a:cubicBezTo>
                  <a:cubicBezTo>
                    <a:pt x="12321" y="4646"/>
                    <a:pt x="12301" y="4495"/>
                    <a:pt x="12321" y="4368"/>
                  </a:cubicBezTo>
                  <a:cubicBezTo>
                    <a:pt x="12341" y="4240"/>
                    <a:pt x="12455" y="4050"/>
                    <a:pt x="12514" y="3903"/>
                  </a:cubicBezTo>
                  <a:cubicBezTo>
                    <a:pt x="12573" y="3755"/>
                    <a:pt x="12642" y="3283"/>
                    <a:pt x="12642" y="3048"/>
                  </a:cubicBezTo>
                  <a:cubicBezTo>
                    <a:pt x="12636" y="2864"/>
                    <a:pt x="12616" y="2681"/>
                    <a:pt x="12590" y="2500"/>
                  </a:cubicBezTo>
                  <a:lnTo>
                    <a:pt x="12583" y="2500"/>
                  </a:lnTo>
                  <a:lnTo>
                    <a:pt x="12518" y="2487"/>
                  </a:lnTo>
                  <a:cubicBezTo>
                    <a:pt x="12413" y="2464"/>
                    <a:pt x="12295" y="2445"/>
                    <a:pt x="12180" y="2425"/>
                  </a:cubicBezTo>
                  <a:lnTo>
                    <a:pt x="12128" y="2415"/>
                  </a:lnTo>
                  <a:cubicBezTo>
                    <a:pt x="12075" y="2405"/>
                    <a:pt x="12023" y="2396"/>
                    <a:pt x="11971" y="2386"/>
                  </a:cubicBezTo>
                  <a:cubicBezTo>
                    <a:pt x="11948" y="2383"/>
                    <a:pt x="11921" y="2379"/>
                    <a:pt x="11898" y="2376"/>
                  </a:cubicBezTo>
                  <a:lnTo>
                    <a:pt x="11807" y="2360"/>
                  </a:lnTo>
                  <a:lnTo>
                    <a:pt x="11659" y="2337"/>
                  </a:lnTo>
                  <a:lnTo>
                    <a:pt x="11577" y="2324"/>
                  </a:lnTo>
                  <a:lnTo>
                    <a:pt x="11541" y="2317"/>
                  </a:lnTo>
                  <a:lnTo>
                    <a:pt x="11489" y="2310"/>
                  </a:lnTo>
                  <a:cubicBezTo>
                    <a:pt x="11453" y="2307"/>
                    <a:pt x="11420" y="2301"/>
                    <a:pt x="11391" y="2297"/>
                  </a:cubicBezTo>
                  <a:lnTo>
                    <a:pt x="11361" y="2297"/>
                  </a:lnTo>
                  <a:cubicBezTo>
                    <a:pt x="11338" y="2294"/>
                    <a:pt x="11319" y="2291"/>
                    <a:pt x="11306" y="2291"/>
                  </a:cubicBezTo>
                  <a:cubicBezTo>
                    <a:pt x="11131" y="2285"/>
                    <a:pt x="10947" y="2277"/>
                    <a:pt x="10822" y="2277"/>
                  </a:cubicBezTo>
                  <a:cubicBezTo>
                    <a:pt x="10738" y="2277"/>
                    <a:pt x="10680" y="2280"/>
                    <a:pt x="10667" y="2291"/>
                  </a:cubicBezTo>
                  <a:cubicBezTo>
                    <a:pt x="10642" y="2311"/>
                    <a:pt x="10532" y="2316"/>
                    <a:pt x="10459" y="2316"/>
                  </a:cubicBezTo>
                  <a:cubicBezTo>
                    <a:pt x="10426" y="2316"/>
                    <a:pt x="10400" y="2315"/>
                    <a:pt x="10395" y="2314"/>
                  </a:cubicBezTo>
                  <a:cubicBezTo>
                    <a:pt x="10382" y="2310"/>
                    <a:pt x="10205" y="2278"/>
                    <a:pt x="10231" y="2229"/>
                  </a:cubicBezTo>
                  <a:cubicBezTo>
                    <a:pt x="10261" y="2179"/>
                    <a:pt x="10306" y="2101"/>
                    <a:pt x="10306" y="2101"/>
                  </a:cubicBezTo>
                  <a:cubicBezTo>
                    <a:pt x="10306" y="2101"/>
                    <a:pt x="10214" y="1983"/>
                    <a:pt x="10171" y="1983"/>
                  </a:cubicBezTo>
                  <a:cubicBezTo>
                    <a:pt x="10170" y="1983"/>
                    <a:pt x="10169" y="1983"/>
                    <a:pt x="10169" y="1983"/>
                  </a:cubicBezTo>
                  <a:cubicBezTo>
                    <a:pt x="10123" y="1986"/>
                    <a:pt x="9982" y="1989"/>
                    <a:pt x="9920" y="2016"/>
                  </a:cubicBezTo>
                  <a:cubicBezTo>
                    <a:pt x="9848" y="2035"/>
                    <a:pt x="9776" y="2048"/>
                    <a:pt x="9700" y="2055"/>
                  </a:cubicBezTo>
                  <a:cubicBezTo>
                    <a:pt x="9700" y="2055"/>
                    <a:pt x="9566" y="2042"/>
                    <a:pt x="9514" y="1960"/>
                  </a:cubicBezTo>
                  <a:cubicBezTo>
                    <a:pt x="9465" y="1878"/>
                    <a:pt x="9294" y="1711"/>
                    <a:pt x="9275" y="1685"/>
                  </a:cubicBezTo>
                  <a:cubicBezTo>
                    <a:pt x="9255" y="1659"/>
                    <a:pt x="9055" y="1573"/>
                    <a:pt x="9039" y="1573"/>
                  </a:cubicBezTo>
                  <a:lnTo>
                    <a:pt x="8894" y="1590"/>
                  </a:lnTo>
                  <a:cubicBezTo>
                    <a:pt x="8894" y="1590"/>
                    <a:pt x="8808" y="1597"/>
                    <a:pt x="8756" y="1597"/>
                  </a:cubicBezTo>
                  <a:cubicBezTo>
                    <a:pt x="8736" y="1597"/>
                    <a:pt x="8721" y="1596"/>
                    <a:pt x="8718" y="1593"/>
                  </a:cubicBezTo>
                  <a:cubicBezTo>
                    <a:pt x="8678" y="1560"/>
                    <a:pt x="8685" y="1482"/>
                    <a:pt x="8678" y="1436"/>
                  </a:cubicBezTo>
                  <a:cubicBezTo>
                    <a:pt x="8672" y="1390"/>
                    <a:pt x="8655" y="1344"/>
                    <a:pt x="8629" y="1301"/>
                  </a:cubicBezTo>
                  <a:cubicBezTo>
                    <a:pt x="8626" y="1292"/>
                    <a:pt x="8623" y="1279"/>
                    <a:pt x="8619" y="1265"/>
                  </a:cubicBezTo>
                  <a:cubicBezTo>
                    <a:pt x="8590" y="1282"/>
                    <a:pt x="8557" y="1295"/>
                    <a:pt x="8524" y="1301"/>
                  </a:cubicBezTo>
                  <a:cubicBezTo>
                    <a:pt x="8446" y="1334"/>
                    <a:pt x="8370" y="1367"/>
                    <a:pt x="8298" y="1406"/>
                  </a:cubicBezTo>
                  <a:cubicBezTo>
                    <a:pt x="8226" y="1439"/>
                    <a:pt x="8154" y="1616"/>
                    <a:pt x="8134" y="1672"/>
                  </a:cubicBezTo>
                  <a:cubicBezTo>
                    <a:pt x="8102" y="1744"/>
                    <a:pt x="8056" y="1812"/>
                    <a:pt x="7997" y="1868"/>
                  </a:cubicBezTo>
                  <a:cubicBezTo>
                    <a:pt x="7944" y="1917"/>
                    <a:pt x="7863" y="1937"/>
                    <a:pt x="7794" y="1986"/>
                  </a:cubicBezTo>
                  <a:cubicBezTo>
                    <a:pt x="7718" y="2035"/>
                    <a:pt x="7659" y="2101"/>
                    <a:pt x="7623" y="2179"/>
                  </a:cubicBezTo>
                  <a:cubicBezTo>
                    <a:pt x="7597" y="2251"/>
                    <a:pt x="7548" y="2507"/>
                    <a:pt x="7548" y="2507"/>
                  </a:cubicBezTo>
                  <a:cubicBezTo>
                    <a:pt x="7548" y="2507"/>
                    <a:pt x="7407" y="2651"/>
                    <a:pt x="7361" y="2707"/>
                  </a:cubicBezTo>
                  <a:cubicBezTo>
                    <a:pt x="7319" y="2759"/>
                    <a:pt x="7273" y="2900"/>
                    <a:pt x="7221" y="3165"/>
                  </a:cubicBezTo>
                  <a:cubicBezTo>
                    <a:pt x="7194" y="3301"/>
                    <a:pt x="7126" y="3334"/>
                    <a:pt x="7066" y="3334"/>
                  </a:cubicBezTo>
                  <a:cubicBezTo>
                    <a:pt x="7009" y="3334"/>
                    <a:pt x="6958" y="3303"/>
                    <a:pt x="6958" y="3303"/>
                  </a:cubicBezTo>
                  <a:cubicBezTo>
                    <a:pt x="6958" y="3303"/>
                    <a:pt x="6637" y="3267"/>
                    <a:pt x="6565" y="3241"/>
                  </a:cubicBezTo>
                  <a:cubicBezTo>
                    <a:pt x="6497" y="3215"/>
                    <a:pt x="6464" y="3008"/>
                    <a:pt x="6451" y="2969"/>
                  </a:cubicBezTo>
                  <a:cubicBezTo>
                    <a:pt x="6441" y="2926"/>
                    <a:pt x="6375" y="2890"/>
                    <a:pt x="6349" y="2871"/>
                  </a:cubicBezTo>
                  <a:cubicBezTo>
                    <a:pt x="6320" y="2848"/>
                    <a:pt x="6264" y="2710"/>
                    <a:pt x="6254" y="2628"/>
                  </a:cubicBezTo>
                  <a:cubicBezTo>
                    <a:pt x="6244" y="2546"/>
                    <a:pt x="5871" y="2353"/>
                    <a:pt x="5809" y="2261"/>
                  </a:cubicBezTo>
                  <a:cubicBezTo>
                    <a:pt x="5746" y="2166"/>
                    <a:pt x="5710" y="2114"/>
                    <a:pt x="5727" y="2068"/>
                  </a:cubicBezTo>
                  <a:cubicBezTo>
                    <a:pt x="5746" y="2022"/>
                    <a:pt x="5697" y="1796"/>
                    <a:pt x="5687" y="1711"/>
                  </a:cubicBezTo>
                  <a:cubicBezTo>
                    <a:pt x="5678" y="1629"/>
                    <a:pt x="5596" y="1580"/>
                    <a:pt x="5540" y="1527"/>
                  </a:cubicBezTo>
                  <a:cubicBezTo>
                    <a:pt x="5484" y="1475"/>
                    <a:pt x="5357" y="1380"/>
                    <a:pt x="5353" y="1347"/>
                  </a:cubicBezTo>
                  <a:cubicBezTo>
                    <a:pt x="5350" y="1311"/>
                    <a:pt x="5180" y="1066"/>
                    <a:pt x="5140" y="1026"/>
                  </a:cubicBezTo>
                  <a:cubicBezTo>
                    <a:pt x="5101" y="987"/>
                    <a:pt x="4898" y="954"/>
                    <a:pt x="4898" y="954"/>
                  </a:cubicBezTo>
                  <a:cubicBezTo>
                    <a:pt x="4800" y="941"/>
                    <a:pt x="4705" y="918"/>
                    <a:pt x="4613" y="892"/>
                  </a:cubicBezTo>
                  <a:cubicBezTo>
                    <a:pt x="4551" y="866"/>
                    <a:pt x="4344" y="663"/>
                    <a:pt x="4256" y="627"/>
                  </a:cubicBezTo>
                  <a:cubicBezTo>
                    <a:pt x="4247" y="623"/>
                    <a:pt x="4237" y="622"/>
                    <a:pt x="4225" y="622"/>
                  </a:cubicBezTo>
                  <a:cubicBezTo>
                    <a:pt x="4127" y="622"/>
                    <a:pt x="3958" y="738"/>
                    <a:pt x="3902" y="738"/>
                  </a:cubicBezTo>
                  <a:cubicBezTo>
                    <a:pt x="3837" y="738"/>
                    <a:pt x="3797" y="505"/>
                    <a:pt x="3840" y="410"/>
                  </a:cubicBezTo>
                  <a:cubicBezTo>
                    <a:pt x="3879" y="315"/>
                    <a:pt x="3814" y="139"/>
                    <a:pt x="3807" y="122"/>
                  </a:cubicBezTo>
                  <a:cubicBezTo>
                    <a:pt x="3734" y="65"/>
                    <a:pt x="3654" y="4"/>
                    <a:pt x="3632" y="4"/>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7794331" y="2071195"/>
              <a:ext cx="549417" cy="245161"/>
            </a:xfrm>
            <a:custGeom>
              <a:avLst/>
              <a:gdLst/>
              <a:ahLst/>
              <a:cxnLst/>
              <a:rect l="l" t="t" r="r" b="b"/>
              <a:pathLst>
                <a:path w="6136" h="2738" extrusionOk="0">
                  <a:moveTo>
                    <a:pt x="5653" y="1"/>
                  </a:moveTo>
                  <a:cubicBezTo>
                    <a:pt x="5627" y="1"/>
                    <a:pt x="5601" y="8"/>
                    <a:pt x="5579" y="24"/>
                  </a:cubicBezTo>
                  <a:cubicBezTo>
                    <a:pt x="5510" y="63"/>
                    <a:pt x="5419" y="125"/>
                    <a:pt x="5412" y="145"/>
                  </a:cubicBezTo>
                  <a:cubicBezTo>
                    <a:pt x="5405" y="168"/>
                    <a:pt x="5425" y="194"/>
                    <a:pt x="5396" y="269"/>
                  </a:cubicBezTo>
                  <a:cubicBezTo>
                    <a:pt x="5369" y="322"/>
                    <a:pt x="5317" y="358"/>
                    <a:pt x="5261" y="364"/>
                  </a:cubicBezTo>
                  <a:cubicBezTo>
                    <a:pt x="5192" y="381"/>
                    <a:pt x="5127" y="404"/>
                    <a:pt x="5061" y="436"/>
                  </a:cubicBezTo>
                  <a:cubicBezTo>
                    <a:pt x="5022" y="459"/>
                    <a:pt x="4976" y="476"/>
                    <a:pt x="4927" y="479"/>
                  </a:cubicBezTo>
                  <a:cubicBezTo>
                    <a:pt x="4885" y="482"/>
                    <a:pt x="4816" y="504"/>
                    <a:pt x="4738" y="504"/>
                  </a:cubicBezTo>
                  <a:cubicBezTo>
                    <a:pt x="4725" y="504"/>
                    <a:pt x="4711" y="503"/>
                    <a:pt x="4698" y="502"/>
                  </a:cubicBezTo>
                  <a:cubicBezTo>
                    <a:pt x="4660" y="498"/>
                    <a:pt x="4633" y="495"/>
                    <a:pt x="4611" y="495"/>
                  </a:cubicBezTo>
                  <a:cubicBezTo>
                    <a:pt x="4577" y="495"/>
                    <a:pt x="4558" y="503"/>
                    <a:pt x="4534" y="531"/>
                  </a:cubicBezTo>
                  <a:cubicBezTo>
                    <a:pt x="4495" y="564"/>
                    <a:pt x="4462" y="603"/>
                    <a:pt x="4436" y="646"/>
                  </a:cubicBezTo>
                  <a:cubicBezTo>
                    <a:pt x="4403" y="698"/>
                    <a:pt x="4387" y="764"/>
                    <a:pt x="4390" y="826"/>
                  </a:cubicBezTo>
                  <a:cubicBezTo>
                    <a:pt x="4396" y="892"/>
                    <a:pt x="4315" y="970"/>
                    <a:pt x="4285" y="974"/>
                  </a:cubicBezTo>
                  <a:cubicBezTo>
                    <a:pt x="4282" y="974"/>
                    <a:pt x="4279" y="974"/>
                    <a:pt x="4275" y="974"/>
                  </a:cubicBezTo>
                  <a:cubicBezTo>
                    <a:pt x="4260" y="974"/>
                    <a:pt x="4241" y="972"/>
                    <a:pt x="4220" y="972"/>
                  </a:cubicBezTo>
                  <a:cubicBezTo>
                    <a:pt x="4195" y="972"/>
                    <a:pt x="4169" y="975"/>
                    <a:pt x="4151" y="990"/>
                  </a:cubicBezTo>
                  <a:cubicBezTo>
                    <a:pt x="4118" y="1020"/>
                    <a:pt x="4095" y="1072"/>
                    <a:pt x="4039" y="1078"/>
                  </a:cubicBezTo>
                  <a:cubicBezTo>
                    <a:pt x="4034" y="1079"/>
                    <a:pt x="4030" y="1079"/>
                    <a:pt x="4025" y="1079"/>
                  </a:cubicBezTo>
                  <a:cubicBezTo>
                    <a:pt x="3980" y="1079"/>
                    <a:pt x="3934" y="1065"/>
                    <a:pt x="3898" y="1036"/>
                  </a:cubicBezTo>
                  <a:cubicBezTo>
                    <a:pt x="3879" y="1013"/>
                    <a:pt x="3866" y="869"/>
                    <a:pt x="3833" y="846"/>
                  </a:cubicBezTo>
                  <a:cubicBezTo>
                    <a:pt x="3797" y="823"/>
                    <a:pt x="3761" y="793"/>
                    <a:pt x="3728" y="764"/>
                  </a:cubicBezTo>
                  <a:cubicBezTo>
                    <a:pt x="3725" y="718"/>
                    <a:pt x="3738" y="676"/>
                    <a:pt x="3771" y="643"/>
                  </a:cubicBezTo>
                  <a:cubicBezTo>
                    <a:pt x="3807" y="603"/>
                    <a:pt x="3849" y="581"/>
                    <a:pt x="3846" y="548"/>
                  </a:cubicBezTo>
                  <a:cubicBezTo>
                    <a:pt x="3843" y="515"/>
                    <a:pt x="3810" y="489"/>
                    <a:pt x="3836" y="450"/>
                  </a:cubicBezTo>
                  <a:cubicBezTo>
                    <a:pt x="3866" y="413"/>
                    <a:pt x="3902" y="381"/>
                    <a:pt x="3944" y="358"/>
                  </a:cubicBezTo>
                  <a:cubicBezTo>
                    <a:pt x="3967" y="338"/>
                    <a:pt x="3980" y="309"/>
                    <a:pt x="3980" y="276"/>
                  </a:cubicBezTo>
                  <a:cubicBezTo>
                    <a:pt x="3974" y="234"/>
                    <a:pt x="3902" y="109"/>
                    <a:pt x="3835" y="109"/>
                  </a:cubicBezTo>
                  <a:cubicBezTo>
                    <a:pt x="3833" y="109"/>
                    <a:pt x="3831" y="109"/>
                    <a:pt x="3830" y="109"/>
                  </a:cubicBezTo>
                  <a:cubicBezTo>
                    <a:pt x="3828" y="109"/>
                    <a:pt x="3827" y="109"/>
                    <a:pt x="3826" y="109"/>
                  </a:cubicBezTo>
                  <a:cubicBezTo>
                    <a:pt x="3783" y="109"/>
                    <a:pt x="3727" y="76"/>
                    <a:pt x="3674" y="76"/>
                  </a:cubicBezTo>
                  <a:cubicBezTo>
                    <a:pt x="3647" y="76"/>
                    <a:pt x="3620" y="85"/>
                    <a:pt x="3597" y="112"/>
                  </a:cubicBezTo>
                  <a:cubicBezTo>
                    <a:pt x="3528" y="197"/>
                    <a:pt x="3479" y="204"/>
                    <a:pt x="3433" y="292"/>
                  </a:cubicBezTo>
                  <a:cubicBezTo>
                    <a:pt x="3394" y="374"/>
                    <a:pt x="3338" y="450"/>
                    <a:pt x="3270" y="512"/>
                  </a:cubicBezTo>
                  <a:cubicBezTo>
                    <a:pt x="3202" y="573"/>
                    <a:pt x="2954" y="764"/>
                    <a:pt x="2878" y="764"/>
                  </a:cubicBezTo>
                  <a:cubicBezTo>
                    <a:pt x="2877" y="764"/>
                    <a:pt x="2875" y="764"/>
                    <a:pt x="2873" y="764"/>
                  </a:cubicBezTo>
                  <a:cubicBezTo>
                    <a:pt x="2814" y="751"/>
                    <a:pt x="2758" y="721"/>
                    <a:pt x="2716" y="676"/>
                  </a:cubicBezTo>
                  <a:cubicBezTo>
                    <a:pt x="2700" y="654"/>
                    <a:pt x="2675" y="589"/>
                    <a:pt x="2633" y="589"/>
                  </a:cubicBezTo>
                  <a:cubicBezTo>
                    <a:pt x="2623" y="589"/>
                    <a:pt x="2613" y="592"/>
                    <a:pt x="2601" y="600"/>
                  </a:cubicBezTo>
                  <a:cubicBezTo>
                    <a:pt x="2559" y="630"/>
                    <a:pt x="2513" y="656"/>
                    <a:pt x="2467" y="676"/>
                  </a:cubicBezTo>
                  <a:cubicBezTo>
                    <a:pt x="2466" y="676"/>
                    <a:pt x="2466" y="676"/>
                    <a:pt x="2465" y="676"/>
                  </a:cubicBezTo>
                  <a:cubicBezTo>
                    <a:pt x="2443" y="676"/>
                    <a:pt x="2322" y="641"/>
                    <a:pt x="2313" y="607"/>
                  </a:cubicBezTo>
                  <a:cubicBezTo>
                    <a:pt x="2313" y="600"/>
                    <a:pt x="2306" y="594"/>
                    <a:pt x="2297" y="587"/>
                  </a:cubicBezTo>
                  <a:cubicBezTo>
                    <a:pt x="2261" y="643"/>
                    <a:pt x="2211" y="682"/>
                    <a:pt x="2169" y="761"/>
                  </a:cubicBezTo>
                  <a:cubicBezTo>
                    <a:pt x="2129" y="835"/>
                    <a:pt x="2131" y="875"/>
                    <a:pt x="2089" y="875"/>
                  </a:cubicBezTo>
                  <a:cubicBezTo>
                    <a:pt x="2083" y="875"/>
                    <a:pt x="2076" y="874"/>
                    <a:pt x="2067" y="872"/>
                  </a:cubicBezTo>
                  <a:cubicBezTo>
                    <a:pt x="2002" y="859"/>
                    <a:pt x="1913" y="862"/>
                    <a:pt x="1822" y="751"/>
                  </a:cubicBezTo>
                  <a:cubicBezTo>
                    <a:pt x="1772" y="689"/>
                    <a:pt x="1717" y="630"/>
                    <a:pt x="1658" y="571"/>
                  </a:cubicBezTo>
                  <a:cubicBezTo>
                    <a:pt x="1612" y="522"/>
                    <a:pt x="1448" y="456"/>
                    <a:pt x="1448" y="456"/>
                  </a:cubicBezTo>
                  <a:cubicBezTo>
                    <a:pt x="1448" y="456"/>
                    <a:pt x="1405" y="453"/>
                    <a:pt x="1353" y="453"/>
                  </a:cubicBezTo>
                  <a:cubicBezTo>
                    <a:pt x="1285" y="453"/>
                    <a:pt x="1203" y="458"/>
                    <a:pt x="1183" y="482"/>
                  </a:cubicBezTo>
                  <a:cubicBezTo>
                    <a:pt x="1147" y="525"/>
                    <a:pt x="1045" y="561"/>
                    <a:pt x="1003" y="574"/>
                  </a:cubicBezTo>
                  <a:cubicBezTo>
                    <a:pt x="989" y="578"/>
                    <a:pt x="968" y="580"/>
                    <a:pt x="943" y="580"/>
                  </a:cubicBezTo>
                  <a:cubicBezTo>
                    <a:pt x="892" y="580"/>
                    <a:pt x="825" y="574"/>
                    <a:pt x="770" y="574"/>
                  </a:cubicBezTo>
                  <a:cubicBezTo>
                    <a:pt x="731" y="574"/>
                    <a:pt x="600" y="551"/>
                    <a:pt x="465" y="528"/>
                  </a:cubicBezTo>
                  <a:cubicBezTo>
                    <a:pt x="449" y="558"/>
                    <a:pt x="436" y="584"/>
                    <a:pt x="423" y="610"/>
                  </a:cubicBezTo>
                  <a:cubicBezTo>
                    <a:pt x="393" y="672"/>
                    <a:pt x="380" y="744"/>
                    <a:pt x="380" y="813"/>
                  </a:cubicBezTo>
                  <a:cubicBezTo>
                    <a:pt x="383" y="852"/>
                    <a:pt x="423" y="888"/>
                    <a:pt x="475" y="954"/>
                  </a:cubicBezTo>
                  <a:cubicBezTo>
                    <a:pt x="528" y="1020"/>
                    <a:pt x="557" y="1236"/>
                    <a:pt x="557" y="1236"/>
                  </a:cubicBezTo>
                  <a:lnTo>
                    <a:pt x="551" y="1265"/>
                  </a:lnTo>
                  <a:cubicBezTo>
                    <a:pt x="531" y="1341"/>
                    <a:pt x="501" y="1416"/>
                    <a:pt x="469" y="1485"/>
                  </a:cubicBezTo>
                  <a:cubicBezTo>
                    <a:pt x="419" y="1563"/>
                    <a:pt x="338" y="1632"/>
                    <a:pt x="184" y="1763"/>
                  </a:cubicBezTo>
                  <a:cubicBezTo>
                    <a:pt x="33" y="1897"/>
                    <a:pt x="20" y="1940"/>
                    <a:pt x="20" y="1940"/>
                  </a:cubicBezTo>
                  <a:lnTo>
                    <a:pt x="0" y="1960"/>
                  </a:lnTo>
                  <a:cubicBezTo>
                    <a:pt x="20" y="1983"/>
                    <a:pt x="43" y="2006"/>
                    <a:pt x="69" y="2025"/>
                  </a:cubicBezTo>
                  <a:cubicBezTo>
                    <a:pt x="184" y="2101"/>
                    <a:pt x="226" y="2074"/>
                    <a:pt x="311" y="2143"/>
                  </a:cubicBezTo>
                  <a:cubicBezTo>
                    <a:pt x="397" y="2215"/>
                    <a:pt x="475" y="2300"/>
                    <a:pt x="541" y="2389"/>
                  </a:cubicBezTo>
                  <a:cubicBezTo>
                    <a:pt x="557" y="2415"/>
                    <a:pt x="587" y="2428"/>
                    <a:pt x="551" y="2471"/>
                  </a:cubicBezTo>
                  <a:cubicBezTo>
                    <a:pt x="521" y="2507"/>
                    <a:pt x="505" y="2549"/>
                    <a:pt x="505" y="2595"/>
                  </a:cubicBezTo>
                  <a:cubicBezTo>
                    <a:pt x="505" y="2617"/>
                    <a:pt x="603" y="2737"/>
                    <a:pt x="638" y="2737"/>
                  </a:cubicBezTo>
                  <a:cubicBezTo>
                    <a:pt x="639" y="2737"/>
                    <a:pt x="641" y="2737"/>
                    <a:pt x="642" y="2736"/>
                  </a:cubicBezTo>
                  <a:cubicBezTo>
                    <a:pt x="675" y="2723"/>
                    <a:pt x="868" y="2559"/>
                    <a:pt x="868" y="2559"/>
                  </a:cubicBezTo>
                  <a:cubicBezTo>
                    <a:pt x="901" y="2546"/>
                    <a:pt x="927" y="2526"/>
                    <a:pt x="947" y="2500"/>
                  </a:cubicBezTo>
                  <a:cubicBezTo>
                    <a:pt x="983" y="2454"/>
                    <a:pt x="1003" y="2395"/>
                    <a:pt x="999" y="2336"/>
                  </a:cubicBezTo>
                  <a:cubicBezTo>
                    <a:pt x="993" y="2264"/>
                    <a:pt x="940" y="2241"/>
                    <a:pt x="989" y="2232"/>
                  </a:cubicBezTo>
                  <a:cubicBezTo>
                    <a:pt x="1032" y="2222"/>
                    <a:pt x="1071" y="2219"/>
                    <a:pt x="1114" y="2215"/>
                  </a:cubicBezTo>
                  <a:cubicBezTo>
                    <a:pt x="1160" y="2205"/>
                    <a:pt x="1202" y="2182"/>
                    <a:pt x="1238" y="2153"/>
                  </a:cubicBezTo>
                  <a:cubicBezTo>
                    <a:pt x="1258" y="2133"/>
                    <a:pt x="1284" y="2146"/>
                    <a:pt x="1320" y="2078"/>
                  </a:cubicBezTo>
                  <a:cubicBezTo>
                    <a:pt x="1366" y="1996"/>
                    <a:pt x="1419" y="1920"/>
                    <a:pt x="1481" y="1852"/>
                  </a:cubicBezTo>
                  <a:cubicBezTo>
                    <a:pt x="1527" y="1793"/>
                    <a:pt x="1596" y="1707"/>
                    <a:pt x="1645" y="1688"/>
                  </a:cubicBezTo>
                  <a:cubicBezTo>
                    <a:pt x="1679" y="1673"/>
                    <a:pt x="1710" y="1598"/>
                    <a:pt x="1752" y="1598"/>
                  </a:cubicBezTo>
                  <a:cubicBezTo>
                    <a:pt x="1765" y="1598"/>
                    <a:pt x="1779" y="1606"/>
                    <a:pt x="1795" y="1626"/>
                  </a:cubicBezTo>
                  <a:cubicBezTo>
                    <a:pt x="1858" y="1707"/>
                    <a:pt x="1894" y="1780"/>
                    <a:pt x="1936" y="1796"/>
                  </a:cubicBezTo>
                  <a:cubicBezTo>
                    <a:pt x="1976" y="1812"/>
                    <a:pt x="1943" y="1816"/>
                    <a:pt x="2074" y="1819"/>
                  </a:cubicBezTo>
                  <a:cubicBezTo>
                    <a:pt x="2084" y="1819"/>
                    <a:pt x="2094" y="1819"/>
                    <a:pt x="2103" y="1819"/>
                  </a:cubicBezTo>
                  <a:cubicBezTo>
                    <a:pt x="2189" y="1819"/>
                    <a:pt x="2247" y="1810"/>
                    <a:pt x="2278" y="1810"/>
                  </a:cubicBezTo>
                  <a:cubicBezTo>
                    <a:pt x="2286" y="1810"/>
                    <a:pt x="2293" y="1810"/>
                    <a:pt x="2297" y="1812"/>
                  </a:cubicBezTo>
                  <a:cubicBezTo>
                    <a:pt x="2313" y="1819"/>
                    <a:pt x="2378" y="1891"/>
                    <a:pt x="2431" y="1914"/>
                  </a:cubicBezTo>
                  <a:cubicBezTo>
                    <a:pt x="2477" y="1934"/>
                    <a:pt x="2529" y="1947"/>
                    <a:pt x="2578" y="1947"/>
                  </a:cubicBezTo>
                  <a:cubicBezTo>
                    <a:pt x="2593" y="1945"/>
                    <a:pt x="2623" y="1941"/>
                    <a:pt x="2659" y="1941"/>
                  </a:cubicBezTo>
                  <a:cubicBezTo>
                    <a:pt x="2704" y="1941"/>
                    <a:pt x="2758" y="1948"/>
                    <a:pt x="2795" y="1979"/>
                  </a:cubicBezTo>
                  <a:cubicBezTo>
                    <a:pt x="2850" y="2032"/>
                    <a:pt x="2890" y="2097"/>
                    <a:pt x="2906" y="2173"/>
                  </a:cubicBezTo>
                  <a:cubicBezTo>
                    <a:pt x="2912" y="2202"/>
                    <a:pt x="2926" y="2232"/>
                    <a:pt x="2948" y="2255"/>
                  </a:cubicBezTo>
                  <a:cubicBezTo>
                    <a:pt x="2948" y="2255"/>
                    <a:pt x="3057" y="2189"/>
                    <a:pt x="3070" y="2137"/>
                  </a:cubicBezTo>
                  <a:cubicBezTo>
                    <a:pt x="3076" y="2104"/>
                    <a:pt x="3093" y="2078"/>
                    <a:pt x="3116" y="2055"/>
                  </a:cubicBezTo>
                  <a:cubicBezTo>
                    <a:pt x="3122" y="2051"/>
                    <a:pt x="3211" y="2029"/>
                    <a:pt x="3224" y="2009"/>
                  </a:cubicBezTo>
                  <a:cubicBezTo>
                    <a:pt x="3240" y="1986"/>
                    <a:pt x="3253" y="1966"/>
                    <a:pt x="3266" y="1943"/>
                  </a:cubicBezTo>
                  <a:cubicBezTo>
                    <a:pt x="3270" y="1934"/>
                    <a:pt x="3276" y="1924"/>
                    <a:pt x="3279" y="1917"/>
                  </a:cubicBezTo>
                  <a:cubicBezTo>
                    <a:pt x="3283" y="1907"/>
                    <a:pt x="3286" y="1901"/>
                    <a:pt x="3289" y="1891"/>
                  </a:cubicBezTo>
                  <a:cubicBezTo>
                    <a:pt x="3305" y="1852"/>
                    <a:pt x="3363" y="1760"/>
                    <a:pt x="3380" y="1760"/>
                  </a:cubicBezTo>
                  <a:cubicBezTo>
                    <a:pt x="3380" y="1760"/>
                    <a:pt x="3381" y="1760"/>
                    <a:pt x="3381" y="1760"/>
                  </a:cubicBezTo>
                  <a:cubicBezTo>
                    <a:pt x="3394" y="1763"/>
                    <a:pt x="3532" y="1852"/>
                    <a:pt x="3545" y="1861"/>
                  </a:cubicBezTo>
                  <a:cubicBezTo>
                    <a:pt x="3557" y="1868"/>
                    <a:pt x="3593" y="1957"/>
                    <a:pt x="3617" y="1957"/>
                  </a:cubicBezTo>
                  <a:cubicBezTo>
                    <a:pt x="3618" y="1957"/>
                    <a:pt x="3619" y="1957"/>
                    <a:pt x="3620" y="1956"/>
                  </a:cubicBezTo>
                  <a:cubicBezTo>
                    <a:pt x="3636" y="1949"/>
                    <a:pt x="3691" y="1942"/>
                    <a:pt x="3737" y="1942"/>
                  </a:cubicBezTo>
                  <a:cubicBezTo>
                    <a:pt x="3768" y="1942"/>
                    <a:pt x="3795" y="1945"/>
                    <a:pt x="3800" y="1953"/>
                  </a:cubicBezTo>
                  <a:cubicBezTo>
                    <a:pt x="3817" y="1973"/>
                    <a:pt x="3921" y="2015"/>
                    <a:pt x="3941" y="2045"/>
                  </a:cubicBezTo>
                  <a:cubicBezTo>
                    <a:pt x="3974" y="2081"/>
                    <a:pt x="4013" y="2110"/>
                    <a:pt x="4059" y="2127"/>
                  </a:cubicBezTo>
                  <a:cubicBezTo>
                    <a:pt x="4079" y="2138"/>
                    <a:pt x="4101" y="2143"/>
                    <a:pt x="4123" y="2143"/>
                  </a:cubicBezTo>
                  <a:cubicBezTo>
                    <a:pt x="4133" y="2143"/>
                    <a:pt x="4144" y="2142"/>
                    <a:pt x="4154" y="2140"/>
                  </a:cubicBezTo>
                  <a:cubicBezTo>
                    <a:pt x="4216" y="2127"/>
                    <a:pt x="4318" y="2143"/>
                    <a:pt x="4354" y="2117"/>
                  </a:cubicBezTo>
                  <a:cubicBezTo>
                    <a:pt x="4413" y="2071"/>
                    <a:pt x="4478" y="2035"/>
                    <a:pt x="4550" y="2006"/>
                  </a:cubicBezTo>
                  <a:cubicBezTo>
                    <a:pt x="4559" y="2003"/>
                    <a:pt x="4571" y="2003"/>
                    <a:pt x="4583" y="2003"/>
                  </a:cubicBezTo>
                  <a:cubicBezTo>
                    <a:pt x="4595" y="2003"/>
                    <a:pt x="4608" y="2003"/>
                    <a:pt x="4621" y="2003"/>
                  </a:cubicBezTo>
                  <a:cubicBezTo>
                    <a:pt x="4657" y="2003"/>
                    <a:pt x="4696" y="2000"/>
                    <a:pt x="4727" y="1976"/>
                  </a:cubicBezTo>
                  <a:cubicBezTo>
                    <a:pt x="4783" y="1937"/>
                    <a:pt x="4835" y="1920"/>
                    <a:pt x="4865" y="1871"/>
                  </a:cubicBezTo>
                  <a:cubicBezTo>
                    <a:pt x="4898" y="1819"/>
                    <a:pt x="4953" y="1757"/>
                    <a:pt x="4986" y="1711"/>
                  </a:cubicBezTo>
                  <a:cubicBezTo>
                    <a:pt x="5019" y="1662"/>
                    <a:pt x="5039" y="1619"/>
                    <a:pt x="5101" y="1606"/>
                  </a:cubicBezTo>
                  <a:cubicBezTo>
                    <a:pt x="5163" y="1590"/>
                    <a:pt x="5238" y="1576"/>
                    <a:pt x="5251" y="1573"/>
                  </a:cubicBezTo>
                  <a:cubicBezTo>
                    <a:pt x="5265" y="1573"/>
                    <a:pt x="5409" y="1508"/>
                    <a:pt x="5409" y="1508"/>
                  </a:cubicBezTo>
                  <a:cubicBezTo>
                    <a:pt x="5409" y="1508"/>
                    <a:pt x="5491" y="1429"/>
                    <a:pt x="5536" y="1426"/>
                  </a:cubicBezTo>
                  <a:cubicBezTo>
                    <a:pt x="5599" y="1426"/>
                    <a:pt x="5661" y="1436"/>
                    <a:pt x="5717" y="1455"/>
                  </a:cubicBezTo>
                  <a:cubicBezTo>
                    <a:pt x="5736" y="1465"/>
                    <a:pt x="5880" y="1504"/>
                    <a:pt x="5880" y="1504"/>
                  </a:cubicBezTo>
                  <a:lnTo>
                    <a:pt x="5962" y="1590"/>
                  </a:lnTo>
                  <a:cubicBezTo>
                    <a:pt x="6018" y="1465"/>
                    <a:pt x="6064" y="1363"/>
                    <a:pt x="6074" y="1334"/>
                  </a:cubicBezTo>
                  <a:cubicBezTo>
                    <a:pt x="6100" y="1262"/>
                    <a:pt x="6136" y="404"/>
                    <a:pt x="6110" y="145"/>
                  </a:cubicBezTo>
                  <a:cubicBezTo>
                    <a:pt x="6038" y="125"/>
                    <a:pt x="5959" y="102"/>
                    <a:pt x="5952" y="102"/>
                  </a:cubicBezTo>
                  <a:cubicBezTo>
                    <a:pt x="5952" y="102"/>
                    <a:pt x="5952" y="102"/>
                    <a:pt x="5952" y="102"/>
                  </a:cubicBezTo>
                  <a:cubicBezTo>
                    <a:pt x="5932" y="102"/>
                    <a:pt x="5707" y="11"/>
                    <a:pt x="5707" y="11"/>
                  </a:cubicBezTo>
                  <a:cubicBezTo>
                    <a:pt x="5690" y="4"/>
                    <a:pt x="5671" y="1"/>
                    <a:pt x="5653" y="1"/>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7731833" y="1708384"/>
              <a:ext cx="373740" cy="441164"/>
            </a:xfrm>
            <a:custGeom>
              <a:avLst/>
              <a:gdLst/>
              <a:ahLst/>
              <a:cxnLst/>
              <a:rect l="l" t="t" r="r" b="b"/>
              <a:pathLst>
                <a:path w="4174" h="4927" extrusionOk="0">
                  <a:moveTo>
                    <a:pt x="1301" y="0"/>
                  </a:moveTo>
                  <a:cubicBezTo>
                    <a:pt x="1300" y="0"/>
                    <a:pt x="1299" y="0"/>
                    <a:pt x="1298" y="0"/>
                  </a:cubicBezTo>
                  <a:cubicBezTo>
                    <a:pt x="1222" y="4"/>
                    <a:pt x="859" y="14"/>
                    <a:pt x="662" y="56"/>
                  </a:cubicBezTo>
                  <a:cubicBezTo>
                    <a:pt x="642" y="59"/>
                    <a:pt x="620" y="63"/>
                    <a:pt x="597" y="69"/>
                  </a:cubicBezTo>
                  <a:cubicBezTo>
                    <a:pt x="587" y="72"/>
                    <a:pt x="574" y="76"/>
                    <a:pt x="561" y="79"/>
                  </a:cubicBezTo>
                  <a:lnTo>
                    <a:pt x="485" y="102"/>
                  </a:lnTo>
                  <a:lnTo>
                    <a:pt x="403" y="125"/>
                  </a:lnTo>
                  <a:cubicBezTo>
                    <a:pt x="384" y="131"/>
                    <a:pt x="367" y="135"/>
                    <a:pt x="351" y="141"/>
                  </a:cubicBezTo>
                  <a:cubicBezTo>
                    <a:pt x="315" y="151"/>
                    <a:pt x="282" y="161"/>
                    <a:pt x="246" y="171"/>
                  </a:cubicBezTo>
                  <a:lnTo>
                    <a:pt x="184" y="187"/>
                  </a:lnTo>
                  <a:cubicBezTo>
                    <a:pt x="141" y="200"/>
                    <a:pt x="99" y="210"/>
                    <a:pt x="59" y="220"/>
                  </a:cubicBezTo>
                  <a:lnTo>
                    <a:pt x="23" y="230"/>
                  </a:lnTo>
                  <a:cubicBezTo>
                    <a:pt x="23" y="276"/>
                    <a:pt x="20" y="321"/>
                    <a:pt x="14" y="367"/>
                  </a:cubicBezTo>
                  <a:cubicBezTo>
                    <a:pt x="0" y="534"/>
                    <a:pt x="0" y="701"/>
                    <a:pt x="14" y="869"/>
                  </a:cubicBezTo>
                  <a:cubicBezTo>
                    <a:pt x="30" y="970"/>
                    <a:pt x="66" y="1068"/>
                    <a:pt x="125" y="1154"/>
                  </a:cubicBezTo>
                  <a:cubicBezTo>
                    <a:pt x="164" y="1222"/>
                    <a:pt x="262" y="1324"/>
                    <a:pt x="328" y="1422"/>
                  </a:cubicBezTo>
                  <a:cubicBezTo>
                    <a:pt x="394" y="1520"/>
                    <a:pt x="305" y="1665"/>
                    <a:pt x="272" y="1763"/>
                  </a:cubicBezTo>
                  <a:cubicBezTo>
                    <a:pt x="246" y="1871"/>
                    <a:pt x="240" y="1982"/>
                    <a:pt x="253" y="2090"/>
                  </a:cubicBezTo>
                  <a:cubicBezTo>
                    <a:pt x="262" y="2117"/>
                    <a:pt x="285" y="2284"/>
                    <a:pt x="354" y="2336"/>
                  </a:cubicBezTo>
                  <a:cubicBezTo>
                    <a:pt x="420" y="2392"/>
                    <a:pt x="580" y="2506"/>
                    <a:pt x="626" y="2575"/>
                  </a:cubicBezTo>
                  <a:cubicBezTo>
                    <a:pt x="672" y="2641"/>
                    <a:pt x="646" y="2798"/>
                    <a:pt x="639" y="2896"/>
                  </a:cubicBezTo>
                  <a:cubicBezTo>
                    <a:pt x="636" y="3004"/>
                    <a:pt x="659" y="3113"/>
                    <a:pt x="708" y="3208"/>
                  </a:cubicBezTo>
                  <a:cubicBezTo>
                    <a:pt x="747" y="3273"/>
                    <a:pt x="793" y="3312"/>
                    <a:pt x="803" y="3411"/>
                  </a:cubicBezTo>
                  <a:cubicBezTo>
                    <a:pt x="816" y="3509"/>
                    <a:pt x="869" y="3660"/>
                    <a:pt x="957" y="3837"/>
                  </a:cubicBezTo>
                  <a:cubicBezTo>
                    <a:pt x="1045" y="4010"/>
                    <a:pt x="1163" y="3912"/>
                    <a:pt x="1245" y="3987"/>
                  </a:cubicBezTo>
                  <a:cubicBezTo>
                    <a:pt x="1324" y="4063"/>
                    <a:pt x="1245" y="4390"/>
                    <a:pt x="1232" y="4433"/>
                  </a:cubicBezTo>
                  <a:cubicBezTo>
                    <a:pt x="1209" y="4482"/>
                    <a:pt x="1186" y="4531"/>
                    <a:pt x="1160" y="4577"/>
                  </a:cubicBezTo>
                  <a:cubicBezTo>
                    <a:pt x="1294" y="4600"/>
                    <a:pt x="1425" y="4623"/>
                    <a:pt x="1461" y="4623"/>
                  </a:cubicBezTo>
                  <a:cubicBezTo>
                    <a:pt x="1518" y="4623"/>
                    <a:pt x="1587" y="4629"/>
                    <a:pt x="1638" y="4629"/>
                  </a:cubicBezTo>
                  <a:cubicBezTo>
                    <a:pt x="1663" y="4629"/>
                    <a:pt x="1684" y="4627"/>
                    <a:pt x="1697" y="4623"/>
                  </a:cubicBezTo>
                  <a:cubicBezTo>
                    <a:pt x="1737" y="4610"/>
                    <a:pt x="1838" y="4574"/>
                    <a:pt x="1874" y="4531"/>
                  </a:cubicBezTo>
                  <a:cubicBezTo>
                    <a:pt x="1898" y="4507"/>
                    <a:pt x="1990" y="4503"/>
                    <a:pt x="2060" y="4503"/>
                  </a:cubicBezTo>
                  <a:cubicBezTo>
                    <a:pt x="2106" y="4503"/>
                    <a:pt x="2143" y="4505"/>
                    <a:pt x="2143" y="4505"/>
                  </a:cubicBezTo>
                  <a:cubicBezTo>
                    <a:pt x="2143" y="4505"/>
                    <a:pt x="2303" y="4574"/>
                    <a:pt x="2353" y="4623"/>
                  </a:cubicBezTo>
                  <a:cubicBezTo>
                    <a:pt x="2408" y="4678"/>
                    <a:pt x="2464" y="4737"/>
                    <a:pt x="2516" y="4800"/>
                  </a:cubicBezTo>
                  <a:cubicBezTo>
                    <a:pt x="2608" y="4911"/>
                    <a:pt x="2696" y="4911"/>
                    <a:pt x="2762" y="4924"/>
                  </a:cubicBezTo>
                  <a:cubicBezTo>
                    <a:pt x="2770" y="4926"/>
                    <a:pt x="2777" y="4926"/>
                    <a:pt x="2782" y="4926"/>
                  </a:cubicBezTo>
                  <a:cubicBezTo>
                    <a:pt x="2826" y="4926"/>
                    <a:pt x="2823" y="4884"/>
                    <a:pt x="2864" y="4809"/>
                  </a:cubicBezTo>
                  <a:cubicBezTo>
                    <a:pt x="2903" y="4734"/>
                    <a:pt x="2952" y="4695"/>
                    <a:pt x="2991" y="4636"/>
                  </a:cubicBezTo>
                  <a:lnTo>
                    <a:pt x="3001" y="4619"/>
                  </a:lnTo>
                  <a:cubicBezTo>
                    <a:pt x="3040" y="4551"/>
                    <a:pt x="3076" y="4479"/>
                    <a:pt x="3103" y="4403"/>
                  </a:cubicBezTo>
                  <a:cubicBezTo>
                    <a:pt x="3126" y="4325"/>
                    <a:pt x="3008" y="4177"/>
                    <a:pt x="2959" y="4105"/>
                  </a:cubicBezTo>
                  <a:cubicBezTo>
                    <a:pt x="2909" y="4030"/>
                    <a:pt x="2880" y="4017"/>
                    <a:pt x="2883" y="3974"/>
                  </a:cubicBezTo>
                  <a:cubicBezTo>
                    <a:pt x="2886" y="3932"/>
                    <a:pt x="2939" y="3932"/>
                    <a:pt x="2981" y="3866"/>
                  </a:cubicBezTo>
                  <a:cubicBezTo>
                    <a:pt x="3024" y="3804"/>
                    <a:pt x="2949" y="3804"/>
                    <a:pt x="2939" y="3742"/>
                  </a:cubicBezTo>
                  <a:cubicBezTo>
                    <a:pt x="2929" y="3679"/>
                    <a:pt x="2965" y="3610"/>
                    <a:pt x="2981" y="3548"/>
                  </a:cubicBezTo>
                  <a:cubicBezTo>
                    <a:pt x="2995" y="3486"/>
                    <a:pt x="2988" y="3424"/>
                    <a:pt x="2965" y="3365"/>
                  </a:cubicBezTo>
                  <a:cubicBezTo>
                    <a:pt x="2962" y="3361"/>
                    <a:pt x="2962" y="3358"/>
                    <a:pt x="2962" y="3355"/>
                  </a:cubicBezTo>
                  <a:cubicBezTo>
                    <a:pt x="2952" y="3303"/>
                    <a:pt x="2985" y="3217"/>
                    <a:pt x="3116" y="3106"/>
                  </a:cubicBezTo>
                  <a:cubicBezTo>
                    <a:pt x="3253" y="2985"/>
                    <a:pt x="3240" y="2998"/>
                    <a:pt x="3322" y="2929"/>
                  </a:cubicBezTo>
                  <a:cubicBezTo>
                    <a:pt x="3401" y="2864"/>
                    <a:pt x="3391" y="2814"/>
                    <a:pt x="3434" y="2726"/>
                  </a:cubicBezTo>
                  <a:cubicBezTo>
                    <a:pt x="3473" y="2638"/>
                    <a:pt x="3489" y="2543"/>
                    <a:pt x="3565" y="2392"/>
                  </a:cubicBezTo>
                  <a:cubicBezTo>
                    <a:pt x="3637" y="2241"/>
                    <a:pt x="3679" y="2199"/>
                    <a:pt x="3686" y="2123"/>
                  </a:cubicBezTo>
                  <a:cubicBezTo>
                    <a:pt x="3699" y="2028"/>
                    <a:pt x="3722" y="1940"/>
                    <a:pt x="3758" y="1855"/>
                  </a:cubicBezTo>
                  <a:cubicBezTo>
                    <a:pt x="3787" y="1783"/>
                    <a:pt x="3810" y="1815"/>
                    <a:pt x="3902" y="1799"/>
                  </a:cubicBezTo>
                  <a:cubicBezTo>
                    <a:pt x="3994" y="1779"/>
                    <a:pt x="4085" y="1756"/>
                    <a:pt x="4174" y="1727"/>
                  </a:cubicBezTo>
                  <a:cubicBezTo>
                    <a:pt x="4108" y="1694"/>
                    <a:pt x="4043" y="1655"/>
                    <a:pt x="3987" y="1606"/>
                  </a:cubicBezTo>
                  <a:cubicBezTo>
                    <a:pt x="3951" y="1573"/>
                    <a:pt x="3915" y="1543"/>
                    <a:pt x="3876" y="1514"/>
                  </a:cubicBezTo>
                  <a:cubicBezTo>
                    <a:pt x="3859" y="1501"/>
                    <a:pt x="3840" y="1488"/>
                    <a:pt x="3823" y="1475"/>
                  </a:cubicBezTo>
                  <a:lnTo>
                    <a:pt x="3791" y="1452"/>
                  </a:lnTo>
                  <a:cubicBezTo>
                    <a:pt x="3758" y="1429"/>
                    <a:pt x="3732" y="1406"/>
                    <a:pt x="3709" y="1386"/>
                  </a:cubicBezTo>
                  <a:cubicBezTo>
                    <a:pt x="3617" y="1314"/>
                    <a:pt x="3509" y="1258"/>
                    <a:pt x="3398" y="1222"/>
                  </a:cubicBezTo>
                  <a:cubicBezTo>
                    <a:pt x="3289" y="1186"/>
                    <a:pt x="3214" y="1157"/>
                    <a:pt x="3149" y="1098"/>
                  </a:cubicBezTo>
                  <a:cubicBezTo>
                    <a:pt x="3083" y="1039"/>
                    <a:pt x="2841" y="823"/>
                    <a:pt x="2841" y="823"/>
                  </a:cubicBezTo>
                  <a:cubicBezTo>
                    <a:pt x="2841" y="823"/>
                    <a:pt x="2749" y="721"/>
                    <a:pt x="2719" y="715"/>
                  </a:cubicBezTo>
                  <a:cubicBezTo>
                    <a:pt x="2644" y="695"/>
                    <a:pt x="2569" y="669"/>
                    <a:pt x="2497" y="639"/>
                  </a:cubicBezTo>
                  <a:cubicBezTo>
                    <a:pt x="2454" y="620"/>
                    <a:pt x="2149" y="426"/>
                    <a:pt x="1946" y="328"/>
                  </a:cubicBezTo>
                  <a:cubicBezTo>
                    <a:pt x="1746" y="228"/>
                    <a:pt x="1383" y="0"/>
                    <a:pt x="1301" y="0"/>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4942335" y="2431141"/>
              <a:ext cx="648628" cy="306048"/>
            </a:xfrm>
            <a:custGeom>
              <a:avLst/>
              <a:gdLst/>
              <a:ahLst/>
              <a:cxnLst/>
              <a:rect l="l" t="t" r="r" b="b"/>
              <a:pathLst>
                <a:path w="7244" h="3418" extrusionOk="0">
                  <a:moveTo>
                    <a:pt x="105" y="0"/>
                  </a:moveTo>
                  <a:cubicBezTo>
                    <a:pt x="109" y="46"/>
                    <a:pt x="155" y="69"/>
                    <a:pt x="83" y="151"/>
                  </a:cubicBezTo>
                  <a:cubicBezTo>
                    <a:pt x="10" y="230"/>
                    <a:pt x="1" y="272"/>
                    <a:pt x="7" y="341"/>
                  </a:cubicBezTo>
                  <a:cubicBezTo>
                    <a:pt x="14" y="413"/>
                    <a:pt x="132" y="541"/>
                    <a:pt x="187" y="570"/>
                  </a:cubicBezTo>
                  <a:cubicBezTo>
                    <a:pt x="246" y="600"/>
                    <a:pt x="269" y="685"/>
                    <a:pt x="276" y="741"/>
                  </a:cubicBezTo>
                  <a:cubicBezTo>
                    <a:pt x="276" y="803"/>
                    <a:pt x="292" y="862"/>
                    <a:pt x="325" y="914"/>
                  </a:cubicBezTo>
                  <a:cubicBezTo>
                    <a:pt x="371" y="986"/>
                    <a:pt x="436" y="1114"/>
                    <a:pt x="472" y="1160"/>
                  </a:cubicBezTo>
                  <a:cubicBezTo>
                    <a:pt x="508" y="1206"/>
                    <a:pt x="639" y="1255"/>
                    <a:pt x="672" y="1294"/>
                  </a:cubicBezTo>
                  <a:cubicBezTo>
                    <a:pt x="705" y="1334"/>
                    <a:pt x="882" y="1451"/>
                    <a:pt x="980" y="1560"/>
                  </a:cubicBezTo>
                  <a:cubicBezTo>
                    <a:pt x="1075" y="1671"/>
                    <a:pt x="1131" y="1720"/>
                    <a:pt x="1085" y="1822"/>
                  </a:cubicBezTo>
                  <a:cubicBezTo>
                    <a:pt x="1036" y="1923"/>
                    <a:pt x="888" y="2058"/>
                    <a:pt x="941" y="2103"/>
                  </a:cubicBezTo>
                  <a:cubicBezTo>
                    <a:pt x="960" y="2120"/>
                    <a:pt x="1011" y="2125"/>
                    <a:pt x="1075" y="2125"/>
                  </a:cubicBezTo>
                  <a:cubicBezTo>
                    <a:pt x="1152" y="2125"/>
                    <a:pt x="1247" y="2118"/>
                    <a:pt x="1326" y="2118"/>
                  </a:cubicBezTo>
                  <a:cubicBezTo>
                    <a:pt x="1348" y="2118"/>
                    <a:pt x="1368" y="2118"/>
                    <a:pt x="1386" y="2120"/>
                  </a:cubicBezTo>
                  <a:cubicBezTo>
                    <a:pt x="1400" y="2121"/>
                    <a:pt x="1413" y="2121"/>
                    <a:pt x="1427" y="2121"/>
                  </a:cubicBezTo>
                  <a:cubicBezTo>
                    <a:pt x="1487" y="2121"/>
                    <a:pt x="1551" y="2114"/>
                    <a:pt x="1609" y="2114"/>
                  </a:cubicBezTo>
                  <a:cubicBezTo>
                    <a:pt x="1676" y="2114"/>
                    <a:pt x="1734" y="2124"/>
                    <a:pt x="1766" y="2169"/>
                  </a:cubicBezTo>
                  <a:cubicBezTo>
                    <a:pt x="1832" y="2264"/>
                    <a:pt x="1874" y="2585"/>
                    <a:pt x="1976" y="2624"/>
                  </a:cubicBezTo>
                  <a:cubicBezTo>
                    <a:pt x="2011" y="2638"/>
                    <a:pt x="2073" y="2643"/>
                    <a:pt x="2145" y="2643"/>
                  </a:cubicBezTo>
                  <a:cubicBezTo>
                    <a:pt x="2286" y="2643"/>
                    <a:pt x="2465" y="2623"/>
                    <a:pt x="2562" y="2601"/>
                  </a:cubicBezTo>
                  <a:cubicBezTo>
                    <a:pt x="2707" y="2569"/>
                    <a:pt x="2874" y="2490"/>
                    <a:pt x="2929" y="2392"/>
                  </a:cubicBezTo>
                  <a:cubicBezTo>
                    <a:pt x="2985" y="2293"/>
                    <a:pt x="3136" y="2146"/>
                    <a:pt x="3208" y="2074"/>
                  </a:cubicBezTo>
                  <a:cubicBezTo>
                    <a:pt x="3280" y="2002"/>
                    <a:pt x="3385" y="1887"/>
                    <a:pt x="3421" y="1884"/>
                  </a:cubicBezTo>
                  <a:cubicBezTo>
                    <a:pt x="3423" y="1883"/>
                    <a:pt x="3426" y="1883"/>
                    <a:pt x="3428" y="1883"/>
                  </a:cubicBezTo>
                  <a:cubicBezTo>
                    <a:pt x="3466" y="1883"/>
                    <a:pt x="3506" y="1927"/>
                    <a:pt x="3512" y="1982"/>
                  </a:cubicBezTo>
                  <a:cubicBezTo>
                    <a:pt x="3519" y="2041"/>
                    <a:pt x="3457" y="2071"/>
                    <a:pt x="3473" y="2172"/>
                  </a:cubicBezTo>
                  <a:cubicBezTo>
                    <a:pt x="3486" y="2270"/>
                    <a:pt x="3542" y="2306"/>
                    <a:pt x="3535" y="2395"/>
                  </a:cubicBezTo>
                  <a:cubicBezTo>
                    <a:pt x="3529" y="2483"/>
                    <a:pt x="3503" y="2582"/>
                    <a:pt x="3522" y="2768"/>
                  </a:cubicBezTo>
                  <a:cubicBezTo>
                    <a:pt x="3545" y="2955"/>
                    <a:pt x="3601" y="3296"/>
                    <a:pt x="3624" y="3361"/>
                  </a:cubicBezTo>
                  <a:cubicBezTo>
                    <a:pt x="3640" y="3407"/>
                    <a:pt x="3757" y="3418"/>
                    <a:pt x="3851" y="3418"/>
                  </a:cubicBezTo>
                  <a:cubicBezTo>
                    <a:pt x="3892" y="3418"/>
                    <a:pt x="3929" y="3416"/>
                    <a:pt x="3951" y="3414"/>
                  </a:cubicBezTo>
                  <a:cubicBezTo>
                    <a:pt x="4027" y="3404"/>
                    <a:pt x="4063" y="3417"/>
                    <a:pt x="4138" y="3315"/>
                  </a:cubicBezTo>
                  <a:cubicBezTo>
                    <a:pt x="4201" y="3229"/>
                    <a:pt x="4282" y="3206"/>
                    <a:pt x="4321" y="3206"/>
                  </a:cubicBezTo>
                  <a:cubicBezTo>
                    <a:pt x="4326" y="3206"/>
                    <a:pt x="4331" y="3207"/>
                    <a:pt x="4335" y="3207"/>
                  </a:cubicBezTo>
                  <a:cubicBezTo>
                    <a:pt x="4403" y="3224"/>
                    <a:pt x="4469" y="3243"/>
                    <a:pt x="4534" y="3270"/>
                  </a:cubicBezTo>
                  <a:cubicBezTo>
                    <a:pt x="4539" y="3271"/>
                    <a:pt x="4545" y="3272"/>
                    <a:pt x="4551" y="3272"/>
                  </a:cubicBezTo>
                  <a:cubicBezTo>
                    <a:pt x="4616" y="3272"/>
                    <a:pt x="4772" y="3204"/>
                    <a:pt x="4790" y="3201"/>
                  </a:cubicBezTo>
                  <a:cubicBezTo>
                    <a:pt x="4805" y="3199"/>
                    <a:pt x="4851" y="3189"/>
                    <a:pt x="4892" y="3189"/>
                  </a:cubicBezTo>
                  <a:cubicBezTo>
                    <a:pt x="4911" y="3189"/>
                    <a:pt x="4930" y="3191"/>
                    <a:pt x="4944" y="3198"/>
                  </a:cubicBezTo>
                  <a:cubicBezTo>
                    <a:pt x="4989" y="3214"/>
                    <a:pt x="5134" y="3280"/>
                    <a:pt x="5168" y="3280"/>
                  </a:cubicBezTo>
                  <a:cubicBezTo>
                    <a:pt x="5169" y="3280"/>
                    <a:pt x="5169" y="3280"/>
                    <a:pt x="5170" y="3279"/>
                  </a:cubicBezTo>
                  <a:cubicBezTo>
                    <a:pt x="5194" y="3274"/>
                    <a:pt x="5272" y="3197"/>
                    <a:pt x="5326" y="3197"/>
                  </a:cubicBezTo>
                  <a:cubicBezTo>
                    <a:pt x="5339" y="3197"/>
                    <a:pt x="5351" y="3202"/>
                    <a:pt x="5360" y="3214"/>
                  </a:cubicBezTo>
                  <a:cubicBezTo>
                    <a:pt x="5397" y="3265"/>
                    <a:pt x="5291" y="3385"/>
                    <a:pt x="5395" y="3385"/>
                  </a:cubicBezTo>
                  <a:cubicBezTo>
                    <a:pt x="5412" y="3385"/>
                    <a:pt x="5435" y="3382"/>
                    <a:pt x="5465" y="3374"/>
                  </a:cubicBezTo>
                  <a:cubicBezTo>
                    <a:pt x="5678" y="3322"/>
                    <a:pt x="5956" y="3034"/>
                    <a:pt x="5953" y="2978"/>
                  </a:cubicBezTo>
                  <a:cubicBezTo>
                    <a:pt x="5953" y="2926"/>
                    <a:pt x="5871" y="2804"/>
                    <a:pt x="5969" y="2772"/>
                  </a:cubicBezTo>
                  <a:cubicBezTo>
                    <a:pt x="6061" y="2742"/>
                    <a:pt x="6153" y="2719"/>
                    <a:pt x="6248" y="2703"/>
                  </a:cubicBezTo>
                  <a:cubicBezTo>
                    <a:pt x="6250" y="2703"/>
                    <a:pt x="6251" y="2703"/>
                    <a:pt x="6253" y="2703"/>
                  </a:cubicBezTo>
                  <a:cubicBezTo>
                    <a:pt x="6273" y="2703"/>
                    <a:pt x="6296" y="2712"/>
                    <a:pt x="6319" y="2712"/>
                  </a:cubicBezTo>
                  <a:cubicBezTo>
                    <a:pt x="6335" y="2712"/>
                    <a:pt x="6351" y="2707"/>
                    <a:pt x="6366" y="2690"/>
                  </a:cubicBezTo>
                  <a:cubicBezTo>
                    <a:pt x="6398" y="2647"/>
                    <a:pt x="6464" y="2598"/>
                    <a:pt x="6490" y="2542"/>
                  </a:cubicBezTo>
                  <a:cubicBezTo>
                    <a:pt x="6520" y="2483"/>
                    <a:pt x="6559" y="2421"/>
                    <a:pt x="6608" y="2411"/>
                  </a:cubicBezTo>
                  <a:cubicBezTo>
                    <a:pt x="6654" y="2401"/>
                    <a:pt x="6887" y="2365"/>
                    <a:pt x="6896" y="2359"/>
                  </a:cubicBezTo>
                  <a:cubicBezTo>
                    <a:pt x="6910" y="2349"/>
                    <a:pt x="7047" y="2234"/>
                    <a:pt x="7067" y="2195"/>
                  </a:cubicBezTo>
                  <a:cubicBezTo>
                    <a:pt x="7070" y="2192"/>
                    <a:pt x="7070" y="2189"/>
                    <a:pt x="7070" y="2189"/>
                  </a:cubicBezTo>
                  <a:cubicBezTo>
                    <a:pt x="7093" y="2149"/>
                    <a:pt x="7139" y="2090"/>
                    <a:pt x="7181" y="2005"/>
                  </a:cubicBezTo>
                  <a:cubicBezTo>
                    <a:pt x="7198" y="1972"/>
                    <a:pt x="7217" y="1946"/>
                    <a:pt x="7244" y="1923"/>
                  </a:cubicBezTo>
                  <a:lnTo>
                    <a:pt x="7113" y="1874"/>
                  </a:lnTo>
                  <a:lnTo>
                    <a:pt x="6929" y="1809"/>
                  </a:lnTo>
                  <a:cubicBezTo>
                    <a:pt x="6929" y="1809"/>
                    <a:pt x="6490" y="1707"/>
                    <a:pt x="6192" y="1605"/>
                  </a:cubicBezTo>
                  <a:cubicBezTo>
                    <a:pt x="5897" y="1504"/>
                    <a:pt x="4587" y="1134"/>
                    <a:pt x="4331" y="950"/>
                  </a:cubicBezTo>
                  <a:cubicBezTo>
                    <a:pt x="4076" y="770"/>
                    <a:pt x="3591" y="616"/>
                    <a:pt x="3453" y="521"/>
                  </a:cubicBezTo>
                  <a:cubicBezTo>
                    <a:pt x="3316" y="426"/>
                    <a:pt x="2762" y="413"/>
                    <a:pt x="2510" y="410"/>
                  </a:cubicBezTo>
                  <a:cubicBezTo>
                    <a:pt x="2258" y="403"/>
                    <a:pt x="1262" y="289"/>
                    <a:pt x="1131" y="236"/>
                  </a:cubicBezTo>
                  <a:cubicBezTo>
                    <a:pt x="1000" y="184"/>
                    <a:pt x="106" y="0"/>
                    <a:pt x="105" y="0"/>
                  </a:cubicBezTo>
                  <a:close/>
                </a:path>
              </a:pathLst>
            </a:custGeom>
            <a:solidFill>
              <a:schemeClr val="l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6500134" y="1181000"/>
              <a:ext cx="439194" cy="494619"/>
            </a:xfrm>
            <a:custGeom>
              <a:avLst/>
              <a:gdLst/>
              <a:ahLst/>
              <a:cxnLst/>
              <a:rect l="l" t="t" r="r" b="b"/>
              <a:pathLst>
                <a:path w="4905" h="5524" extrusionOk="0">
                  <a:moveTo>
                    <a:pt x="3002" y="0"/>
                  </a:moveTo>
                  <a:cubicBezTo>
                    <a:pt x="2946" y="17"/>
                    <a:pt x="2910" y="66"/>
                    <a:pt x="2913" y="122"/>
                  </a:cubicBezTo>
                  <a:cubicBezTo>
                    <a:pt x="2913" y="226"/>
                    <a:pt x="2841" y="479"/>
                    <a:pt x="2772" y="554"/>
                  </a:cubicBezTo>
                  <a:cubicBezTo>
                    <a:pt x="2704" y="629"/>
                    <a:pt x="2366" y="1226"/>
                    <a:pt x="2330" y="1497"/>
                  </a:cubicBezTo>
                  <a:cubicBezTo>
                    <a:pt x="2294" y="1769"/>
                    <a:pt x="2137" y="1979"/>
                    <a:pt x="2071" y="2074"/>
                  </a:cubicBezTo>
                  <a:cubicBezTo>
                    <a:pt x="2002" y="2172"/>
                    <a:pt x="1675" y="2320"/>
                    <a:pt x="1639" y="2326"/>
                  </a:cubicBezTo>
                  <a:cubicBezTo>
                    <a:pt x="1638" y="2326"/>
                    <a:pt x="1636" y="2326"/>
                    <a:pt x="1634" y="2326"/>
                  </a:cubicBezTo>
                  <a:cubicBezTo>
                    <a:pt x="1589" y="2326"/>
                    <a:pt x="1367" y="2287"/>
                    <a:pt x="1367" y="2287"/>
                  </a:cubicBezTo>
                  <a:cubicBezTo>
                    <a:pt x="1367" y="2287"/>
                    <a:pt x="1030" y="2293"/>
                    <a:pt x="980" y="2320"/>
                  </a:cubicBezTo>
                  <a:cubicBezTo>
                    <a:pt x="928" y="2349"/>
                    <a:pt x="600" y="2431"/>
                    <a:pt x="571" y="2444"/>
                  </a:cubicBezTo>
                  <a:cubicBezTo>
                    <a:pt x="565" y="2447"/>
                    <a:pt x="547" y="2448"/>
                    <a:pt x="521" y="2448"/>
                  </a:cubicBezTo>
                  <a:cubicBezTo>
                    <a:pt x="408" y="2448"/>
                    <a:pt x="152" y="2425"/>
                    <a:pt x="152" y="2425"/>
                  </a:cubicBezTo>
                  <a:cubicBezTo>
                    <a:pt x="152" y="2425"/>
                    <a:pt x="86" y="2369"/>
                    <a:pt x="14" y="2313"/>
                  </a:cubicBezTo>
                  <a:lnTo>
                    <a:pt x="14" y="2313"/>
                  </a:lnTo>
                  <a:cubicBezTo>
                    <a:pt x="17" y="2330"/>
                    <a:pt x="89" y="2503"/>
                    <a:pt x="44" y="2598"/>
                  </a:cubicBezTo>
                  <a:cubicBezTo>
                    <a:pt x="1" y="2693"/>
                    <a:pt x="40" y="2926"/>
                    <a:pt x="106" y="2926"/>
                  </a:cubicBezTo>
                  <a:cubicBezTo>
                    <a:pt x="164" y="2926"/>
                    <a:pt x="331" y="2812"/>
                    <a:pt x="427" y="2812"/>
                  </a:cubicBezTo>
                  <a:cubicBezTo>
                    <a:pt x="439" y="2812"/>
                    <a:pt x="450" y="2814"/>
                    <a:pt x="460" y="2818"/>
                  </a:cubicBezTo>
                  <a:cubicBezTo>
                    <a:pt x="548" y="2850"/>
                    <a:pt x="758" y="3057"/>
                    <a:pt x="817" y="3083"/>
                  </a:cubicBezTo>
                  <a:cubicBezTo>
                    <a:pt x="912" y="3109"/>
                    <a:pt x="1007" y="3129"/>
                    <a:pt x="1102" y="3142"/>
                  </a:cubicBezTo>
                  <a:cubicBezTo>
                    <a:pt x="1102" y="3142"/>
                    <a:pt x="1308" y="3178"/>
                    <a:pt x="1344" y="3214"/>
                  </a:cubicBezTo>
                  <a:cubicBezTo>
                    <a:pt x="1383" y="3253"/>
                    <a:pt x="1554" y="3502"/>
                    <a:pt x="1557" y="3535"/>
                  </a:cubicBezTo>
                  <a:cubicBezTo>
                    <a:pt x="1560" y="3568"/>
                    <a:pt x="1691" y="3663"/>
                    <a:pt x="1747" y="3715"/>
                  </a:cubicBezTo>
                  <a:cubicBezTo>
                    <a:pt x="1803" y="3768"/>
                    <a:pt x="1881" y="3817"/>
                    <a:pt x="1891" y="3902"/>
                  </a:cubicBezTo>
                  <a:cubicBezTo>
                    <a:pt x="1901" y="3984"/>
                    <a:pt x="1950" y="4213"/>
                    <a:pt x="1934" y="4256"/>
                  </a:cubicBezTo>
                  <a:cubicBezTo>
                    <a:pt x="1914" y="4302"/>
                    <a:pt x="1953" y="4357"/>
                    <a:pt x="2016" y="4449"/>
                  </a:cubicBezTo>
                  <a:cubicBezTo>
                    <a:pt x="2078" y="4541"/>
                    <a:pt x="2451" y="4734"/>
                    <a:pt x="2458" y="4816"/>
                  </a:cubicBezTo>
                  <a:cubicBezTo>
                    <a:pt x="2468" y="4901"/>
                    <a:pt x="2527" y="5035"/>
                    <a:pt x="2553" y="5058"/>
                  </a:cubicBezTo>
                  <a:cubicBezTo>
                    <a:pt x="2582" y="5081"/>
                    <a:pt x="2645" y="5117"/>
                    <a:pt x="2658" y="5157"/>
                  </a:cubicBezTo>
                  <a:cubicBezTo>
                    <a:pt x="2671" y="5196"/>
                    <a:pt x="2700" y="5402"/>
                    <a:pt x="2772" y="5429"/>
                  </a:cubicBezTo>
                  <a:cubicBezTo>
                    <a:pt x="2841" y="5451"/>
                    <a:pt x="3165" y="5494"/>
                    <a:pt x="3165" y="5494"/>
                  </a:cubicBezTo>
                  <a:cubicBezTo>
                    <a:pt x="3165" y="5494"/>
                    <a:pt x="3214" y="5523"/>
                    <a:pt x="3270" y="5523"/>
                  </a:cubicBezTo>
                  <a:cubicBezTo>
                    <a:pt x="3330" y="5523"/>
                    <a:pt x="3399" y="5490"/>
                    <a:pt x="3428" y="5353"/>
                  </a:cubicBezTo>
                  <a:cubicBezTo>
                    <a:pt x="3480" y="5088"/>
                    <a:pt x="3523" y="4950"/>
                    <a:pt x="3568" y="4895"/>
                  </a:cubicBezTo>
                  <a:cubicBezTo>
                    <a:pt x="3611" y="4839"/>
                    <a:pt x="3755" y="4698"/>
                    <a:pt x="3755" y="4698"/>
                  </a:cubicBezTo>
                  <a:cubicBezTo>
                    <a:pt x="3755" y="4698"/>
                    <a:pt x="3801" y="4439"/>
                    <a:pt x="3827" y="4370"/>
                  </a:cubicBezTo>
                  <a:cubicBezTo>
                    <a:pt x="3866" y="4292"/>
                    <a:pt x="3925" y="4223"/>
                    <a:pt x="3998" y="4174"/>
                  </a:cubicBezTo>
                  <a:cubicBezTo>
                    <a:pt x="4066" y="4125"/>
                    <a:pt x="4148" y="4108"/>
                    <a:pt x="4204" y="4059"/>
                  </a:cubicBezTo>
                  <a:cubicBezTo>
                    <a:pt x="4260" y="4000"/>
                    <a:pt x="4305" y="3935"/>
                    <a:pt x="4338" y="3859"/>
                  </a:cubicBezTo>
                  <a:cubicBezTo>
                    <a:pt x="4358" y="3807"/>
                    <a:pt x="4433" y="3630"/>
                    <a:pt x="4502" y="3597"/>
                  </a:cubicBezTo>
                  <a:cubicBezTo>
                    <a:pt x="4577" y="3558"/>
                    <a:pt x="4653" y="3522"/>
                    <a:pt x="4731" y="3492"/>
                  </a:cubicBezTo>
                  <a:cubicBezTo>
                    <a:pt x="4764" y="3483"/>
                    <a:pt x="4794" y="3470"/>
                    <a:pt x="4823" y="3456"/>
                  </a:cubicBezTo>
                  <a:cubicBezTo>
                    <a:pt x="4800" y="3352"/>
                    <a:pt x="4869" y="3273"/>
                    <a:pt x="4879" y="3165"/>
                  </a:cubicBezTo>
                  <a:cubicBezTo>
                    <a:pt x="4879" y="3162"/>
                    <a:pt x="4905" y="2841"/>
                    <a:pt x="4882" y="2742"/>
                  </a:cubicBezTo>
                  <a:cubicBezTo>
                    <a:pt x="4859" y="2644"/>
                    <a:pt x="4810" y="2451"/>
                    <a:pt x="4771" y="2421"/>
                  </a:cubicBezTo>
                  <a:cubicBezTo>
                    <a:pt x="4685" y="2382"/>
                    <a:pt x="4600" y="2349"/>
                    <a:pt x="4512" y="2326"/>
                  </a:cubicBezTo>
                  <a:cubicBezTo>
                    <a:pt x="4504" y="2326"/>
                    <a:pt x="4491" y="2343"/>
                    <a:pt x="4473" y="2343"/>
                  </a:cubicBezTo>
                  <a:cubicBezTo>
                    <a:pt x="4455" y="2343"/>
                    <a:pt x="4433" y="2326"/>
                    <a:pt x="4407" y="2261"/>
                  </a:cubicBezTo>
                  <a:cubicBezTo>
                    <a:pt x="4355" y="2126"/>
                    <a:pt x="4332" y="2008"/>
                    <a:pt x="4296" y="1986"/>
                  </a:cubicBezTo>
                  <a:cubicBezTo>
                    <a:pt x="4246" y="1963"/>
                    <a:pt x="4191" y="1946"/>
                    <a:pt x="4132" y="1943"/>
                  </a:cubicBezTo>
                  <a:cubicBezTo>
                    <a:pt x="4113" y="1945"/>
                    <a:pt x="4056" y="1956"/>
                    <a:pt x="4018" y="1956"/>
                  </a:cubicBezTo>
                  <a:cubicBezTo>
                    <a:pt x="4002" y="1956"/>
                    <a:pt x="3990" y="1954"/>
                    <a:pt x="3984" y="1949"/>
                  </a:cubicBezTo>
                  <a:cubicBezTo>
                    <a:pt x="3961" y="1936"/>
                    <a:pt x="3922" y="1832"/>
                    <a:pt x="3896" y="1773"/>
                  </a:cubicBezTo>
                  <a:cubicBezTo>
                    <a:pt x="3866" y="1710"/>
                    <a:pt x="3771" y="1645"/>
                    <a:pt x="3765" y="1589"/>
                  </a:cubicBezTo>
                  <a:cubicBezTo>
                    <a:pt x="3758" y="1530"/>
                    <a:pt x="3608" y="1301"/>
                    <a:pt x="3565" y="1111"/>
                  </a:cubicBezTo>
                  <a:cubicBezTo>
                    <a:pt x="3523" y="924"/>
                    <a:pt x="3467" y="754"/>
                    <a:pt x="3457" y="685"/>
                  </a:cubicBezTo>
                  <a:cubicBezTo>
                    <a:pt x="3450" y="613"/>
                    <a:pt x="3444" y="518"/>
                    <a:pt x="3437" y="462"/>
                  </a:cubicBezTo>
                  <a:cubicBezTo>
                    <a:pt x="3424" y="400"/>
                    <a:pt x="3411" y="338"/>
                    <a:pt x="3391" y="276"/>
                  </a:cubicBezTo>
                  <a:lnTo>
                    <a:pt x="3346" y="184"/>
                  </a:lnTo>
                  <a:lnTo>
                    <a:pt x="3002" y="0"/>
                  </a:lnTo>
                  <a:close/>
                </a:path>
              </a:pathLst>
            </a:custGeom>
            <a:solidFill>
              <a:schemeClr val="l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5604386" y="1186999"/>
              <a:ext cx="561237" cy="619348"/>
            </a:xfrm>
            <a:custGeom>
              <a:avLst/>
              <a:gdLst/>
              <a:ahLst/>
              <a:cxnLst/>
              <a:rect l="l" t="t" r="r" b="b"/>
              <a:pathLst>
                <a:path w="6268" h="6917" extrusionOk="0">
                  <a:moveTo>
                    <a:pt x="4374" y="0"/>
                  </a:moveTo>
                  <a:cubicBezTo>
                    <a:pt x="4309" y="0"/>
                    <a:pt x="4243" y="7"/>
                    <a:pt x="4230" y="19"/>
                  </a:cubicBezTo>
                  <a:cubicBezTo>
                    <a:pt x="4207" y="41"/>
                    <a:pt x="4079" y="71"/>
                    <a:pt x="4062" y="81"/>
                  </a:cubicBezTo>
                  <a:cubicBezTo>
                    <a:pt x="4040" y="110"/>
                    <a:pt x="4033" y="150"/>
                    <a:pt x="4046" y="186"/>
                  </a:cubicBezTo>
                  <a:cubicBezTo>
                    <a:pt x="4066" y="215"/>
                    <a:pt x="4105" y="245"/>
                    <a:pt x="4112" y="284"/>
                  </a:cubicBezTo>
                  <a:cubicBezTo>
                    <a:pt x="4118" y="333"/>
                    <a:pt x="4102" y="382"/>
                    <a:pt x="4069" y="418"/>
                  </a:cubicBezTo>
                  <a:cubicBezTo>
                    <a:pt x="4026" y="464"/>
                    <a:pt x="3800" y="644"/>
                    <a:pt x="3794" y="684"/>
                  </a:cubicBezTo>
                  <a:cubicBezTo>
                    <a:pt x="3787" y="726"/>
                    <a:pt x="3840" y="795"/>
                    <a:pt x="3755" y="818"/>
                  </a:cubicBezTo>
                  <a:cubicBezTo>
                    <a:pt x="3673" y="841"/>
                    <a:pt x="3499" y="864"/>
                    <a:pt x="3470" y="887"/>
                  </a:cubicBezTo>
                  <a:cubicBezTo>
                    <a:pt x="3440" y="910"/>
                    <a:pt x="3266" y="975"/>
                    <a:pt x="3243" y="1027"/>
                  </a:cubicBezTo>
                  <a:cubicBezTo>
                    <a:pt x="3211" y="1086"/>
                    <a:pt x="3158" y="1136"/>
                    <a:pt x="3096" y="1165"/>
                  </a:cubicBezTo>
                  <a:cubicBezTo>
                    <a:pt x="3011" y="1201"/>
                    <a:pt x="2926" y="1244"/>
                    <a:pt x="2844" y="1286"/>
                  </a:cubicBezTo>
                  <a:cubicBezTo>
                    <a:pt x="2801" y="1319"/>
                    <a:pt x="2637" y="1329"/>
                    <a:pt x="2637" y="1329"/>
                  </a:cubicBezTo>
                  <a:cubicBezTo>
                    <a:pt x="2637" y="1329"/>
                    <a:pt x="2512" y="1314"/>
                    <a:pt x="2439" y="1314"/>
                  </a:cubicBezTo>
                  <a:cubicBezTo>
                    <a:pt x="2416" y="1314"/>
                    <a:pt x="2399" y="1315"/>
                    <a:pt x="2392" y="1319"/>
                  </a:cubicBezTo>
                  <a:cubicBezTo>
                    <a:pt x="2362" y="1332"/>
                    <a:pt x="2149" y="1470"/>
                    <a:pt x="2159" y="1509"/>
                  </a:cubicBezTo>
                  <a:cubicBezTo>
                    <a:pt x="2169" y="1552"/>
                    <a:pt x="2208" y="1791"/>
                    <a:pt x="2176" y="1817"/>
                  </a:cubicBezTo>
                  <a:cubicBezTo>
                    <a:pt x="2168" y="1822"/>
                    <a:pt x="2160" y="1824"/>
                    <a:pt x="2151" y="1824"/>
                  </a:cubicBezTo>
                  <a:cubicBezTo>
                    <a:pt x="2122" y="1824"/>
                    <a:pt x="2088" y="1803"/>
                    <a:pt x="2074" y="1803"/>
                  </a:cubicBezTo>
                  <a:cubicBezTo>
                    <a:pt x="2073" y="1803"/>
                    <a:pt x="2072" y="1803"/>
                    <a:pt x="2071" y="1804"/>
                  </a:cubicBezTo>
                  <a:cubicBezTo>
                    <a:pt x="2045" y="1824"/>
                    <a:pt x="2022" y="1843"/>
                    <a:pt x="2002" y="1869"/>
                  </a:cubicBezTo>
                  <a:cubicBezTo>
                    <a:pt x="1992" y="1892"/>
                    <a:pt x="1936" y="1925"/>
                    <a:pt x="1936" y="1925"/>
                  </a:cubicBezTo>
                  <a:cubicBezTo>
                    <a:pt x="1907" y="1902"/>
                    <a:pt x="1884" y="1876"/>
                    <a:pt x="1864" y="1843"/>
                  </a:cubicBezTo>
                  <a:cubicBezTo>
                    <a:pt x="1851" y="1801"/>
                    <a:pt x="1671" y="1670"/>
                    <a:pt x="1655" y="1660"/>
                  </a:cubicBezTo>
                  <a:cubicBezTo>
                    <a:pt x="1640" y="1648"/>
                    <a:pt x="1587" y="1598"/>
                    <a:pt x="1552" y="1598"/>
                  </a:cubicBezTo>
                  <a:cubicBezTo>
                    <a:pt x="1548" y="1598"/>
                    <a:pt x="1544" y="1599"/>
                    <a:pt x="1540" y="1601"/>
                  </a:cubicBezTo>
                  <a:cubicBezTo>
                    <a:pt x="1504" y="1620"/>
                    <a:pt x="1396" y="1715"/>
                    <a:pt x="1373" y="1729"/>
                  </a:cubicBezTo>
                  <a:cubicBezTo>
                    <a:pt x="1353" y="1730"/>
                    <a:pt x="1333" y="1730"/>
                    <a:pt x="1313" y="1730"/>
                  </a:cubicBezTo>
                  <a:cubicBezTo>
                    <a:pt x="1279" y="1730"/>
                    <a:pt x="1246" y="1728"/>
                    <a:pt x="1212" y="1722"/>
                  </a:cubicBezTo>
                  <a:cubicBezTo>
                    <a:pt x="1195" y="1719"/>
                    <a:pt x="1051" y="1680"/>
                    <a:pt x="999" y="1680"/>
                  </a:cubicBezTo>
                  <a:cubicBezTo>
                    <a:pt x="991" y="1680"/>
                    <a:pt x="986" y="1680"/>
                    <a:pt x="983" y="1683"/>
                  </a:cubicBezTo>
                  <a:cubicBezTo>
                    <a:pt x="965" y="1695"/>
                    <a:pt x="893" y="1745"/>
                    <a:pt x="874" y="1745"/>
                  </a:cubicBezTo>
                  <a:cubicBezTo>
                    <a:pt x="873" y="1745"/>
                    <a:pt x="872" y="1745"/>
                    <a:pt x="872" y="1745"/>
                  </a:cubicBezTo>
                  <a:cubicBezTo>
                    <a:pt x="816" y="1706"/>
                    <a:pt x="764" y="1660"/>
                    <a:pt x="714" y="1611"/>
                  </a:cubicBezTo>
                  <a:cubicBezTo>
                    <a:pt x="712" y="1599"/>
                    <a:pt x="711" y="1557"/>
                    <a:pt x="645" y="1557"/>
                  </a:cubicBezTo>
                  <a:cubicBezTo>
                    <a:pt x="638" y="1557"/>
                    <a:pt x="631" y="1557"/>
                    <a:pt x="623" y="1558"/>
                  </a:cubicBezTo>
                  <a:cubicBezTo>
                    <a:pt x="587" y="1562"/>
                    <a:pt x="552" y="1564"/>
                    <a:pt x="517" y="1564"/>
                  </a:cubicBezTo>
                  <a:cubicBezTo>
                    <a:pt x="459" y="1564"/>
                    <a:pt x="400" y="1559"/>
                    <a:pt x="341" y="1548"/>
                  </a:cubicBezTo>
                  <a:cubicBezTo>
                    <a:pt x="262" y="1532"/>
                    <a:pt x="56" y="1421"/>
                    <a:pt x="56" y="1421"/>
                  </a:cubicBezTo>
                  <a:lnTo>
                    <a:pt x="56" y="1421"/>
                  </a:lnTo>
                  <a:cubicBezTo>
                    <a:pt x="56" y="1421"/>
                    <a:pt x="0" y="1496"/>
                    <a:pt x="128" y="1601"/>
                  </a:cubicBezTo>
                  <a:cubicBezTo>
                    <a:pt x="253" y="1696"/>
                    <a:pt x="380" y="1781"/>
                    <a:pt x="515" y="1860"/>
                  </a:cubicBezTo>
                  <a:cubicBezTo>
                    <a:pt x="616" y="1925"/>
                    <a:pt x="793" y="2020"/>
                    <a:pt x="803" y="2046"/>
                  </a:cubicBezTo>
                  <a:cubicBezTo>
                    <a:pt x="816" y="2082"/>
                    <a:pt x="816" y="2125"/>
                    <a:pt x="803" y="2164"/>
                  </a:cubicBezTo>
                  <a:cubicBezTo>
                    <a:pt x="783" y="2207"/>
                    <a:pt x="741" y="2226"/>
                    <a:pt x="744" y="2259"/>
                  </a:cubicBezTo>
                  <a:cubicBezTo>
                    <a:pt x="747" y="2292"/>
                    <a:pt x="764" y="2390"/>
                    <a:pt x="764" y="2403"/>
                  </a:cubicBezTo>
                  <a:cubicBezTo>
                    <a:pt x="767" y="2413"/>
                    <a:pt x="787" y="2564"/>
                    <a:pt x="852" y="2610"/>
                  </a:cubicBezTo>
                  <a:cubicBezTo>
                    <a:pt x="921" y="2659"/>
                    <a:pt x="1016" y="2711"/>
                    <a:pt x="1036" y="2770"/>
                  </a:cubicBezTo>
                  <a:cubicBezTo>
                    <a:pt x="1058" y="2823"/>
                    <a:pt x="1068" y="2882"/>
                    <a:pt x="1058" y="2941"/>
                  </a:cubicBezTo>
                  <a:cubicBezTo>
                    <a:pt x="1049" y="2993"/>
                    <a:pt x="1052" y="3049"/>
                    <a:pt x="1072" y="3098"/>
                  </a:cubicBezTo>
                  <a:lnTo>
                    <a:pt x="1078" y="3104"/>
                  </a:lnTo>
                  <a:cubicBezTo>
                    <a:pt x="1078" y="3104"/>
                    <a:pt x="1081" y="3108"/>
                    <a:pt x="1081" y="3108"/>
                  </a:cubicBezTo>
                  <a:cubicBezTo>
                    <a:pt x="1085" y="3111"/>
                    <a:pt x="1088" y="3118"/>
                    <a:pt x="1091" y="3118"/>
                  </a:cubicBezTo>
                  <a:lnTo>
                    <a:pt x="1101" y="3127"/>
                  </a:lnTo>
                  <a:cubicBezTo>
                    <a:pt x="1108" y="3134"/>
                    <a:pt x="1114" y="3140"/>
                    <a:pt x="1121" y="3147"/>
                  </a:cubicBezTo>
                  <a:cubicBezTo>
                    <a:pt x="1124" y="3147"/>
                    <a:pt x="1124" y="3147"/>
                    <a:pt x="1127" y="3150"/>
                  </a:cubicBezTo>
                  <a:lnTo>
                    <a:pt x="1137" y="3154"/>
                  </a:lnTo>
                  <a:lnTo>
                    <a:pt x="1140" y="3154"/>
                  </a:lnTo>
                  <a:cubicBezTo>
                    <a:pt x="1144" y="3157"/>
                    <a:pt x="1150" y="3160"/>
                    <a:pt x="1153" y="3160"/>
                  </a:cubicBezTo>
                  <a:lnTo>
                    <a:pt x="1160" y="3160"/>
                  </a:lnTo>
                  <a:lnTo>
                    <a:pt x="1176" y="3163"/>
                  </a:lnTo>
                  <a:cubicBezTo>
                    <a:pt x="1189" y="3167"/>
                    <a:pt x="1199" y="3167"/>
                    <a:pt x="1209" y="3167"/>
                  </a:cubicBezTo>
                  <a:cubicBezTo>
                    <a:pt x="1248" y="3169"/>
                    <a:pt x="1297" y="3172"/>
                    <a:pt x="1342" y="3172"/>
                  </a:cubicBezTo>
                  <a:cubicBezTo>
                    <a:pt x="1403" y="3172"/>
                    <a:pt x="1458" y="3167"/>
                    <a:pt x="1474" y="3150"/>
                  </a:cubicBezTo>
                  <a:cubicBezTo>
                    <a:pt x="1520" y="3114"/>
                    <a:pt x="1576" y="3095"/>
                    <a:pt x="1635" y="3088"/>
                  </a:cubicBezTo>
                  <a:cubicBezTo>
                    <a:pt x="1645" y="3095"/>
                    <a:pt x="1720" y="3137"/>
                    <a:pt x="1717" y="3173"/>
                  </a:cubicBezTo>
                  <a:cubicBezTo>
                    <a:pt x="1714" y="3196"/>
                    <a:pt x="1717" y="3275"/>
                    <a:pt x="1707" y="3340"/>
                  </a:cubicBezTo>
                  <a:cubicBezTo>
                    <a:pt x="1766" y="3357"/>
                    <a:pt x="1822" y="3376"/>
                    <a:pt x="1874" y="3399"/>
                  </a:cubicBezTo>
                  <a:cubicBezTo>
                    <a:pt x="1874" y="3399"/>
                    <a:pt x="2058" y="3429"/>
                    <a:pt x="2087" y="3432"/>
                  </a:cubicBezTo>
                  <a:cubicBezTo>
                    <a:pt x="2172" y="3452"/>
                    <a:pt x="2254" y="3488"/>
                    <a:pt x="2333" y="3534"/>
                  </a:cubicBezTo>
                  <a:cubicBezTo>
                    <a:pt x="2392" y="3576"/>
                    <a:pt x="2362" y="3651"/>
                    <a:pt x="2330" y="3763"/>
                  </a:cubicBezTo>
                  <a:cubicBezTo>
                    <a:pt x="2310" y="3841"/>
                    <a:pt x="2300" y="3923"/>
                    <a:pt x="2300" y="4009"/>
                  </a:cubicBezTo>
                  <a:cubicBezTo>
                    <a:pt x="2300" y="4009"/>
                    <a:pt x="2578" y="4182"/>
                    <a:pt x="2611" y="4195"/>
                  </a:cubicBezTo>
                  <a:cubicBezTo>
                    <a:pt x="2647" y="4208"/>
                    <a:pt x="2746" y="4389"/>
                    <a:pt x="2778" y="4428"/>
                  </a:cubicBezTo>
                  <a:cubicBezTo>
                    <a:pt x="2811" y="4470"/>
                    <a:pt x="2726" y="4608"/>
                    <a:pt x="2690" y="4690"/>
                  </a:cubicBezTo>
                  <a:cubicBezTo>
                    <a:pt x="2651" y="4772"/>
                    <a:pt x="2710" y="4867"/>
                    <a:pt x="2716" y="4929"/>
                  </a:cubicBezTo>
                  <a:cubicBezTo>
                    <a:pt x="2719" y="4988"/>
                    <a:pt x="2768" y="5031"/>
                    <a:pt x="2785" y="5116"/>
                  </a:cubicBezTo>
                  <a:cubicBezTo>
                    <a:pt x="2798" y="5204"/>
                    <a:pt x="2926" y="5499"/>
                    <a:pt x="3050" y="5584"/>
                  </a:cubicBezTo>
                  <a:cubicBezTo>
                    <a:pt x="3171" y="5673"/>
                    <a:pt x="3145" y="5791"/>
                    <a:pt x="3152" y="5846"/>
                  </a:cubicBezTo>
                  <a:cubicBezTo>
                    <a:pt x="3155" y="5918"/>
                    <a:pt x="3132" y="5987"/>
                    <a:pt x="3083" y="6040"/>
                  </a:cubicBezTo>
                  <a:cubicBezTo>
                    <a:pt x="3034" y="6082"/>
                    <a:pt x="2883" y="6190"/>
                    <a:pt x="2863" y="6233"/>
                  </a:cubicBezTo>
                  <a:cubicBezTo>
                    <a:pt x="2847" y="6272"/>
                    <a:pt x="3027" y="6318"/>
                    <a:pt x="3132" y="6357"/>
                  </a:cubicBezTo>
                  <a:cubicBezTo>
                    <a:pt x="3237" y="6397"/>
                    <a:pt x="3352" y="6531"/>
                    <a:pt x="3365" y="6544"/>
                  </a:cubicBezTo>
                  <a:cubicBezTo>
                    <a:pt x="3375" y="6560"/>
                    <a:pt x="3512" y="6731"/>
                    <a:pt x="3538" y="6754"/>
                  </a:cubicBezTo>
                  <a:cubicBezTo>
                    <a:pt x="3547" y="6763"/>
                    <a:pt x="3557" y="6766"/>
                    <a:pt x="3570" y="6766"/>
                  </a:cubicBezTo>
                  <a:cubicBezTo>
                    <a:pt x="3594" y="6766"/>
                    <a:pt x="3627" y="6755"/>
                    <a:pt x="3682" y="6750"/>
                  </a:cubicBezTo>
                  <a:cubicBezTo>
                    <a:pt x="3686" y="6750"/>
                    <a:pt x="3689" y="6750"/>
                    <a:pt x="3692" y="6750"/>
                  </a:cubicBezTo>
                  <a:cubicBezTo>
                    <a:pt x="3770" y="6750"/>
                    <a:pt x="3802" y="6866"/>
                    <a:pt x="3850" y="6888"/>
                  </a:cubicBezTo>
                  <a:cubicBezTo>
                    <a:pt x="3881" y="6903"/>
                    <a:pt x="3915" y="6916"/>
                    <a:pt x="3942" y="6916"/>
                  </a:cubicBezTo>
                  <a:cubicBezTo>
                    <a:pt x="3958" y="6916"/>
                    <a:pt x="3971" y="6912"/>
                    <a:pt x="3981" y="6901"/>
                  </a:cubicBezTo>
                  <a:cubicBezTo>
                    <a:pt x="4003" y="6868"/>
                    <a:pt x="3964" y="6842"/>
                    <a:pt x="3899" y="6764"/>
                  </a:cubicBezTo>
                  <a:cubicBezTo>
                    <a:pt x="3830" y="6688"/>
                    <a:pt x="3823" y="6665"/>
                    <a:pt x="3817" y="6606"/>
                  </a:cubicBezTo>
                  <a:cubicBezTo>
                    <a:pt x="3807" y="6564"/>
                    <a:pt x="3817" y="6521"/>
                    <a:pt x="3843" y="6485"/>
                  </a:cubicBezTo>
                  <a:cubicBezTo>
                    <a:pt x="3876" y="6443"/>
                    <a:pt x="3886" y="6387"/>
                    <a:pt x="3869" y="6338"/>
                  </a:cubicBezTo>
                  <a:cubicBezTo>
                    <a:pt x="3850" y="6259"/>
                    <a:pt x="3794" y="6210"/>
                    <a:pt x="3807" y="6108"/>
                  </a:cubicBezTo>
                  <a:cubicBezTo>
                    <a:pt x="3820" y="6007"/>
                    <a:pt x="4017" y="5889"/>
                    <a:pt x="4053" y="5840"/>
                  </a:cubicBezTo>
                  <a:cubicBezTo>
                    <a:pt x="4060" y="5829"/>
                    <a:pt x="4081" y="5824"/>
                    <a:pt x="4110" y="5824"/>
                  </a:cubicBezTo>
                  <a:cubicBezTo>
                    <a:pt x="4208" y="5824"/>
                    <a:pt x="4394" y="5876"/>
                    <a:pt x="4442" y="5899"/>
                  </a:cubicBezTo>
                  <a:cubicBezTo>
                    <a:pt x="4508" y="5925"/>
                    <a:pt x="4587" y="6066"/>
                    <a:pt x="4587" y="6066"/>
                  </a:cubicBezTo>
                  <a:cubicBezTo>
                    <a:pt x="4587" y="6066"/>
                    <a:pt x="4696" y="6128"/>
                    <a:pt x="4735" y="6128"/>
                  </a:cubicBezTo>
                  <a:cubicBezTo>
                    <a:pt x="4735" y="6128"/>
                    <a:pt x="4736" y="6128"/>
                    <a:pt x="4737" y="6128"/>
                  </a:cubicBezTo>
                  <a:cubicBezTo>
                    <a:pt x="4796" y="6108"/>
                    <a:pt x="4855" y="6085"/>
                    <a:pt x="4908" y="6056"/>
                  </a:cubicBezTo>
                  <a:cubicBezTo>
                    <a:pt x="4957" y="6036"/>
                    <a:pt x="5032" y="5961"/>
                    <a:pt x="5016" y="5918"/>
                  </a:cubicBezTo>
                  <a:cubicBezTo>
                    <a:pt x="5003" y="5873"/>
                    <a:pt x="4934" y="5866"/>
                    <a:pt x="4891" y="5830"/>
                  </a:cubicBezTo>
                  <a:cubicBezTo>
                    <a:pt x="4849" y="5797"/>
                    <a:pt x="4976" y="5519"/>
                    <a:pt x="5032" y="5407"/>
                  </a:cubicBezTo>
                  <a:cubicBezTo>
                    <a:pt x="5088" y="5293"/>
                    <a:pt x="5150" y="4955"/>
                    <a:pt x="5150" y="4955"/>
                  </a:cubicBezTo>
                  <a:cubicBezTo>
                    <a:pt x="5163" y="4890"/>
                    <a:pt x="5330" y="4857"/>
                    <a:pt x="5530" y="4841"/>
                  </a:cubicBezTo>
                  <a:cubicBezTo>
                    <a:pt x="5556" y="4837"/>
                    <a:pt x="5586" y="4834"/>
                    <a:pt x="5619" y="4834"/>
                  </a:cubicBezTo>
                  <a:lnTo>
                    <a:pt x="5655" y="4834"/>
                  </a:lnTo>
                  <a:lnTo>
                    <a:pt x="5723" y="4831"/>
                  </a:lnTo>
                  <a:lnTo>
                    <a:pt x="5923" y="4831"/>
                  </a:lnTo>
                  <a:cubicBezTo>
                    <a:pt x="5953" y="4830"/>
                    <a:pt x="5981" y="4829"/>
                    <a:pt x="6009" y="4829"/>
                  </a:cubicBezTo>
                  <a:cubicBezTo>
                    <a:pt x="6064" y="4829"/>
                    <a:pt x="6113" y="4831"/>
                    <a:pt x="6152" y="4831"/>
                  </a:cubicBezTo>
                  <a:lnTo>
                    <a:pt x="6267" y="4831"/>
                  </a:lnTo>
                  <a:lnTo>
                    <a:pt x="6215" y="3796"/>
                  </a:lnTo>
                  <a:cubicBezTo>
                    <a:pt x="6146" y="3792"/>
                    <a:pt x="6057" y="3783"/>
                    <a:pt x="6041" y="3776"/>
                  </a:cubicBezTo>
                  <a:cubicBezTo>
                    <a:pt x="5962" y="3756"/>
                    <a:pt x="5881" y="3733"/>
                    <a:pt x="5802" y="3701"/>
                  </a:cubicBezTo>
                  <a:cubicBezTo>
                    <a:pt x="5769" y="3688"/>
                    <a:pt x="5586" y="3583"/>
                    <a:pt x="5556" y="3543"/>
                  </a:cubicBezTo>
                  <a:cubicBezTo>
                    <a:pt x="5527" y="3507"/>
                    <a:pt x="5356" y="3389"/>
                    <a:pt x="5337" y="3357"/>
                  </a:cubicBezTo>
                  <a:cubicBezTo>
                    <a:pt x="5317" y="3327"/>
                    <a:pt x="5212" y="3160"/>
                    <a:pt x="5212" y="3160"/>
                  </a:cubicBezTo>
                  <a:cubicBezTo>
                    <a:pt x="5212" y="3160"/>
                    <a:pt x="5248" y="3009"/>
                    <a:pt x="5212" y="2937"/>
                  </a:cubicBezTo>
                  <a:cubicBezTo>
                    <a:pt x="5173" y="2865"/>
                    <a:pt x="4983" y="2783"/>
                    <a:pt x="4960" y="2734"/>
                  </a:cubicBezTo>
                  <a:cubicBezTo>
                    <a:pt x="4931" y="2646"/>
                    <a:pt x="4911" y="2557"/>
                    <a:pt x="4901" y="2469"/>
                  </a:cubicBezTo>
                  <a:cubicBezTo>
                    <a:pt x="4901" y="2449"/>
                    <a:pt x="4895" y="2131"/>
                    <a:pt x="4901" y="2040"/>
                  </a:cubicBezTo>
                  <a:cubicBezTo>
                    <a:pt x="4908" y="1948"/>
                    <a:pt x="4986" y="1853"/>
                    <a:pt x="4990" y="1794"/>
                  </a:cubicBezTo>
                  <a:cubicBezTo>
                    <a:pt x="4996" y="1735"/>
                    <a:pt x="4960" y="1640"/>
                    <a:pt x="4957" y="1624"/>
                  </a:cubicBezTo>
                  <a:cubicBezTo>
                    <a:pt x="4957" y="1611"/>
                    <a:pt x="4963" y="1460"/>
                    <a:pt x="4963" y="1460"/>
                  </a:cubicBezTo>
                  <a:cubicBezTo>
                    <a:pt x="4963" y="1460"/>
                    <a:pt x="5206" y="1293"/>
                    <a:pt x="5202" y="1221"/>
                  </a:cubicBezTo>
                  <a:cubicBezTo>
                    <a:pt x="5199" y="1149"/>
                    <a:pt x="5019" y="1047"/>
                    <a:pt x="4999" y="1001"/>
                  </a:cubicBezTo>
                  <a:cubicBezTo>
                    <a:pt x="4973" y="942"/>
                    <a:pt x="4953" y="883"/>
                    <a:pt x="4940" y="821"/>
                  </a:cubicBezTo>
                  <a:cubicBezTo>
                    <a:pt x="4937" y="775"/>
                    <a:pt x="4931" y="736"/>
                    <a:pt x="4908" y="726"/>
                  </a:cubicBezTo>
                  <a:cubicBezTo>
                    <a:pt x="4885" y="716"/>
                    <a:pt x="4551" y="684"/>
                    <a:pt x="4551" y="684"/>
                  </a:cubicBezTo>
                  <a:cubicBezTo>
                    <a:pt x="4547" y="634"/>
                    <a:pt x="4554" y="582"/>
                    <a:pt x="4573" y="533"/>
                  </a:cubicBezTo>
                  <a:cubicBezTo>
                    <a:pt x="4606" y="451"/>
                    <a:pt x="4632" y="369"/>
                    <a:pt x="4655" y="287"/>
                  </a:cubicBezTo>
                  <a:cubicBezTo>
                    <a:pt x="4659" y="271"/>
                    <a:pt x="4541" y="28"/>
                    <a:pt x="4488" y="12"/>
                  </a:cubicBezTo>
                  <a:cubicBezTo>
                    <a:pt x="4465" y="4"/>
                    <a:pt x="4420" y="0"/>
                    <a:pt x="4374" y="0"/>
                  </a:cubicBezTo>
                  <a:close/>
                </a:path>
              </a:pathLst>
            </a:custGeom>
            <a:solidFill>
              <a:schemeClr val="l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7243487" y="2917427"/>
              <a:ext cx="92137" cy="56231"/>
            </a:xfrm>
            <a:custGeom>
              <a:avLst/>
              <a:gdLst/>
              <a:ahLst/>
              <a:cxnLst/>
              <a:rect l="l" t="t" r="r" b="b"/>
              <a:pathLst>
                <a:path w="1029" h="628" extrusionOk="0">
                  <a:moveTo>
                    <a:pt x="561" y="0"/>
                  </a:moveTo>
                  <a:cubicBezTo>
                    <a:pt x="521" y="0"/>
                    <a:pt x="345" y="27"/>
                    <a:pt x="295" y="33"/>
                  </a:cubicBezTo>
                  <a:cubicBezTo>
                    <a:pt x="239" y="37"/>
                    <a:pt x="190" y="119"/>
                    <a:pt x="164" y="178"/>
                  </a:cubicBezTo>
                  <a:cubicBezTo>
                    <a:pt x="138" y="237"/>
                    <a:pt x="170" y="315"/>
                    <a:pt x="170" y="328"/>
                  </a:cubicBezTo>
                  <a:cubicBezTo>
                    <a:pt x="174" y="338"/>
                    <a:pt x="121" y="374"/>
                    <a:pt x="108" y="391"/>
                  </a:cubicBezTo>
                  <a:cubicBezTo>
                    <a:pt x="79" y="420"/>
                    <a:pt x="52" y="453"/>
                    <a:pt x="30" y="486"/>
                  </a:cubicBezTo>
                  <a:cubicBezTo>
                    <a:pt x="0" y="538"/>
                    <a:pt x="26" y="607"/>
                    <a:pt x="82" y="626"/>
                  </a:cubicBezTo>
                  <a:cubicBezTo>
                    <a:pt x="88" y="627"/>
                    <a:pt x="95" y="627"/>
                    <a:pt x="104" y="627"/>
                  </a:cubicBezTo>
                  <a:cubicBezTo>
                    <a:pt x="158" y="627"/>
                    <a:pt x="272" y="620"/>
                    <a:pt x="413" y="620"/>
                  </a:cubicBezTo>
                  <a:cubicBezTo>
                    <a:pt x="450" y="621"/>
                    <a:pt x="487" y="622"/>
                    <a:pt x="524" y="622"/>
                  </a:cubicBezTo>
                  <a:cubicBezTo>
                    <a:pt x="598" y="622"/>
                    <a:pt x="672" y="619"/>
                    <a:pt x="744" y="610"/>
                  </a:cubicBezTo>
                  <a:cubicBezTo>
                    <a:pt x="822" y="597"/>
                    <a:pt x="894" y="577"/>
                    <a:pt x="970" y="551"/>
                  </a:cubicBezTo>
                  <a:cubicBezTo>
                    <a:pt x="1029" y="528"/>
                    <a:pt x="973" y="492"/>
                    <a:pt x="970" y="466"/>
                  </a:cubicBezTo>
                  <a:cubicBezTo>
                    <a:pt x="966" y="440"/>
                    <a:pt x="953" y="335"/>
                    <a:pt x="976" y="309"/>
                  </a:cubicBezTo>
                  <a:cubicBezTo>
                    <a:pt x="996" y="279"/>
                    <a:pt x="1025" y="269"/>
                    <a:pt x="1025" y="246"/>
                  </a:cubicBezTo>
                  <a:cubicBezTo>
                    <a:pt x="1022" y="227"/>
                    <a:pt x="1009" y="115"/>
                    <a:pt x="1009" y="115"/>
                  </a:cubicBezTo>
                  <a:lnTo>
                    <a:pt x="888" y="11"/>
                  </a:lnTo>
                  <a:cubicBezTo>
                    <a:pt x="888" y="11"/>
                    <a:pt x="734" y="24"/>
                    <a:pt x="711" y="24"/>
                  </a:cubicBezTo>
                  <a:cubicBezTo>
                    <a:pt x="662" y="20"/>
                    <a:pt x="616" y="11"/>
                    <a:pt x="567" y="1"/>
                  </a:cubicBezTo>
                  <a:cubicBezTo>
                    <a:pt x="565" y="1"/>
                    <a:pt x="564" y="0"/>
                    <a:pt x="561" y="0"/>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8058292" y="2198519"/>
              <a:ext cx="269963" cy="166365"/>
            </a:xfrm>
            <a:custGeom>
              <a:avLst/>
              <a:gdLst/>
              <a:ahLst/>
              <a:cxnLst/>
              <a:rect l="l" t="t" r="r" b="b"/>
              <a:pathLst>
                <a:path w="3015" h="1858" extrusionOk="0">
                  <a:moveTo>
                    <a:pt x="2592" y="0"/>
                  </a:moveTo>
                  <a:cubicBezTo>
                    <a:pt x="2543" y="7"/>
                    <a:pt x="2461" y="82"/>
                    <a:pt x="2461" y="82"/>
                  </a:cubicBezTo>
                  <a:cubicBezTo>
                    <a:pt x="2461" y="82"/>
                    <a:pt x="2317" y="148"/>
                    <a:pt x="2303" y="151"/>
                  </a:cubicBezTo>
                  <a:cubicBezTo>
                    <a:pt x="2294" y="151"/>
                    <a:pt x="2215" y="164"/>
                    <a:pt x="2153" y="181"/>
                  </a:cubicBezTo>
                  <a:cubicBezTo>
                    <a:pt x="2091" y="194"/>
                    <a:pt x="2071" y="240"/>
                    <a:pt x="2038" y="285"/>
                  </a:cubicBezTo>
                  <a:cubicBezTo>
                    <a:pt x="2005" y="331"/>
                    <a:pt x="1950" y="397"/>
                    <a:pt x="1917" y="446"/>
                  </a:cubicBezTo>
                  <a:cubicBezTo>
                    <a:pt x="1887" y="495"/>
                    <a:pt x="1832" y="515"/>
                    <a:pt x="1779" y="554"/>
                  </a:cubicBezTo>
                  <a:cubicBezTo>
                    <a:pt x="1748" y="576"/>
                    <a:pt x="1709" y="580"/>
                    <a:pt x="1673" y="580"/>
                  </a:cubicBezTo>
                  <a:cubicBezTo>
                    <a:pt x="1656" y="580"/>
                    <a:pt x="1640" y="579"/>
                    <a:pt x="1626" y="579"/>
                  </a:cubicBezTo>
                  <a:cubicBezTo>
                    <a:pt x="1617" y="579"/>
                    <a:pt x="1609" y="579"/>
                    <a:pt x="1602" y="580"/>
                  </a:cubicBezTo>
                  <a:cubicBezTo>
                    <a:pt x="1534" y="610"/>
                    <a:pt x="1465" y="649"/>
                    <a:pt x="1406" y="692"/>
                  </a:cubicBezTo>
                  <a:cubicBezTo>
                    <a:pt x="1370" y="718"/>
                    <a:pt x="1268" y="702"/>
                    <a:pt x="1206" y="715"/>
                  </a:cubicBezTo>
                  <a:cubicBezTo>
                    <a:pt x="1195" y="718"/>
                    <a:pt x="1184" y="719"/>
                    <a:pt x="1173" y="719"/>
                  </a:cubicBezTo>
                  <a:cubicBezTo>
                    <a:pt x="1152" y="719"/>
                    <a:pt x="1131" y="714"/>
                    <a:pt x="1111" y="705"/>
                  </a:cubicBezTo>
                  <a:cubicBezTo>
                    <a:pt x="1068" y="685"/>
                    <a:pt x="1026" y="659"/>
                    <a:pt x="993" y="623"/>
                  </a:cubicBezTo>
                  <a:cubicBezTo>
                    <a:pt x="973" y="590"/>
                    <a:pt x="872" y="548"/>
                    <a:pt x="855" y="528"/>
                  </a:cubicBezTo>
                  <a:cubicBezTo>
                    <a:pt x="849" y="520"/>
                    <a:pt x="825" y="518"/>
                    <a:pt x="796" y="518"/>
                  </a:cubicBezTo>
                  <a:cubicBezTo>
                    <a:pt x="749" y="518"/>
                    <a:pt x="690" y="525"/>
                    <a:pt x="675" y="531"/>
                  </a:cubicBezTo>
                  <a:cubicBezTo>
                    <a:pt x="674" y="532"/>
                    <a:pt x="673" y="532"/>
                    <a:pt x="671" y="532"/>
                  </a:cubicBezTo>
                  <a:cubicBezTo>
                    <a:pt x="645" y="532"/>
                    <a:pt x="609" y="442"/>
                    <a:pt x="597" y="436"/>
                  </a:cubicBezTo>
                  <a:cubicBezTo>
                    <a:pt x="580" y="430"/>
                    <a:pt x="446" y="338"/>
                    <a:pt x="433" y="338"/>
                  </a:cubicBezTo>
                  <a:cubicBezTo>
                    <a:pt x="433" y="338"/>
                    <a:pt x="432" y="338"/>
                    <a:pt x="432" y="338"/>
                  </a:cubicBezTo>
                  <a:cubicBezTo>
                    <a:pt x="418" y="338"/>
                    <a:pt x="360" y="427"/>
                    <a:pt x="341" y="469"/>
                  </a:cubicBezTo>
                  <a:cubicBezTo>
                    <a:pt x="338" y="475"/>
                    <a:pt x="335" y="482"/>
                    <a:pt x="331" y="492"/>
                  </a:cubicBezTo>
                  <a:cubicBezTo>
                    <a:pt x="328" y="502"/>
                    <a:pt x="322" y="508"/>
                    <a:pt x="318" y="518"/>
                  </a:cubicBezTo>
                  <a:cubicBezTo>
                    <a:pt x="305" y="541"/>
                    <a:pt x="292" y="564"/>
                    <a:pt x="276" y="584"/>
                  </a:cubicBezTo>
                  <a:cubicBezTo>
                    <a:pt x="263" y="603"/>
                    <a:pt x="177" y="626"/>
                    <a:pt x="168" y="629"/>
                  </a:cubicBezTo>
                  <a:cubicBezTo>
                    <a:pt x="145" y="652"/>
                    <a:pt x="128" y="682"/>
                    <a:pt x="122" y="711"/>
                  </a:cubicBezTo>
                  <a:cubicBezTo>
                    <a:pt x="109" y="764"/>
                    <a:pt x="0" y="829"/>
                    <a:pt x="0" y="829"/>
                  </a:cubicBezTo>
                  <a:cubicBezTo>
                    <a:pt x="7" y="839"/>
                    <a:pt x="14" y="846"/>
                    <a:pt x="20" y="855"/>
                  </a:cubicBezTo>
                  <a:cubicBezTo>
                    <a:pt x="66" y="905"/>
                    <a:pt x="158" y="964"/>
                    <a:pt x="161" y="1006"/>
                  </a:cubicBezTo>
                  <a:cubicBezTo>
                    <a:pt x="161" y="1013"/>
                    <a:pt x="164" y="1023"/>
                    <a:pt x="168" y="1029"/>
                  </a:cubicBezTo>
                  <a:cubicBezTo>
                    <a:pt x="269" y="1029"/>
                    <a:pt x="403" y="1039"/>
                    <a:pt x="489" y="1085"/>
                  </a:cubicBezTo>
                  <a:cubicBezTo>
                    <a:pt x="508" y="1095"/>
                    <a:pt x="525" y="1104"/>
                    <a:pt x="541" y="1111"/>
                  </a:cubicBezTo>
                  <a:lnTo>
                    <a:pt x="554" y="1118"/>
                  </a:lnTo>
                  <a:cubicBezTo>
                    <a:pt x="570" y="1124"/>
                    <a:pt x="590" y="1131"/>
                    <a:pt x="607" y="1137"/>
                  </a:cubicBezTo>
                  <a:cubicBezTo>
                    <a:pt x="646" y="1154"/>
                    <a:pt x="685" y="1167"/>
                    <a:pt x="724" y="1180"/>
                  </a:cubicBezTo>
                  <a:cubicBezTo>
                    <a:pt x="751" y="1190"/>
                    <a:pt x="780" y="1196"/>
                    <a:pt x="806" y="1206"/>
                  </a:cubicBezTo>
                  <a:lnTo>
                    <a:pt x="852" y="1222"/>
                  </a:lnTo>
                  <a:cubicBezTo>
                    <a:pt x="885" y="1235"/>
                    <a:pt x="918" y="1252"/>
                    <a:pt x="950" y="1272"/>
                  </a:cubicBezTo>
                  <a:cubicBezTo>
                    <a:pt x="1045" y="1347"/>
                    <a:pt x="1294" y="1416"/>
                    <a:pt x="1337" y="1442"/>
                  </a:cubicBezTo>
                  <a:cubicBezTo>
                    <a:pt x="1383" y="1471"/>
                    <a:pt x="1602" y="1563"/>
                    <a:pt x="1629" y="1596"/>
                  </a:cubicBezTo>
                  <a:cubicBezTo>
                    <a:pt x="1652" y="1625"/>
                    <a:pt x="1766" y="1710"/>
                    <a:pt x="1796" y="1743"/>
                  </a:cubicBezTo>
                  <a:cubicBezTo>
                    <a:pt x="1809" y="1763"/>
                    <a:pt x="1871" y="1812"/>
                    <a:pt x="1927" y="1858"/>
                  </a:cubicBezTo>
                  <a:cubicBezTo>
                    <a:pt x="1930" y="1851"/>
                    <a:pt x="1937" y="1838"/>
                    <a:pt x="1943" y="1828"/>
                  </a:cubicBezTo>
                  <a:cubicBezTo>
                    <a:pt x="2041" y="1648"/>
                    <a:pt x="2333" y="1196"/>
                    <a:pt x="2395" y="1114"/>
                  </a:cubicBezTo>
                  <a:cubicBezTo>
                    <a:pt x="2457" y="1032"/>
                    <a:pt x="2739" y="774"/>
                    <a:pt x="2772" y="698"/>
                  </a:cubicBezTo>
                  <a:cubicBezTo>
                    <a:pt x="2795" y="652"/>
                    <a:pt x="2919" y="380"/>
                    <a:pt x="3014" y="168"/>
                  </a:cubicBezTo>
                  <a:lnTo>
                    <a:pt x="2932" y="79"/>
                  </a:lnTo>
                  <a:cubicBezTo>
                    <a:pt x="2932" y="79"/>
                    <a:pt x="2788" y="40"/>
                    <a:pt x="2769" y="30"/>
                  </a:cubicBezTo>
                  <a:cubicBezTo>
                    <a:pt x="2713" y="10"/>
                    <a:pt x="2651" y="0"/>
                    <a:pt x="2592" y="0"/>
                  </a:cubicBezTo>
                  <a:close/>
                </a:path>
              </a:pathLst>
            </a:cu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7989616" y="1964465"/>
              <a:ext cx="351803" cy="203345"/>
            </a:xfrm>
            <a:custGeom>
              <a:avLst/>
              <a:gdLst/>
              <a:ahLst/>
              <a:cxnLst/>
              <a:rect l="l" t="t" r="r" b="b"/>
              <a:pathLst>
                <a:path w="3929" h="2271" extrusionOk="0">
                  <a:moveTo>
                    <a:pt x="1460" y="1"/>
                  </a:moveTo>
                  <a:cubicBezTo>
                    <a:pt x="1451" y="1"/>
                    <a:pt x="1440" y="4"/>
                    <a:pt x="1426" y="10"/>
                  </a:cubicBezTo>
                  <a:cubicBezTo>
                    <a:pt x="1318" y="63"/>
                    <a:pt x="1223" y="85"/>
                    <a:pt x="1190" y="135"/>
                  </a:cubicBezTo>
                  <a:cubicBezTo>
                    <a:pt x="1157" y="184"/>
                    <a:pt x="1121" y="197"/>
                    <a:pt x="1079" y="230"/>
                  </a:cubicBezTo>
                  <a:cubicBezTo>
                    <a:pt x="1039" y="259"/>
                    <a:pt x="961" y="262"/>
                    <a:pt x="915" y="292"/>
                  </a:cubicBezTo>
                  <a:cubicBezTo>
                    <a:pt x="872" y="321"/>
                    <a:pt x="859" y="348"/>
                    <a:pt x="826" y="413"/>
                  </a:cubicBezTo>
                  <a:cubicBezTo>
                    <a:pt x="794" y="482"/>
                    <a:pt x="840" y="462"/>
                    <a:pt x="751" y="538"/>
                  </a:cubicBezTo>
                  <a:cubicBezTo>
                    <a:pt x="695" y="587"/>
                    <a:pt x="633" y="626"/>
                    <a:pt x="561" y="652"/>
                  </a:cubicBezTo>
                  <a:cubicBezTo>
                    <a:pt x="538" y="652"/>
                    <a:pt x="397" y="646"/>
                    <a:pt x="387" y="633"/>
                  </a:cubicBezTo>
                  <a:cubicBezTo>
                    <a:pt x="378" y="616"/>
                    <a:pt x="217" y="501"/>
                    <a:pt x="217" y="501"/>
                  </a:cubicBezTo>
                  <a:cubicBezTo>
                    <a:pt x="207" y="485"/>
                    <a:pt x="190" y="476"/>
                    <a:pt x="172" y="476"/>
                  </a:cubicBezTo>
                  <a:cubicBezTo>
                    <a:pt x="162" y="476"/>
                    <a:pt x="151" y="479"/>
                    <a:pt x="142" y="485"/>
                  </a:cubicBezTo>
                  <a:cubicBezTo>
                    <a:pt x="122" y="492"/>
                    <a:pt x="106" y="495"/>
                    <a:pt x="86" y="498"/>
                  </a:cubicBezTo>
                  <a:cubicBezTo>
                    <a:pt x="86" y="501"/>
                    <a:pt x="86" y="505"/>
                    <a:pt x="89" y="508"/>
                  </a:cubicBezTo>
                  <a:cubicBezTo>
                    <a:pt x="112" y="564"/>
                    <a:pt x="119" y="629"/>
                    <a:pt x="106" y="688"/>
                  </a:cubicBezTo>
                  <a:cubicBezTo>
                    <a:pt x="93" y="754"/>
                    <a:pt x="53" y="823"/>
                    <a:pt x="63" y="882"/>
                  </a:cubicBezTo>
                  <a:cubicBezTo>
                    <a:pt x="76" y="944"/>
                    <a:pt x="152" y="944"/>
                    <a:pt x="109" y="1009"/>
                  </a:cubicBezTo>
                  <a:cubicBezTo>
                    <a:pt x="63" y="1072"/>
                    <a:pt x="11" y="1075"/>
                    <a:pt x="7" y="1117"/>
                  </a:cubicBezTo>
                  <a:cubicBezTo>
                    <a:pt x="1" y="1157"/>
                    <a:pt x="34" y="1173"/>
                    <a:pt x="83" y="1245"/>
                  </a:cubicBezTo>
                  <a:cubicBezTo>
                    <a:pt x="135" y="1320"/>
                    <a:pt x="250" y="1465"/>
                    <a:pt x="227" y="1543"/>
                  </a:cubicBezTo>
                  <a:cubicBezTo>
                    <a:pt x="201" y="1619"/>
                    <a:pt x="168" y="1694"/>
                    <a:pt x="125" y="1763"/>
                  </a:cubicBezTo>
                  <a:lnTo>
                    <a:pt x="116" y="1779"/>
                  </a:lnTo>
                  <a:cubicBezTo>
                    <a:pt x="125" y="1786"/>
                    <a:pt x="132" y="1792"/>
                    <a:pt x="132" y="1799"/>
                  </a:cubicBezTo>
                  <a:cubicBezTo>
                    <a:pt x="142" y="1835"/>
                    <a:pt x="273" y="1868"/>
                    <a:pt x="283" y="1868"/>
                  </a:cubicBezTo>
                  <a:cubicBezTo>
                    <a:pt x="332" y="1848"/>
                    <a:pt x="378" y="1822"/>
                    <a:pt x="417" y="1792"/>
                  </a:cubicBezTo>
                  <a:cubicBezTo>
                    <a:pt x="429" y="1784"/>
                    <a:pt x="440" y="1781"/>
                    <a:pt x="450" y="1781"/>
                  </a:cubicBezTo>
                  <a:cubicBezTo>
                    <a:pt x="494" y="1781"/>
                    <a:pt x="519" y="1846"/>
                    <a:pt x="535" y="1868"/>
                  </a:cubicBezTo>
                  <a:cubicBezTo>
                    <a:pt x="577" y="1913"/>
                    <a:pt x="633" y="1943"/>
                    <a:pt x="692" y="1956"/>
                  </a:cubicBezTo>
                  <a:cubicBezTo>
                    <a:pt x="694" y="1956"/>
                    <a:pt x="696" y="1956"/>
                    <a:pt x="697" y="1956"/>
                  </a:cubicBezTo>
                  <a:cubicBezTo>
                    <a:pt x="773" y="1956"/>
                    <a:pt x="1021" y="1765"/>
                    <a:pt x="1089" y="1704"/>
                  </a:cubicBezTo>
                  <a:cubicBezTo>
                    <a:pt x="1157" y="1642"/>
                    <a:pt x="1213" y="1566"/>
                    <a:pt x="1252" y="1484"/>
                  </a:cubicBezTo>
                  <a:cubicBezTo>
                    <a:pt x="1295" y="1396"/>
                    <a:pt x="1344" y="1389"/>
                    <a:pt x="1416" y="1304"/>
                  </a:cubicBezTo>
                  <a:cubicBezTo>
                    <a:pt x="1439" y="1277"/>
                    <a:pt x="1466" y="1268"/>
                    <a:pt x="1493" y="1268"/>
                  </a:cubicBezTo>
                  <a:cubicBezTo>
                    <a:pt x="1546" y="1268"/>
                    <a:pt x="1602" y="1301"/>
                    <a:pt x="1645" y="1301"/>
                  </a:cubicBezTo>
                  <a:cubicBezTo>
                    <a:pt x="1646" y="1301"/>
                    <a:pt x="1647" y="1301"/>
                    <a:pt x="1649" y="1301"/>
                  </a:cubicBezTo>
                  <a:cubicBezTo>
                    <a:pt x="1650" y="1301"/>
                    <a:pt x="1650" y="1301"/>
                    <a:pt x="1651" y="1301"/>
                  </a:cubicBezTo>
                  <a:cubicBezTo>
                    <a:pt x="1719" y="1301"/>
                    <a:pt x="1793" y="1429"/>
                    <a:pt x="1799" y="1468"/>
                  </a:cubicBezTo>
                  <a:cubicBezTo>
                    <a:pt x="1799" y="1501"/>
                    <a:pt x="1786" y="1530"/>
                    <a:pt x="1760" y="1550"/>
                  </a:cubicBezTo>
                  <a:cubicBezTo>
                    <a:pt x="1721" y="1573"/>
                    <a:pt x="1685" y="1605"/>
                    <a:pt x="1655" y="1642"/>
                  </a:cubicBezTo>
                  <a:cubicBezTo>
                    <a:pt x="1629" y="1681"/>
                    <a:pt x="1662" y="1707"/>
                    <a:pt x="1665" y="1740"/>
                  </a:cubicBezTo>
                  <a:cubicBezTo>
                    <a:pt x="1668" y="1773"/>
                    <a:pt x="1626" y="1795"/>
                    <a:pt x="1586" y="1835"/>
                  </a:cubicBezTo>
                  <a:cubicBezTo>
                    <a:pt x="1557" y="1868"/>
                    <a:pt x="1544" y="1910"/>
                    <a:pt x="1547" y="1956"/>
                  </a:cubicBezTo>
                  <a:cubicBezTo>
                    <a:pt x="1580" y="1985"/>
                    <a:pt x="1613" y="2015"/>
                    <a:pt x="1652" y="2038"/>
                  </a:cubicBezTo>
                  <a:cubicBezTo>
                    <a:pt x="1685" y="2061"/>
                    <a:pt x="1695" y="2205"/>
                    <a:pt x="1714" y="2228"/>
                  </a:cubicBezTo>
                  <a:cubicBezTo>
                    <a:pt x="1753" y="2257"/>
                    <a:pt x="1796" y="2271"/>
                    <a:pt x="1843" y="2271"/>
                  </a:cubicBezTo>
                  <a:cubicBezTo>
                    <a:pt x="1848" y="2271"/>
                    <a:pt x="1853" y="2271"/>
                    <a:pt x="1858" y="2270"/>
                  </a:cubicBezTo>
                  <a:cubicBezTo>
                    <a:pt x="1914" y="2264"/>
                    <a:pt x="1937" y="2208"/>
                    <a:pt x="1970" y="2182"/>
                  </a:cubicBezTo>
                  <a:cubicBezTo>
                    <a:pt x="1988" y="2167"/>
                    <a:pt x="2014" y="2164"/>
                    <a:pt x="2039" y="2164"/>
                  </a:cubicBezTo>
                  <a:cubicBezTo>
                    <a:pt x="2060" y="2164"/>
                    <a:pt x="2079" y="2166"/>
                    <a:pt x="2094" y="2166"/>
                  </a:cubicBezTo>
                  <a:cubicBezTo>
                    <a:pt x="2098" y="2166"/>
                    <a:pt x="2101" y="2166"/>
                    <a:pt x="2104" y="2166"/>
                  </a:cubicBezTo>
                  <a:cubicBezTo>
                    <a:pt x="2134" y="2162"/>
                    <a:pt x="2215" y="2080"/>
                    <a:pt x="2209" y="2018"/>
                  </a:cubicBezTo>
                  <a:cubicBezTo>
                    <a:pt x="2206" y="1956"/>
                    <a:pt x="2222" y="1890"/>
                    <a:pt x="2255" y="1838"/>
                  </a:cubicBezTo>
                  <a:cubicBezTo>
                    <a:pt x="2281" y="1795"/>
                    <a:pt x="2314" y="1756"/>
                    <a:pt x="2350" y="1723"/>
                  </a:cubicBezTo>
                  <a:cubicBezTo>
                    <a:pt x="2376" y="1695"/>
                    <a:pt x="2396" y="1687"/>
                    <a:pt x="2429" y="1687"/>
                  </a:cubicBezTo>
                  <a:cubicBezTo>
                    <a:pt x="2451" y="1687"/>
                    <a:pt x="2477" y="1690"/>
                    <a:pt x="2514" y="1694"/>
                  </a:cubicBezTo>
                  <a:cubicBezTo>
                    <a:pt x="2527" y="1695"/>
                    <a:pt x="2541" y="1696"/>
                    <a:pt x="2554" y="1696"/>
                  </a:cubicBezTo>
                  <a:cubicBezTo>
                    <a:pt x="2635" y="1696"/>
                    <a:pt x="2704" y="1674"/>
                    <a:pt x="2746" y="1671"/>
                  </a:cubicBezTo>
                  <a:cubicBezTo>
                    <a:pt x="2795" y="1668"/>
                    <a:pt x="2841" y="1651"/>
                    <a:pt x="2880" y="1628"/>
                  </a:cubicBezTo>
                  <a:cubicBezTo>
                    <a:pt x="2943" y="1596"/>
                    <a:pt x="3011" y="1573"/>
                    <a:pt x="3080" y="1556"/>
                  </a:cubicBezTo>
                  <a:cubicBezTo>
                    <a:pt x="3136" y="1550"/>
                    <a:pt x="3188" y="1514"/>
                    <a:pt x="3215" y="1461"/>
                  </a:cubicBezTo>
                  <a:cubicBezTo>
                    <a:pt x="3244" y="1386"/>
                    <a:pt x="3224" y="1357"/>
                    <a:pt x="3231" y="1337"/>
                  </a:cubicBezTo>
                  <a:cubicBezTo>
                    <a:pt x="3238" y="1320"/>
                    <a:pt x="3329" y="1255"/>
                    <a:pt x="3398" y="1216"/>
                  </a:cubicBezTo>
                  <a:cubicBezTo>
                    <a:pt x="3420" y="1200"/>
                    <a:pt x="3446" y="1193"/>
                    <a:pt x="3472" y="1193"/>
                  </a:cubicBezTo>
                  <a:cubicBezTo>
                    <a:pt x="3490" y="1193"/>
                    <a:pt x="3509" y="1196"/>
                    <a:pt x="3526" y="1203"/>
                  </a:cubicBezTo>
                  <a:cubicBezTo>
                    <a:pt x="3526" y="1203"/>
                    <a:pt x="3758" y="1294"/>
                    <a:pt x="3771" y="1294"/>
                  </a:cubicBezTo>
                  <a:cubicBezTo>
                    <a:pt x="3778" y="1294"/>
                    <a:pt x="3857" y="1317"/>
                    <a:pt x="3929" y="1337"/>
                  </a:cubicBezTo>
                  <a:cubicBezTo>
                    <a:pt x="3925" y="1317"/>
                    <a:pt x="3922" y="1298"/>
                    <a:pt x="3922" y="1291"/>
                  </a:cubicBezTo>
                  <a:cubicBezTo>
                    <a:pt x="3880" y="1127"/>
                    <a:pt x="3860" y="914"/>
                    <a:pt x="3785" y="692"/>
                  </a:cubicBezTo>
                  <a:cubicBezTo>
                    <a:pt x="3755" y="600"/>
                    <a:pt x="3696" y="449"/>
                    <a:pt x="3631" y="295"/>
                  </a:cubicBezTo>
                  <a:cubicBezTo>
                    <a:pt x="3572" y="321"/>
                    <a:pt x="3509" y="344"/>
                    <a:pt x="3447" y="361"/>
                  </a:cubicBezTo>
                  <a:cubicBezTo>
                    <a:pt x="3336" y="384"/>
                    <a:pt x="3238" y="403"/>
                    <a:pt x="3238" y="403"/>
                  </a:cubicBezTo>
                  <a:cubicBezTo>
                    <a:pt x="3238" y="403"/>
                    <a:pt x="3100" y="311"/>
                    <a:pt x="3079" y="311"/>
                  </a:cubicBezTo>
                  <a:cubicBezTo>
                    <a:pt x="3078" y="311"/>
                    <a:pt x="3077" y="311"/>
                    <a:pt x="3077" y="311"/>
                  </a:cubicBezTo>
                  <a:cubicBezTo>
                    <a:pt x="3073" y="314"/>
                    <a:pt x="3063" y="315"/>
                    <a:pt x="3051" y="315"/>
                  </a:cubicBezTo>
                  <a:cubicBezTo>
                    <a:pt x="3038" y="315"/>
                    <a:pt x="3023" y="314"/>
                    <a:pt x="3008" y="314"/>
                  </a:cubicBezTo>
                  <a:cubicBezTo>
                    <a:pt x="2985" y="314"/>
                    <a:pt x="2963" y="316"/>
                    <a:pt x="2956" y="325"/>
                  </a:cubicBezTo>
                  <a:cubicBezTo>
                    <a:pt x="2939" y="341"/>
                    <a:pt x="2749" y="361"/>
                    <a:pt x="2730" y="364"/>
                  </a:cubicBezTo>
                  <a:cubicBezTo>
                    <a:pt x="2677" y="351"/>
                    <a:pt x="2628" y="334"/>
                    <a:pt x="2582" y="315"/>
                  </a:cubicBezTo>
                  <a:cubicBezTo>
                    <a:pt x="2582" y="315"/>
                    <a:pt x="2569" y="325"/>
                    <a:pt x="2514" y="325"/>
                  </a:cubicBezTo>
                  <a:cubicBezTo>
                    <a:pt x="2474" y="325"/>
                    <a:pt x="2432" y="328"/>
                    <a:pt x="2392" y="338"/>
                  </a:cubicBezTo>
                  <a:cubicBezTo>
                    <a:pt x="2369" y="328"/>
                    <a:pt x="2350" y="318"/>
                    <a:pt x="2330" y="302"/>
                  </a:cubicBezTo>
                  <a:cubicBezTo>
                    <a:pt x="2300" y="278"/>
                    <a:pt x="2246" y="225"/>
                    <a:pt x="2210" y="225"/>
                  </a:cubicBezTo>
                  <a:cubicBezTo>
                    <a:pt x="2206" y="225"/>
                    <a:pt x="2202" y="225"/>
                    <a:pt x="2199" y="226"/>
                  </a:cubicBezTo>
                  <a:cubicBezTo>
                    <a:pt x="2163" y="236"/>
                    <a:pt x="2104" y="239"/>
                    <a:pt x="2097" y="298"/>
                  </a:cubicBezTo>
                  <a:cubicBezTo>
                    <a:pt x="2091" y="357"/>
                    <a:pt x="2075" y="380"/>
                    <a:pt x="2111" y="416"/>
                  </a:cubicBezTo>
                  <a:cubicBezTo>
                    <a:pt x="2121" y="424"/>
                    <a:pt x="2125" y="426"/>
                    <a:pt x="2127" y="426"/>
                  </a:cubicBezTo>
                  <a:lnTo>
                    <a:pt x="2127" y="426"/>
                  </a:lnTo>
                  <a:cubicBezTo>
                    <a:pt x="2127" y="426"/>
                    <a:pt x="2127" y="426"/>
                    <a:pt x="2127" y="426"/>
                  </a:cubicBezTo>
                  <a:cubicBezTo>
                    <a:pt x="2130" y="429"/>
                    <a:pt x="2137" y="433"/>
                    <a:pt x="2150" y="449"/>
                  </a:cubicBezTo>
                  <a:cubicBezTo>
                    <a:pt x="2192" y="498"/>
                    <a:pt x="2206" y="518"/>
                    <a:pt x="2196" y="544"/>
                  </a:cubicBezTo>
                  <a:cubicBezTo>
                    <a:pt x="2186" y="570"/>
                    <a:pt x="2150" y="587"/>
                    <a:pt x="2150" y="613"/>
                  </a:cubicBezTo>
                  <a:cubicBezTo>
                    <a:pt x="2156" y="652"/>
                    <a:pt x="2173" y="692"/>
                    <a:pt x="2196" y="724"/>
                  </a:cubicBezTo>
                  <a:cubicBezTo>
                    <a:pt x="2219" y="734"/>
                    <a:pt x="2229" y="764"/>
                    <a:pt x="2215" y="787"/>
                  </a:cubicBezTo>
                  <a:cubicBezTo>
                    <a:pt x="2199" y="816"/>
                    <a:pt x="2156" y="826"/>
                    <a:pt x="2143" y="855"/>
                  </a:cubicBezTo>
                  <a:cubicBezTo>
                    <a:pt x="2130" y="888"/>
                    <a:pt x="2084" y="950"/>
                    <a:pt x="2061" y="954"/>
                  </a:cubicBezTo>
                  <a:cubicBezTo>
                    <a:pt x="2059" y="954"/>
                    <a:pt x="2056" y="954"/>
                    <a:pt x="2053" y="954"/>
                  </a:cubicBezTo>
                  <a:cubicBezTo>
                    <a:pt x="2023" y="954"/>
                    <a:pt x="1965" y="940"/>
                    <a:pt x="1953" y="901"/>
                  </a:cubicBezTo>
                  <a:cubicBezTo>
                    <a:pt x="1944" y="862"/>
                    <a:pt x="1947" y="750"/>
                    <a:pt x="1911" y="737"/>
                  </a:cubicBezTo>
                  <a:cubicBezTo>
                    <a:pt x="1881" y="730"/>
                    <a:pt x="1863" y="695"/>
                    <a:pt x="1834" y="695"/>
                  </a:cubicBezTo>
                  <a:cubicBezTo>
                    <a:pt x="1825" y="695"/>
                    <a:pt x="1815" y="698"/>
                    <a:pt x="1803" y="708"/>
                  </a:cubicBezTo>
                  <a:cubicBezTo>
                    <a:pt x="1757" y="747"/>
                    <a:pt x="1747" y="790"/>
                    <a:pt x="1714" y="800"/>
                  </a:cubicBezTo>
                  <a:cubicBezTo>
                    <a:pt x="1712" y="800"/>
                    <a:pt x="1711" y="800"/>
                    <a:pt x="1709" y="800"/>
                  </a:cubicBezTo>
                  <a:cubicBezTo>
                    <a:pt x="1672" y="800"/>
                    <a:pt x="1585" y="747"/>
                    <a:pt x="1567" y="747"/>
                  </a:cubicBezTo>
                  <a:cubicBezTo>
                    <a:pt x="1521" y="767"/>
                    <a:pt x="1475" y="790"/>
                    <a:pt x="1429" y="813"/>
                  </a:cubicBezTo>
                  <a:cubicBezTo>
                    <a:pt x="1420" y="820"/>
                    <a:pt x="1410" y="823"/>
                    <a:pt x="1399" y="823"/>
                  </a:cubicBezTo>
                  <a:cubicBezTo>
                    <a:pt x="1389" y="823"/>
                    <a:pt x="1379" y="821"/>
                    <a:pt x="1370" y="816"/>
                  </a:cubicBezTo>
                  <a:cubicBezTo>
                    <a:pt x="1344" y="800"/>
                    <a:pt x="1295" y="695"/>
                    <a:pt x="1275" y="685"/>
                  </a:cubicBezTo>
                  <a:cubicBezTo>
                    <a:pt x="1259" y="675"/>
                    <a:pt x="1239" y="570"/>
                    <a:pt x="1236" y="541"/>
                  </a:cubicBezTo>
                  <a:cubicBezTo>
                    <a:pt x="1233" y="511"/>
                    <a:pt x="1220" y="528"/>
                    <a:pt x="1262" y="456"/>
                  </a:cubicBezTo>
                  <a:cubicBezTo>
                    <a:pt x="1305" y="384"/>
                    <a:pt x="1275" y="344"/>
                    <a:pt x="1311" y="321"/>
                  </a:cubicBezTo>
                  <a:cubicBezTo>
                    <a:pt x="1347" y="302"/>
                    <a:pt x="1455" y="302"/>
                    <a:pt x="1452" y="269"/>
                  </a:cubicBezTo>
                  <a:cubicBezTo>
                    <a:pt x="1449" y="236"/>
                    <a:pt x="1465" y="148"/>
                    <a:pt x="1465" y="135"/>
                  </a:cubicBezTo>
                  <a:cubicBezTo>
                    <a:pt x="1465" y="120"/>
                    <a:pt x="1514" y="1"/>
                    <a:pt x="1460" y="1"/>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7996421" y="1862659"/>
              <a:ext cx="318583" cy="186960"/>
            </a:xfrm>
            <a:custGeom>
              <a:avLst/>
              <a:gdLst/>
              <a:ahLst/>
              <a:cxnLst/>
              <a:rect l="l" t="t" r="r" b="b"/>
              <a:pathLst>
                <a:path w="3558" h="2088" extrusionOk="0">
                  <a:moveTo>
                    <a:pt x="1222" y="1"/>
                  </a:moveTo>
                  <a:cubicBezTo>
                    <a:pt x="1134" y="30"/>
                    <a:pt x="1042" y="56"/>
                    <a:pt x="950" y="76"/>
                  </a:cubicBezTo>
                  <a:cubicBezTo>
                    <a:pt x="862" y="89"/>
                    <a:pt x="836" y="60"/>
                    <a:pt x="806" y="128"/>
                  </a:cubicBezTo>
                  <a:cubicBezTo>
                    <a:pt x="773" y="213"/>
                    <a:pt x="747" y="305"/>
                    <a:pt x="737" y="397"/>
                  </a:cubicBezTo>
                  <a:cubicBezTo>
                    <a:pt x="724" y="472"/>
                    <a:pt x="685" y="515"/>
                    <a:pt x="613" y="666"/>
                  </a:cubicBezTo>
                  <a:cubicBezTo>
                    <a:pt x="541" y="816"/>
                    <a:pt x="524" y="911"/>
                    <a:pt x="482" y="1000"/>
                  </a:cubicBezTo>
                  <a:cubicBezTo>
                    <a:pt x="443" y="1088"/>
                    <a:pt x="452" y="1137"/>
                    <a:pt x="370" y="1206"/>
                  </a:cubicBezTo>
                  <a:cubicBezTo>
                    <a:pt x="292" y="1272"/>
                    <a:pt x="302" y="1255"/>
                    <a:pt x="164" y="1380"/>
                  </a:cubicBezTo>
                  <a:cubicBezTo>
                    <a:pt x="36" y="1494"/>
                    <a:pt x="0" y="1576"/>
                    <a:pt x="10" y="1629"/>
                  </a:cubicBezTo>
                  <a:cubicBezTo>
                    <a:pt x="30" y="1629"/>
                    <a:pt x="49" y="1625"/>
                    <a:pt x="66" y="1616"/>
                  </a:cubicBezTo>
                  <a:cubicBezTo>
                    <a:pt x="75" y="1611"/>
                    <a:pt x="85" y="1609"/>
                    <a:pt x="94" y="1609"/>
                  </a:cubicBezTo>
                  <a:cubicBezTo>
                    <a:pt x="113" y="1609"/>
                    <a:pt x="130" y="1617"/>
                    <a:pt x="141" y="1632"/>
                  </a:cubicBezTo>
                  <a:cubicBezTo>
                    <a:pt x="141" y="1632"/>
                    <a:pt x="302" y="1750"/>
                    <a:pt x="311" y="1763"/>
                  </a:cubicBezTo>
                  <a:cubicBezTo>
                    <a:pt x="322" y="1777"/>
                    <a:pt x="420" y="1783"/>
                    <a:pt x="467" y="1783"/>
                  </a:cubicBezTo>
                  <a:cubicBezTo>
                    <a:pt x="477" y="1783"/>
                    <a:pt x="484" y="1783"/>
                    <a:pt x="488" y="1783"/>
                  </a:cubicBezTo>
                  <a:cubicBezTo>
                    <a:pt x="557" y="1760"/>
                    <a:pt x="619" y="1720"/>
                    <a:pt x="675" y="1671"/>
                  </a:cubicBezTo>
                  <a:cubicBezTo>
                    <a:pt x="764" y="1596"/>
                    <a:pt x="714" y="1612"/>
                    <a:pt x="750" y="1547"/>
                  </a:cubicBezTo>
                  <a:cubicBezTo>
                    <a:pt x="783" y="1481"/>
                    <a:pt x="800" y="1455"/>
                    <a:pt x="842" y="1426"/>
                  </a:cubicBezTo>
                  <a:cubicBezTo>
                    <a:pt x="881" y="1393"/>
                    <a:pt x="963" y="1393"/>
                    <a:pt x="1006" y="1360"/>
                  </a:cubicBezTo>
                  <a:cubicBezTo>
                    <a:pt x="1045" y="1331"/>
                    <a:pt x="1085" y="1317"/>
                    <a:pt x="1114" y="1268"/>
                  </a:cubicBezTo>
                  <a:cubicBezTo>
                    <a:pt x="1144" y="1216"/>
                    <a:pt x="1245" y="1193"/>
                    <a:pt x="1350" y="1144"/>
                  </a:cubicBezTo>
                  <a:cubicBezTo>
                    <a:pt x="1364" y="1137"/>
                    <a:pt x="1375" y="1135"/>
                    <a:pt x="1383" y="1135"/>
                  </a:cubicBezTo>
                  <a:cubicBezTo>
                    <a:pt x="1439" y="1135"/>
                    <a:pt x="1389" y="1257"/>
                    <a:pt x="1389" y="1268"/>
                  </a:cubicBezTo>
                  <a:cubicBezTo>
                    <a:pt x="1393" y="1281"/>
                    <a:pt x="1373" y="1370"/>
                    <a:pt x="1376" y="1403"/>
                  </a:cubicBezTo>
                  <a:cubicBezTo>
                    <a:pt x="1379" y="1435"/>
                    <a:pt x="1271" y="1435"/>
                    <a:pt x="1235" y="1455"/>
                  </a:cubicBezTo>
                  <a:cubicBezTo>
                    <a:pt x="1199" y="1475"/>
                    <a:pt x="1229" y="1517"/>
                    <a:pt x="1186" y="1589"/>
                  </a:cubicBezTo>
                  <a:cubicBezTo>
                    <a:pt x="1144" y="1658"/>
                    <a:pt x="1157" y="1645"/>
                    <a:pt x="1160" y="1675"/>
                  </a:cubicBezTo>
                  <a:cubicBezTo>
                    <a:pt x="1163" y="1704"/>
                    <a:pt x="1183" y="1809"/>
                    <a:pt x="1199" y="1815"/>
                  </a:cubicBezTo>
                  <a:cubicBezTo>
                    <a:pt x="1219" y="1825"/>
                    <a:pt x="1268" y="1930"/>
                    <a:pt x="1294" y="1950"/>
                  </a:cubicBezTo>
                  <a:cubicBezTo>
                    <a:pt x="1303" y="1954"/>
                    <a:pt x="1313" y="1957"/>
                    <a:pt x="1323" y="1957"/>
                  </a:cubicBezTo>
                  <a:cubicBezTo>
                    <a:pt x="1334" y="1957"/>
                    <a:pt x="1344" y="1953"/>
                    <a:pt x="1353" y="1946"/>
                  </a:cubicBezTo>
                  <a:cubicBezTo>
                    <a:pt x="1399" y="1924"/>
                    <a:pt x="1445" y="1901"/>
                    <a:pt x="1494" y="1881"/>
                  </a:cubicBezTo>
                  <a:cubicBezTo>
                    <a:pt x="1494" y="1881"/>
                    <a:pt x="1495" y="1881"/>
                    <a:pt x="1495" y="1881"/>
                  </a:cubicBezTo>
                  <a:cubicBezTo>
                    <a:pt x="1514" y="1881"/>
                    <a:pt x="1593" y="1931"/>
                    <a:pt x="1630" y="1931"/>
                  </a:cubicBezTo>
                  <a:cubicBezTo>
                    <a:pt x="1633" y="1931"/>
                    <a:pt x="1636" y="1931"/>
                    <a:pt x="1638" y="1930"/>
                  </a:cubicBezTo>
                  <a:cubicBezTo>
                    <a:pt x="1671" y="1924"/>
                    <a:pt x="1684" y="1881"/>
                    <a:pt x="1727" y="1842"/>
                  </a:cubicBezTo>
                  <a:cubicBezTo>
                    <a:pt x="1738" y="1832"/>
                    <a:pt x="1748" y="1828"/>
                    <a:pt x="1758" y="1828"/>
                  </a:cubicBezTo>
                  <a:cubicBezTo>
                    <a:pt x="1785" y="1828"/>
                    <a:pt x="1805" y="1861"/>
                    <a:pt x="1835" y="1871"/>
                  </a:cubicBezTo>
                  <a:cubicBezTo>
                    <a:pt x="1871" y="1884"/>
                    <a:pt x="1864" y="1996"/>
                    <a:pt x="1881" y="2035"/>
                  </a:cubicBezTo>
                  <a:cubicBezTo>
                    <a:pt x="1892" y="2073"/>
                    <a:pt x="1947" y="2088"/>
                    <a:pt x="1977" y="2088"/>
                  </a:cubicBezTo>
                  <a:cubicBezTo>
                    <a:pt x="1980" y="2088"/>
                    <a:pt x="1983" y="2088"/>
                    <a:pt x="1985" y="2087"/>
                  </a:cubicBezTo>
                  <a:cubicBezTo>
                    <a:pt x="2012" y="2084"/>
                    <a:pt x="2054" y="2019"/>
                    <a:pt x="2067" y="1989"/>
                  </a:cubicBezTo>
                  <a:cubicBezTo>
                    <a:pt x="2080" y="1960"/>
                    <a:pt x="2123" y="1950"/>
                    <a:pt x="2139" y="1920"/>
                  </a:cubicBezTo>
                  <a:cubicBezTo>
                    <a:pt x="2153" y="1897"/>
                    <a:pt x="2143" y="1868"/>
                    <a:pt x="2120" y="1858"/>
                  </a:cubicBezTo>
                  <a:cubicBezTo>
                    <a:pt x="2097" y="1825"/>
                    <a:pt x="2080" y="1786"/>
                    <a:pt x="2074" y="1747"/>
                  </a:cubicBezTo>
                  <a:cubicBezTo>
                    <a:pt x="2077" y="1717"/>
                    <a:pt x="2113" y="1704"/>
                    <a:pt x="2123" y="1678"/>
                  </a:cubicBezTo>
                  <a:cubicBezTo>
                    <a:pt x="2133" y="1652"/>
                    <a:pt x="2116" y="1632"/>
                    <a:pt x="2074" y="1583"/>
                  </a:cubicBezTo>
                  <a:cubicBezTo>
                    <a:pt x="2067" y="1573"/>
                    <a:pt x="2061" y="1566"/>
                    <a:pt x="2051" y="1560"/>
                  </a:cubicBezTo>
                  <a:lnTo>
                    <a:pt x="2051" y="1560"/>
                  </a:lnTo>
                  <a:cubicBezTo>
                    <a:pt x="2051" y="1560"/>
                    <a:pt x="2052" y="1561"/>
                    <a:pt x="2052" y="1561"/>
                  </a:cubicBezTo>
                  <a:cubicBezTo>
                    <a:pt x="2051" y="1561"/>
                    <a:pt x="2047" y="1559"/>
                    <a:pt x="2035" y="1550"/>
                  </a:cubicBezTo>
                  <a:cubicBezTo>
                    <a:pt x="1999" y="1514"/>
                    <a:pt x="2018" y="1491"/>
                    <a:pt x="2021" y="1432"/>
                  </a:cubicBezTo>
                  <a:cubicBezTo>
                    <a:pt x="2028" y="1373"/>
                    <a:pt x="2087" y="1370"/>
                    <a:pt x="2123" y="1357"/>
                  </a:cubicBezTo>
                  <a:cubicBezTo>
                    <a:pt x="2126" y="1356"/>
                    <a:pt x="2128" y="1356"/>
                    <a:pt x="2131" y="1356"/>
                  </a:cubicBezTo>
                  <a:cubicBezTo>
                    <a:pt x="2168" y="1356"/>
                    <a:pt x="2224" y="1411"/>
                    <a:pt x="2254" y="1435"/>
                  </a:cubicBezTo>
                  <a:cubicBezTo>
                    <a:pt x="2274" y="1452"/>
                    <a:pt x="2293" y="1462"/>
                    <a:pt x="2316" y="1471"/>
                  </a:cubicBezTo>
                  <a:cubicBezTo>
                    <a:pt x="2356" y="1462"/>
                    <a:pt x="2398" y="1455"/>
                    <a:pt x="2441" y="1455"/>
                  </a:cubicBezTo>
                  <a:cubicBezTo>
                    <a:pt x="2448" y="1456"/>
                    <a:pt x="2455" y="1456"/>
                    <a:pt x="2461" y="1456"/>
                  </a:cubicBezTo>
                  <a:cubicBezTo>
                    <a:pt x="2497" y="1456"/>
                    <a:pt x="2506" y="1448"/>
                    <a:pt x="2506" y="1448"/>
                  </a:cubicBezTo>
                  <a:cubicBezTo>
                    <a:pt x="2552" y="1468"/>
                    <a:pt x="2605" y="1485"/>
                    <a:pt x="2654" y="1494"/>
                  </a:cubicBezTo>
                  <a:cubicBezTo>
                    <a:pt x="2677" y="1494"/>
                    <a:pt x="2867" y="1475"/>
                    <a:pt x="2880" y="1458"/>
                  </a:cubicBezTo>
                  <a:cubicBezTo>
                    <a:pt x="2888" y="1448"/>
                    <a:pt x="2915" y="1447"/>
                    <a:pt x="2942" y="1447"/>
                  </a:cubicBezTo>
                  <a:cubicBezTo>
                    <a:pt x="2955" y="1447"/>
                    <a:pt x="2968" y="1447"/>
                    <a:pt x="2979" y="1447"/>
                  </a:cubicBezTo>
                  <a:cubicBezTo>
                    <a:pt x="2990" y="1447"/>
                    <a:pt x="2998" y="1447"/>
                    <a:pt x="3001" y="1445"/>
                  </a:cubicBezTo>
                  <a:cubicBezTo>
                    <a:pt x="3001" y="1445"/>
                    <a:pt x="3002" y="1445"/>
                    <a:pt x="3003" y="1445"/>
                  </a:cubicBezTo>
                  <a:cubicBezTo>
                    <a:pt x="3025" y="1445"/>
                    <a:pt x="3162" y="1534"/>
                    <a:pt x="3162" y="1534"/>
                  </a:cubicBezTo>
                  <a:cubicBezTo>
                    <a:pt x="3162" y="1534"/>
                    <a:pt x="3260" y="1514"/>
                    <a:pt x="3371" y="1494"/>
                  </a:cubicBezTo>
                  <a:cubicBezTo>
                    <a:pt x="3437" y="1478"/>
                    <a:pt x="3496" y="1455"/>
                    <a:pt x="3558" y="1426"/>
                  </a:cubicBezTo>
                  <a:cubicBezTo>
                    <a:pt x="3473" y="1219"/>
                    <a:pt x="3378" y="1000"/>
                    <a:pt x="3345" y="915"/>
                  </a:cubicBezTo>
                  <a:cubicBezTo>
                    <a:pt x="3279" y="764"/>
                    <a:pt x="3142" y="403"/>
                    <a:pt x="3083" y="335"/>
                  </a:cubicBezTo>
                  <a:cubicBezTo>
                    <a:pt x="3024" y="266"/>
                    <a:pt x="2824" y="43"/>
                    <a:pt x="2742" y="37"/>
                  </a:cubicBezTo>
                  <a:cubicBezTo>
                    <a:pt x="2708" y="34"/>
                    <a:pt x="2646" y="30"/>
                    <a:pt x="2574" y="30"/>
                  </a:cubicBezTo>
                  <a:cubicBezTo>
                    <a:pt x="2479" y="30"/>
                    <a:pt x="2367" y="37"/>
                    <a:pt x="2284" y="63"/>
                  </a:cubicBezTo>
                  <a:cubicBezTo>
                    <a:pt x="2146" y="107"/>
                    <a:pt x="2107" y="138"/>
                    <a:pt x="1950" y="138"/>
                  </a:cubicBezTo>
                  <a:cubicBezTo>
                    <a:pt x="1943" y="138"/>
                    <a:pt x="1935" y="138"/>
                    <a:pt x="1926" y="138"/>
                  </a:cubicBezTo>
                  <a:cubicBezTo>
                    <a:pt x="1911" y="138"/>
                    <a:pt x="1895" y="137"/>
                    <a:pt x="1881" y="137"/>
                  </a:cubicBezTo>
                  <a:cubicBezTo>
                    <a:pt x="1806" y="137"/>
                    <a:pt x="1746" y="144"/>
                    <a:pt x="1696" y="144"/>
                  </a:cubicBezTo>
                  <a:cubicBezTo>
                    <a:pt x="1647" y="144"/>
                    <a:pt x="1609" y="137"/>
                    <a:pt x="1579" y="112"/>
                  </a:cubicBezTo>
                  <a:cubicBezTo>
                    <a:pt x="1514" y="56"/>
                    <a:pt x="1393" y="66"/>
                    <a:pt x="1330" y="50"/>
                  </a:cubicBezTo>
                  <a:cubicBezTo>
                    <a:pt x="1294" y="37"/>
                    <a:pt x="1258" y="20"/>
                    <a:pt x="1222" y="1"/>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8068858" y="2290297"/>
              <a:ext cx="161978" cy="178185"/>
            </a:xfrm>
            <a:custGeom>
              <a:avLst/>
              <a:gdLst/>
              <a:ahLst/>
              <a:cxnLst/>
              <a:rect l="l" t="t" r="r" b="b"/>
              <a:pathLst>
                <a:path w="1809" h="1990" extrusionOk="0">
                  <a:moveTo>
                    <a:pt x="50" y="1"/>
                  </a:moveTo>
                  <a:cubicBezTo>
                    <a:pt x="72" y="63"/>
                    <a:pt x="92" y="125"/>
                    <a:pt x="112" y="191"/>
                  </a:cubicBezTo>
                  <a:cubicBezTo>
                    <a:pt x="118" y="247"/>
                    <a:pt x="158" y="358"/>
                    <a:pt x="200" y="381"/>
                  </a:cubicBezTo>
                  <a:cubicBezTo>
                    <a:pt x="246" y="417"/>
                    <a:pt x="289" y="456"/>
                    <a:pt x="328" y="495"/>
                  </a:cubicBezTo>
                  <a:cubicBezTo>
                    <a:pt x="354" y="525"/>
                    <a:pt x="380" y="551"/>
                    <a:pt x="394" y="561"/>
                  </a:cubicBezTo>
                  <a:cubicBezTo>
                    <a:pt x="426" y="584"/>
                    <a:pt x="449" y="623"/>
                    <a:pt x="456" y="663"/>
                  </a:cubicBezTo>
                  <a:cubicBezTo>
                    <a:pt x="459" y="699"/>
                    <a:pt x="397" y="836"/>
                    <a:pt x="397" y="836"/>
                  </a:cubicBezTo>
                  <a:cubicBezTo>
                    <a:pt x="397" y="836"/>
                    <a:pt x="395" y="835"/>
                    <a:pt x="393" y="835"/>
                  </a:cubicBezTo>
                  <a:cubicBezTo>
                    <a:pt x="388" y="835"/>
                    <a:pt x="380" y="844"/>
                    <a:pt x="410" y="918"/>
                  </a:cubicBezTo>
                  <a:cubicBezTo>
                    <a:pt x="449" y="1013"/>
                    <a:pt x="469" y="1026"/>
                    <a:pt x="469" y="1085"/>
                  </a:cubicBezTo>
                  <a:cubicBezTo>
                    <a:pt x="469" y="1141"/>
                    <a:pt x="357" y="1183"/>
                    <a:pt x="341" y="1183"/>
                  </a:cubicBezTo>
                  <a:cubicBezTo>
                    <a:pt x="325" y="1180"/>
                    <a:pt x="236" y="1138"/>
                    <a:pt x="236" y="1138"/>
                  </a:cubicBezTo>
                  <a:cubicBezTo>
                    <a:pt x="236" y="1138"/>
                    <a:pt x="236" y="1129"/>
                    <a:pt x="221" y="1129"/>
                  </a:cubicBezTo>
                  <a:cubicBezTo>
                    <a:pt x="211" y="1129"/>
                    <a:pt x="194" y="1133"/>
                    <a:pt x="167" y="1144"/>
                  </a:cubicBezTo>
                  <a:cubicBezTo>
                    <a:pt x="99" y="1174"/>
                    <a:pt x="0" y="1138"/>
                    <a:pt x="10" y="1219"/>
                  </a:cubicBezTo>
                  <a:cubicBezTo>
                    <a:pt x="20" y="1298"/>
                    <a:pt x="53" y="1370"/>
                    <a:pt x="99" y="1432"/>
                  </a:cubicBezTo>
                  <a:cubicBezTo>
                    <a:pt x="141" y="1491"/>
                    <a:pt x="158" y="1488"/>
                    <a:pt x="197" y="1550"/>
                  </a:cubicBezTo>
                  <a:cubicBezTo>
                    <a:pt x="230" y="1599"/>
                    <a:pt x="253" y="1655"/>
                    <a:pt x="272" y="1711"/>
                  </a:cubicBezTo>
                  <a:cubicBezTo>
                    <a:pt x="295" y="1770"/>
                    <a:pt x="269" y="1730"/>
                    <a:pt x="341" y="1832"/>
                  </a:cubicBezTo>
                  <a:cubicBezTo>
                    <a:pt x="390" y="1898"/>
                    <a:pt x="452" y="1953"/>
                    <a:pt x="528" y="1989"/>
                  </a:cubicBezTo>
                  <a:cubicBezTo>
                    <a:pt x="528" y="1989"/>
                    <a:pt x="672" y="1958"/>
                    <a:pt x="736" y="1958"/>
                  </a:cubicBezTo>
                  <a:cubicBezTo>
                    <a:pt x="750" y="1958"/>
                    <a:pt x="760" y="1960"/>
                    <a:pt x="764" y="1963"/>
                  </a:cubicBezTo>
                  <a:cubicBezTo>
                    <a:pt x="768" y="1966"/>
                    <a:pt x="773" y="1968"/>
                    <a:pt x="781" y="1968"/>
                  </a:cubicBezTo>
                  <a:cubicBezTo>
                    <a:pt x="811" y="1968"/>
                    <a:pt x="865" y="1944"/>
                    <a:pt x="907" y="1944"/>
                  </a:cubicBezTo>
                  <a:cubicBezTo>
                    <a:pt x="914" y="1944"/>
                    <a:pt x="921" y="1945"/>
                    <a:pt x="927" y="1947"/>
                  </a:cubicBezTo>
                  <a:cubicBezTo>
                    <a:pt x="964" y="1950"/>
                    <a:pt x="1000" y="1950"/>
                    <a:pt x="1036" y="1950"/>
                  </a:cubicBezTo>
                  <a:lnTo>
                    <a:pt x="1065" y="1878"/>
                  </a:lnTo>
                  <a:cubicBezTo>
                    <a:pt x="1072" y="1865"/>
                    <a:pt x="1075" y="1852"/>
                    <a:pt x="1081" y="1835"/>
                  </a:cubicBezTo>
                  <a:lnTo>
                    <a:pt x="1114" y="1753"/>
                  </a:lnTo>
                  <a:lnTo>
                    <a:pt x="1173" y="1603"/>
                  </a:lnTo>
                  <a:cubicBezTo>
                    <a:pt x="1176" y="1596"/>
                    <a:pt x="1180" y="1590"/>
                    <a:pt x="1183" y="1583"/>
                  </a:cubicBezTo>
                  <a:cubicBezTo>
                    <a:pt x="1183" y="1580"/>
                    <a:pt x="1183" y="1580"/>
                    <a:pt x="1186" y="1577"/>
                  </a:cubicBezTo>
                  <a:lnTo>
                    <a:pt x="1196" y="1550"/>
                  </a:lnTo>
                  <a:cubicBezTo>
                    <a:pt x="1203" y="1527"/>
                    <a:pt x="1209" y="1511"/>
                    <a:pt x="1212" y="1504"/>
                  </a:cubicBezTo>
                  <a:cubicBezTo>
                    <a:pt x="1242" y="1419"/>
                    <a:pt x="1281" y="1337"/>
                    <a:pt x="1324" y="1262"/>
                  </a:cubicBezTo>
                  <a:cubicBezTo>
                    <a:pt x="1340" y="1229"/>
                    <a:pt x="1360" y="1200"/>
                    <a:pt x="1380" y="1174"/>
                  </a:cubicBezTo>
                  <a:cubicBezTo>
                    <a:pt x="1396" y="1157"/>
                    <a:pt x="1432" y="1118"/>
                    <a:pt x="1475" y="1072"/>
                  </a:cubicBezTo>
                  <a:cubicBezTo>
                    <a:pt x="1520" y="1016"/>
                    <a:pt x="1573" y="964"/>
                    <a:pt x="1629" y="918"/>
                  </a:cubicBezTo>
                  <a:cubicBezTo>
                    <a:pt x="1638" y="913"/>
                    <a:pt x="1647" y="912"/>
                    <a:pt x="1656" y="912"/>
                  </a:cubicBezTo>
                  <a:cubicBezTo>
                    <a:pt x="1672" y="912"/>
                    <a:pt x="1689" y="917"/>
                    <a:pt x="1707" y="917"/>
                  </a:cubicBezTo>
                  <a:cubicBezTo>
                    <a:pt x="1713" y="917"/>
                    <a:pt x="1720" y="917"/>
                    <a:pt x="1727" y="915"/>
                  </a:cubicBezTo>
                  <a:lnTo>
                    <a:pt x="1733" y="912"/>
                  </a:lnTo>
                  <a:lnTo>
                    <a:pt x="1743" y="908"/>
                  </a:lnTo>
                  <a:cubicBezTo>
                    <a:pt x="1753" y="902"/>
                    <a:pt x="1763" y="892"/>
                    <a:pt x="1769" y="885"/>
                  </a:cubicBezTo>
                  <a:lnTo>
                    <a:pt x="1786" y="869"/>
                  </a:lnTo>
                  <a:cubicBezTo>
                    <a:pt x="1792" y="859"/>
                    <a:pt x="1799" y="846"/>
                    <a:pt x="1809" y="836"/>
                  </a:cubicBezTo>
                  <a:cubicBezTo>
                    <a:pt x="1753" y="790"/>
                    <a:pt x="1694" y="738"/>
                    <a:pt x="1678" y="718"/>
                  </a:cubicBezTo>
                  <a:cubicBezTo>
                    <a:pt x="1648" y="682"/>
                    <a:pt x="1534" y="597"/>
                    <a:pt x="1511" y="568"/>
                  </a:cubicBezTo>
                  <a:cubicBezTo>
                    <a:pt x="1488" y="538"/>
                    <a:pt x="1265" y="443"/>
                    <a:pt x="1222" y="417"/>
                  </a:cubicBezTo>
                  <a:cubicBezTo>
                    <a:pt x="1176" y="387"/>
                    <a:pt x="927" y="319"/>
                    <a:pt x="832" y="247"/>
                  </a:cubicBezTo>
                  <a:cubicBezTo>
                    <a:pt x="803" y="224"/>
                    <a:pt x="767" y="207"/>
                    <a:pt x="734" y="194"/>
                  </a:cubicBezTo>
                  <a:lnTo>
                    <a:pt x="688" y="178"/>
                  </a:lnTo>
                  <a:cubicBezTo>
                    <a:pt x="662" y="171"/>
                    <a:pt x="636" y="161"/>
                    <a:pt x="606" y="152"/>
                  </a:cubicBezTo>
                  <a:cubicBezTo>
                    <a:pt x="567" y="142"/>
                    <a:pt x="531" y="125"/>
                    <a:pt x="489" y="112"/>
                  </a:cubicBezTo>
                  <a:cubicBezTo>
                    <a:pt x="472" y="106"/>
                    <a:pt x="452" y="99"/>
                    <a:pt x="436" y="89"/>
                  </a:cubicBezTo>
                  <a:lnTo>
                    <a:pt x="423" y="83"/>
                  </a:lnTo>
                  <a:cubicBezTo>
                    <a:pt x="407" y="76"/>
                    <a:pt x="390" y="70"/>
                    <a:pt x="374" y="60"/>
                  </a:cubicBezTo>
                  <a:cubicBezTo>
                    <a:pt x="285" y="11"/>
                    <a:pt x="154" y="1"/>
                    <a:pt x="50" y="1"/>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7856202" y="3070269"/>
              <a:ext cx="184005" cy="304526"/>
            </a:xfrm>
            <a:custGeom>
              <a:avLst/>
              <a:gdLst/>
              <a:ahLst/>
              <a:cxnLst/>
              <a:rect l="l" t="t" r="r" b="b"/>
              <a:pathLst>
                <a:path w="2055" h="3401" extrusionOk="0">
                  <a:moveTo>
                    <a:pt x="986" y="0"/>
                  </a:moveTo>
                  <a:cubicBezTo>
                    <a:pt x="986" y="0"/>
                    <a:pt x="859" y="148"/>
                    <a:pt x="855" y="184"/>
                  </a:cubicBezTo>
                  <a:cubicBezTo>
                    <a:pt x="852" y="217"/>
                    <a:pt x="888" y="236"/>
                    <a:pt x="813" y="236"/>
                  </a:cubicBezTo>
                  <a:cubicBezTo>
                    <a:pt x="783" y="236"/>
                    <a:pt x="763" y="235"/>
                    <a:pt x="746" y="235"/>
                  </a:cubicBezTo>
                  <a:cubicBezTo>
                    <a:pt x="721" y="235"/>
                    <a:pt x="701" y="238"/>
                    <a:pt x="662" y="256"/>
                  </a:cubicBezTo>
                  <a:cubicBezTo>
                    <a:pt x="600" y="285"/>
                    <a:pt x="452" y="328"/>
                    <a:pt x="462" y="403"/>
                  </a:cubicBezTo>
                  <a:cubicBezTo>
                    <a:pt x="469" y="479"/>
                    <a:pt x="485" y="603"/>
                    <a:pt x="538" y="623"/>
                  </a:cubicBezTo>
                  <a:cubicBezTo>
                    <a:pt x="590" y="643"/>
                    <a:pt x="633" y="688"/>
                    <a:pt x="649" y="744"/>
                  </a:cubicBezTo>
                  <a:cubicBezTo>
                    <a:pt x="665" y="800"/>
                    <a:pt x="734" y="826"/>
                    <a:pt x="679" y="908"/>
                  </a:cubicBezTo>
                  <a:cubicBezTo>
                    <a:pt x="620" y="990"/>
                    <a:pt x="397" y="993"/>
                    <a:pt x="472" y="1023"/>
                  </a:cubicBezTo>
                  <a:cubicBezTo>
                    <a:pt x="551" y="1055"/>
                    <a:pt x="741" y="1134"/>
                    <a:pt x="760" y="1199"/>
                  </a:cubicBezTo>
                  <a:cubicBezTo>
                    <a:pt x="777" y="1268"/>
                    <a:pt x="882" y="1304"/>
                    <a:pt x="800" y="1471"/>
                  </a:cubicBezTo>
                  <a:cubicBezTo>
                    <a:pt x="718" y="1642"/>
                    <a:pt x="656" y="1792"/>
                    <a:pt x="620" y="1861"/>
                  </a:cubicBezTo>
                  <a:cubicBezTo>
                    <a:pt x="580" y="1933"/>
                    <a:pt x="613" y="2097"/>
                    <a:pt x="580" y="2127"/>
                  </a:cubicBezTo>
                  <a:cubicBezTo>
                    <a:pt x="518" y="2192"/>
                    <a:pt x="462" y="2261"/>
                    <a:pt x="410" y="2333"/>
                  </a:cubicBezTo>
                  <a:cubicBezTo>
                    <a:pt x="361" y="2405"/>
                    <a:pt x="315" y="2379"/>
                    <a:pt x="220" y="2428"/>
                  </a:cubicBezTo>
                  <a:cubicBezTo>
                    <a:pt x="125" y="2480"/>
                    <a:pt x="0" y="2513"/>
                    <a:pt x="7" y="2569"/>
                  </a:cubicBezTo>
                  <a:cubicBezTo>
                    <a:pt x="30" y="2667"/>
                    <a:pt x="59" y="2762"/>
                    <a:pt x="99" y="2854"/>
                  </a:cubicBezTo>
                  <a:cubicBezTo>
                    <a:pt x="102" y="2857"/>
                    <a:pt x="105" y="2860"/>
                    <a:pt x="105" y="2864"/>
                  </a:cubicBezTo>
                  <a:cubicBezTo>
                    <a:pt x="118" y="2916"/>
                    <a:pt x="108" y="3004"/>
                    <a:pt x="138" y="3044"/>
                  </a:cubicBezTo>
                  <a:cubicBezTo>
                    <a:pt x="167" y="3080"/>
                    <a:pt x="223" y="3126"/>
                    <a:pt x="233" y="3224"/>
                  </a:cubicBezTo>
                  <a:cubicBezTo>
                    <a:pt x="246" y="3326"/>
                    <a:pt x="236" y="3332"/>
                    <a:pt x="315" y="3358"/>
                  </a:cubicBezTo>
                  <a:cubicBezTo>
                    <a:pt x="348" y="3369"/>
                    <a:pt x="419" y="3372"/>
                    <a:pt x="489" y="3372"/>
                  </a:cubicBezTo>
                  <a:cubicBezTo>
                    <a:pt x="550" y="3372"/>
                    <a:pt x="611" y="3370"/>
                    <a:pt x="649" y="3368"/>
                  </a:cubicBezTo>
                  <a:lnTo>
                    <a:pt x="685" y="3368"/>
                  </a:lnTo>
                  <a:lnTo>
                    <a:pt x="911" y="3401"/>
                  </a:lnTo>
                  <a:lnTo>
                    <a:pt x="1009" y="3391"/>
                  </a:lnTo>
                  <a:cubicBezTo>
                    <a:pt x="1042" y="3280"/>
                    <a:pt x="1101" y="3181"/>
                    <a:pt x="1180" y="3099"/>
                  </a:cubicBezTo>
                  <a:cubicBezTo>
                    <a:pt x="1183" y="3067"/>
                    <a:pt x="1186" y="3037"/>
                    <a:pt x="1190" y="3008"/>
                  </a:cubicBezTo>
                  <a:cubicBezTo>
                    <a:pt x="1196" y="2968"/>
                    <a:pt x="1206" y="2929"/>
                    <a:pt x="1226" y="2893"/>
                  </a:cubicBezTo>
                  <a:cubicBezTo>
                    <a:pt x="1265" y="2811"/>
                    <a:pt x="1337" y="2792"/>
                    <a:pt x="1396" y="2677"/>
                  </a:cubicBezTo>
                  <a:cubicBezTo>
                    <a:pt x="1455" y="2562"/>
                    <a:pt x="1527" y="2300"/>
                    <a:pt x="1589" y="2176"/>
                  </a:cubicBezTo>
                  <a:cubicBezTo>
                    <a:pt x="1648" y="2051"/>
                    <a:pt x="1691" y="1900"/>
                    <a:pt x="1740" y="1835"/>
                  </a:cubicBezTo>
                  <a:cubicBezTo>
                    <a:pt x="1786" y="1773"/>
                    <a:pt x="2031" y="1615"/>
                    <a:pt x="2041" y="1573"/>
                  </a:cubicBezTo>
                  <a:cubicBezTo>
                    <a:pt x="2048" y="1530"/>
                    <a:pt x="2054" y="1268"/>
                    <a:pt x="2054" y="1268"/>
                  </a:cubicBezTo>
                  <a:cubicBezTo>
                    <a:pt x="2054" y="1268"/>
                    <a:pt x="2012" y="839"/>
                    <a:pt x="1992" y="747"/>
                  </a:cubicBezTo>
                  <a:cubicBezTo>
                    <a:pt x="1976" y="652"/>
                    <a:pt x="1920" y="502"/>
                    <a:pt x="1959" y="394"/>
                  </a:cubicBezTo>
                  <a:cubicBezTo>
                    <a:pt x="1966" y="374"/>
                    <a:pt x="1972" y="351"/>
                    <a:pt x="1982" y="325"/>
                  </a:cubicBezTo>
                  <a:lnTo>
                    <a:pt x="1927" y="302"/>
                  </a:lnTo>
                  <a:cubicBezTo>
                    <a:pt x="1927" y="302"/>
                    <a:pt x="1635" y="184"/>
                    <a:pt x="1596" y="138"/>
                  </a:cubicBezTo>
                  <a:cubicBezTo>
                    <a:pt x="1563" y="99"/>
                    <a:pt x="1419" y="59"/>
                    <a:pt x="1363" y="23"/>
                  </a:cubicBezTo>
                  <a:cubicBezTo>
                    <a:pt x="1353" y="20"/>
                    <a:pt x="1347" y="14"/>
                    <a:pt x="1340" y="4"/>
                  </a:cubicBezTo>
                  <a:lnTo>
                    <a:pt x="986" y="0"/>
                  </a:ln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6992062" y="1986760"/>
              <a:ext cx="427464" cy="752494"/>
            </a:xfrm>
            <a:custGeom>
              <a:avLst/>
              <a:gdLst/>
              <a:ahLst/>
              <a:cxnLst/>
              <a:rect l="l" t="t" r="r" b="b"/>
              <a:pathLst>
                <a:path w="4774" h="8404" extrusionOk="0">
                  <a:moveTo>
                    <a:pt x="1665" y="0"/>
                  </a:moveTo>
                  <a:cubicBezTo>
                    <a:pt x="1609" y="72"/>
                    <a:pt x="1547" y="141"/>
                    <a:pt x="1485" y="207"/>
                  </a:cubicBezTo>
                  <a:cubicBezTo>
                    <a:pt x="1439" y="259"/>
                    <a:pt x="1242" y="367"/>
                    <a:pt x="1301" y="377"/>
                  </a:cubicBezTo>
                  <a:cubicBezTo>
                    <a:pt x="1360" y="384"/>
                    <a:pt x="1563" y="380"/>
                    <a:pt x="1596" y="384"/>
                  </a:cubicBezTo>
                  <a:cubicBezTo>
                    <a:pt x="1629" y="390"/>
                    <a:pt x="1770" y="508"/>
                    <a:pt x="1796" y="521"/>
                  </a:cubicBezTo>
                  <a:cubicBezTo>
                    <a:pt x="1822" y="538"/>
                    <a:pt x="1920" y="659"/>
                    <a:pt x="1910" y="711"/>
                  </a:cubicBezTo>
                  <a:cubicBezTo>
                    <a:pt x="1901" y="764"/>
                    <a:pt x="1832" y="845"/>
                    <a:pt x="1802" y="881"/>
                  </a:cubicBezTo>
                  <a:cubicBezTo>
                    <a:pt x="1773" y="918"/>
                    <a:pt x="1779" y="976"/>
                    <a:pt x="1786" y="1035"/>
                  </a:cubicBezTo>
                  <a:cubicBezTo>
                    <a:pt x="1793" y="1091"/>
                    <a:pt x="1815" y="1134"/>
                    <a:pt x="1737" y="1258"/>
                  </a:cubicBezTo>
                  <a:cubicBezTo>
                    <a:pt x="1658" y="1386"/>
                    <a:pt x="1491" y="1655"/>
                    <a:pt x="1442" y="1704"/>
                  </a:cubicBezTo>
                  <a:cubicBezTo>
                    <a:pt x="1390" y="1750"/>
                    <a:pt x="1245" y="1750"/>
                    <a:pt x="1196" y="1815"/>
                  </a:cubicBezTo>
                  <a:cubicBezTo>
                    <a:pt x="1144" y="1881"/>
                    <a:pt x="1049" y="1933"/>
                    <a:pt x="1026" y="2021"/>
                  </a:cubicBezTo>
                  <a:cubicBezTo>
                    <a:pt x="1003" y="2107"/>
                    <a:pt x="951" y="2028"/>
                    <a:pt x="954" y="2195"/>
                  </a:cubicBezTo>
                  <a:cubicBezTo>
                    <a:pt x="954" y="2362"/>
                    <a:pt x="869" y="2500"/>
                    <a:pt x="865" y="2542"/>
                  </a:cubicBezTo>
                  <a:cubicBezTo>
                    <a:pt x="862" y="2585"/>
                    <a:pt x="908" y="2680"/>
                    <a:pt x="938" y="2736"/>
                  </a:cubicBezTo>
                  <a:cubicBezTo>
                    <a:pt x="970" y="2791"/>
                    <a:pt x="1141" y="2886"/>
                    <a:pt x="1167" y="2978"/>
                  </a:cubicBezTo>
                  <a:cubicBezTo>
                    <a:pt x="1193" y="3067"/>
                    <a:pt x="1177" y="3440"/>
                    <a:pt x="1098" y="3564"/>
                  </a:cubicBezTo>
                  <a:cubicBezTo>
                    <a:pt x="1019" y="3692"/>
                    <a:pt x="928" y="3758"/>
                    <a:pt x="885" y="3849"/>
                  </a:cubicBezTo>
                  <a:cubicBezTo>
                    <a:pt x="846" y="3938"/>
                    <a:pt x="839" y="4023"/>
                    <a:pt x="770" y="4072"/>
                  </a:cubicBezTo>
                  <a:cubicBezTo>
                    <a:pt x="698" y="4121"/>
                    <a:pt x="607" y="4108"/>
                    <a:pt x="558" y="4279"/>
                  </a:cubicBezTo>
                  <a:cubicBezTo>
                    <a:pt x="512" y="4452"/>
                    <a:pt x="417" y="4672"/>
                    <a:pt x="407" y="4718"/>
                  </a:cubicBezTo>
                  <a:cubicBezTo>
                    <a:pt x="397" y="4750"/>
                    <a:pt x="331" y="4973"/>
                    <a:pt x="305" y="5055"/>
                  </a:cubicBezTo>
                  <a:lnTo>
                    <a:pt x="302" y="5065"/>
                  </a:lnTo>
                  <a:cubicBezTo>
                    <a:pt x="299" y="5071"/>
                    <a:pt x="299" y="5075"/>
                    <a:pt x="299" y="5078"/>
                  </a:cubicBezTo>
                  <a:cubicBezTo>
                    <a:pt x="295" y="5081"/>
                    <a:pt x="295" y="5084"/>
                    <a:pt x="295" y="5088"/>
                  </a:cubicBezTo>
                  <a:cubicBezTo>
                    <a:pt x="253" y="5255"/>
                    <a:pt x="141" y="5687"/>
                    <a:pt x="109" y="5890"/>
                  </a:cubicBezTo>
                  <a:cubicBezTo>
                    <a:pt x="69" y="6146"/>
                    <a:pt x="115" y="6303"/>
                    <a:pt x="96" y="6437"/>
                  </a:cubicBezTo>
                  <a:cubicBezTo>
                    <a:pt x="76" y="6575"/>
                    <a:pt x="1" y="6719"/>
                    <a:pt x="7" y="6758"/>
                  </a:cubicBezTo>
                  <a:cubicBezTo>
                    <a:pt x="10" y="6801"/>
                    <a:pt x="115" y="6916"/>
                    <a:pt x="128" y="7021"/>
                  </a:cubicBezTo>
                  <a:cubicBezTo>
                    <a:pt x="135" y="7066"/>
                    <a:pt x="155" y="7201"/>
                    <a:pt x="178" y="7351"/>
                  </a:cubicBezTo>
                  <a:cubicBezTo>
                    <a:pt x="214" y="7587"/>
                    <a:pt x="256" y="7856"/>
                    <a:pt x="256" y="7856"/>
                  </a:cubicBezTo>
                  <a:cubicBezTo>
                    <a:pt x="256" y="7856"/>
                    <a:pt x="253" y="8056"/>
                    <a:pt x="305" y="8059"/>
                  </a:cubicBezTo>
                  <a:cubicBezTo>
                    <a:pt x="351" y="8066"/>
                    <a:pt x="397" y="8079"/>
                    <a:pt x="443" y="8095"/>
                  </a:cubicBezTo>
                  <a:cubicBezTo>
                    <a:pt x="459" y="7987"/>
                    <a:pt x="489" y="7879"/>
                    <a:pt x="525" y="7774"/>
                  </a:cubicBezTo>
                  <a:cubicBezTo>
                    <a:pt x="566" y="7680"/>
                    <a:pt x="621" y="7556"/>
                    <a:pt x="638" y="7556"/>
                  </a:cubicBezTo>
                  <a:cubicBezTo>
                    <a:pt x="640" y="7556"/>
                    <a:pt x="642" y="7558"/>
                    <a:pt x="643" y="7561"/>
                  </a:cubicBezTo>
                  <a:cubicBezTo>
                    <a:pt x="656" y="7594"/>
                    <a:pt x="636" y="7725"/>
                    <a:pt x="630" y="7813"/>
                  </a:cubicBezTo>
                  <a:cubicBezTo>
                    <a:pt x="623" y="7905"/>
                    <a:pt x="554" y="8056"/>
                    <a:pt x="662" y="8102"/>
                  </a:cubicBezTo>
                  <a:cubicBezTo>
                    <a:pt x="731" y="8138"/>
                    <a:pt x="810" y="8157"/>
                    <a:pt x="888" y="8161"/>
                  </a:cubicBezTo>
                  <a:cubicBezTo>
                    <a:pt x="913" y="8158"/>
                    <a:pt x="986" y="8113"/>
                    <a:pt x="1054" y="8113"/>
                  </a:cubicBezTo>
                  <a:cubicBezTo>
                    <a:pt x="1078" y="8113"/>
                    <a:pt x="1101" y="8119"/>
                    <a:pt x="1121" y="8134"/>
                  </a:cubicBezTo>
                  <a:cubicBezTo>
                    <a:pt x="1193" y="8193"/>
                    <a:pt x="1360" y="8334"/>
                    <a:pt x="1360" y="8334"/>
                  </a:cubicBezTo>
                  <a:lnTo>
                    <a:pt x="1570" y="8403"/>
                  </a:lnTo>
                  <a:cubicBezTo>
                    <a:pt x="1573" y="8404"/>
                    <a:pt x="1577" y="8404"/>
                    <a:pt x="1580" y="8404"/>
                  </a:cubicBezTo>
                  <a:cubicBezTo>
                    <a:pt x="1615" y="8404"/>
                    <a:pt x="1645" y="8373"/>
                    <a:pt x="1645" y="8334"/>
                  </a:cubicBezTo>
                  <a:cubicBezTo>
                    <a:pt x="1655" y="8259"/>
                    <a:pt x="1622" y="8128"/>
                    <a:pt x="1717" y="8059"/>
                  </a:cubicBezTo>
                  <a:cubicBezTo>
                    <a:pt x="1783" y="8009"/>
                    <a:pt x="1775" y="7941"/>
                    <a:pt x="1799" y="7941"/>
                  </a:cubicBezTo>
                  <a:cubicBezTo>
                    <a:pt x="1808" y="7941"/>
                    <a:pt x="1823" y="7951"/>
                    <a:pt x="1848" y="7977"/>
                  </a:cubicBezTo>
                  <a:cubicBezTo>
                    <a:pt x="1919" y="8043"/>
                    <a:pt x="1931" y="8097"/>
                    <a:pt x="1961" y="8097"/>
                  </a:cubicBezTo>
                  <a:cubicBezTo>
                    <a:pt x="1972" y="8097"/>
                    <a:pt x="1984" y="8091"/>
                    <a:pt x="2002" y="8075"/>
                  </a:cubicBezTo>
                  <a:cubicBezTo>
                    <a:pt x="2069" y="8024"/>
                    <a:pt x="2063" y="7946"/>
                    <a:pt x="2103" y="7946"/>
                  </a:cubicBezTo>
                  <a:cubicBezTo>
                    <a:pt x="2107" y="7946"/>
                    <a:pt x="2110" y="7947"/>
                    <a:pt x="2114" y="7948"/>
                  </a:cubicBezTo>
                  <a:cubicBezTo>
                    <a:pt x="2166" y="7957"/>
                    <a:pt x="2268" y="8039"/>
                    <a:pt x="2271" y="8088"/>
                  </a:cubicBezTo>
                  <a:cubicBezTo>
                    <a:pt x="2277" y="8138"/>
                    <a:pt x="2182" y="8170"/>
                    <a:pt x="2290" y="8252"/>
                  </a:cubicBezTo>
                  <a:cubicBezTo>
                    <a:pt x="2342" y="8289"/>
                    <a:pt x="2403" y="8307"/>
                    <a:pt x="2465" y="8307"/>
                  </a:cubicBezTo>
                  <a:cubicBezTo>
                    <a:pt x="2498" y="8307"/>
                    <a:pt x="2531" y="8302"/>
                    <a:pt x="2562" y="8292"/>
                  </a:cubicBezTo>
                  <a:cubicBezTo>
                    <a:pt x="2595" y="8275"/>
                    <a:pt x="2634" y="8239"/>
                    <a:pt x="2684" y="8233"/>
                  </a:cubicBezTo>
                  <a:cubicBezTo>
                    <a:pt x="2684" y="8233"/>
                    <a:pt x="2685" y="8233"/>
                    <a:pt x="2686" y="8233"/>
                  </a:cubicBezTo>
                  <a:cubicBezTo>
                    <a:pt x="2746" y="8233"/>
                    <a:pt x="3155" y="8331"/>
                    <a:pt x="3155" y="8331"/>
                  </a:cubicBezTo>
                  <a:cubicBezTo>
                    <a:pt x="3155" y="8331"/>
                    <a:pt x="3227" y="8395"/>
                    <a:pt x="3269" y="8395"/>
                  </a:cubicBezTo>
                  <a:cubicBezTo>
                    <a:pt x="3282" y="8395"/>
                    <a:pt x="3292" y="8389"/>
                    <a:pt x="3296" y="8373"/>
                  </a:cubicBezTo>
                  <a:cubicBezTo>
                    <a:pt x="3313" y="8305"/>
                    <a:pt x="3254" y="8288"/>
                    <a:pt x="3280" y="8242"/>
                  </a:cubicBezTo>
                  <a:cubicBezTo>
                    <a:pt x="3309" y="8197"/>
                    <a:pt x="3198" y="8075"/>
                    <a:pt x="3267" y="8069"/>
                  </a:cubicBezTo>
                  <a:cubicBezTo>
                    <a:pt x="3301" y="8064"/>
                    <a:pt x="3332" y="8058"/>
                    <a:pt x="3362" y="8058"/>
                  </a:cubicBezTo>
                  <a:cubicBezTo>
                    <a:pt x="3391" y="8058"/>
                    <a:pt x="3419" y="8064"/>
                    <a:pt x="3447" y="8082"/>
                  </a:cubicBezTo>
                  <a:cubicBezTo>
                    <a:pt x="3495" y="8113"/>
                    <a:pt x="3522" y="8132"/>
                    <a:pt x="3577" y="8132"/>
                  </a:cubicBezTo>
                  <a:cubicBezTo>
                    <a:pt x="3586" y="8132"/>
                    <a:pt x="3594" y="8132"/>
                    <a:pt x="3604" y="8131"/>
                  </a:cubicBezTo>
                  <a:cubicBezTo>
                    <a:pt x="3679" y="8121"/>
                    <a:pt x="3820" y="8131"/>
                    <a:pt x="3879" y="8059"/>
                  </a:cubicBezTo>
                  <a:cubicBezTo>
                    <a:pt x="3938" y="7984"/>
                    <a:pt x="4076" y="7843"/>
                    <a:pt x="4148" y="7817"/>
                  </a:cubicBezTo>
                  <a:cubicBezTo>
                    <a:pt x="4223" y="7794"/>
                    <a:pt x="4305" y="7774"/>
                    <a:pt x="4384" y="7767"/>
                  </a:cubicBezTo>
                  <a:cubicBezTo>
                    <a:pt x="4416" y="7766"/>
                    <a:pt x="4449" y="7765"/>
                    <a:pt x="4481" y="7765"/>
                  </a:cubicBezTo>
                  <a:cubicBezTo>
                    <a:pt x="4537" y="7765"/>
                    <a:pt x="4592" y="7768"/>
                    <a:pt x="4646" y="7774"/>
                  </a:cubicBezTo>
                  <a:cubicBezTo>
                    <a:pt x="4662" y="7748"/>
                    <a:pt x="4675" y="7725"/>
                    <a:pt x="4695" y="7702"/>
                  </a:cubicBezTo>
                  <a:cubicBezTo>
                    <a:pt x="4715" y="7676"/>
                    <a:pt x="4672" y="7607"/>
                    <a:pt x="4646" y="7600"/>
                  </a:cubicBezTo>
                  <a:cubicBezTo>
                    <a:pt x="4607" y="7587"/>
                    <a:pt x="4577" y="7558"/>
                    <a:pt x="4567" y="7518"/>
                  </a:cubicBezTo>
                  <a:cubicBezTo>
                    <a:pt x="4561" y="7450"/>
                    <a:pt x="4577" y="7384"/>
                    <a:pt x="4616" y="7328"/>
                  </a:cubicBezTo>
                  <a:cubicBezTo>
                    <a:pt x="4662" y="7266"/>
                    <a:pt x="4620" y="7240"/>
                    <a:pt x="4603" y="7217"/>
                  </a:cubicBezTo>
                  <a:cubicBezTo>
                    <a:pt x="4587" y="7191"/>
                    <a:pt x="4518" y="7188"/>
                    <a:pt x="4495" y="7174"/>
                  </a:cubicBezTo>
                  <a:cubicBezTo>
                    <a:pt x="4472" y="7158"/>
                    <a:pt x="4344" y="6876"/>
                    <a:pt x="4351" y="6844"/>
                  </a:cubicBezTo>
                  <a:cubicBezTo>
                    <a:pt x="4354" y="6834"/>
                    <a:pt x="4364" y="6827"/>
                    <a:pt x="4380" y="6821"/>
                  </a:cubicBezTo>
                  <a:lnTo>
                    <a:pt x="4400" y="6814"/>
                  </a:lnTo>
                  <a:lnTo>
                    <a:pt x="4410" y="6811"/>
                  </a:lnTo>
                  <a:cubicBezTo>
                    <a:pt x="4426" y="6808"/>
                    <a:pt x="4443" y="6801"/>
                    <a:pt x="4456" y="6794"/>
                  </a:cubicBezTo>
                  <a:cubicBezTo>
                    <a:pt x="4462" y="6794"/>
                    <a:pt x="4466" y="6791"/>
                    <a:pt x="4472" y="6788"/>
                  </a:cubicBezTo>
                  <a:cubicBezTo>
                    <a:pt x="4482" y="6785"/>
                    <a:pt x="4492" y="6778"/>
                    <a:pt x="4502" y="6772"/>
                  </a:cubicBezTo>
                  <a:cubicBezTo>
                    <a:pt x="4518" y="6762"/>
                    <a:pt x="4528" y="6749"/>
                    <a:pt x="4538" y="6732"/>
                  </a:cubicBezTo>
                  <a:cubicBezTo>
                    <a:pt x="4541" y="6726"/>
                    <a:pt x="4544" y="6719"/>
                    <a:pt x="4544" y="6713"/>
                  </a:cubicBezTo>
                  <a:cubicBezTo>
                    <a:pt x="4577" y="6614"/>
                    <a:pt x="4312" y="6595"/>
                    <a:pt x="4312" y="6595"/>
                  </a:cubicBezTo>
                  <a:cubicBezTo>
                    <a:pt x="4312" y="6595"/>
                    <a:pt x="4295" y="6503"/>
                    <a:pt x="4312" y="6483"/>
                  </a:cubicBezTo>
                  <a:cubicBezTo>
                    <a:pt x="4325" y="6464"/>
                    <a:pt x="4489" y="6447"/>
                    <a:pt x="4551" y="6424"/>
                  </a:cubicBezTo>
                  <a:cubicBezTo>
                    <a:pt x="4610" y="6398"/>
                    <a:pt x="4505" y="6310"/>
                    <a:pt x="4479" y="6280"/>
                  </a:cubicBezTo>
                  <a:cubicBezTo>
                    <a:pt x="4453" y="6251"/>
                    <a:pt x="4285" y="6267"/>
                    <a:pt x="4240" y="6244"/>
                  </a:cubicBezTo>
                  <a:cubicBezTo>
                    <a:pt x="4194" y="6221"/>
                    <a:pt x="4063" y="6169"/>
                    <a:pt x="4030" y="6116"/>
                  </a:cubicBezTo>
                  <a:cubicBezTo>
                    <a:pt x="3994" y="6064"/>
                    <a:pt x="4181" y="5743"/>
                    <a:pt x="4230" y="5664"/>
                  </a:cubicBezTo>
                  <a:cubicBezTo>
                    <a:pt x="4276" y="5586"/>
                    <a:pt x="4466" y="5386"/>
                    <a:pt x="4541" y="5288"/>
                  </a:cubicBezTo>
                  <a:cubicBezTo>
                    <a:pt x="4613" y="5189"/>
                    <a:pt x="4711" y="5078"/>
                    <a:pt x="4751" y="5019"/>
                  </a:cubicBezTo>
                  <a:cubicBezTo>
                    <a:pt x="4774" y="4989"/>
                    <a:pt x="4764" y="4944"/>
                    <a:pt x="4731" y="4924"/>
                  </a:cubicBezTo>
                  <a:lnTo>
                    <a:pt x="4721" y="4911"/>
                  </a:lnTo>
                  <a:cubicBezTo>
                    <a:pt x="4711" y="4921"/>
                    <a:pt x="4705" y="4927"/>
                    <a:pt x="4702" y="4927"/>
                  </a:cubicBezTo>
                  <a:cubicBezTo>
                    <a:pt x="4685" y="4927"/>
                    <a:pt x="4538" y="4947"/>
                    <a:pt x="4538" y="4947"/>
                  </a:cubicBezTo>
                  <a:cubicBezTo>
                    <a:pt x="4538" y="4947"/>
                    <a:pt x="4253" y="4947"/>
                    <a:pt x="4233" y="4950"/>
                  </a:cubicBezTo>
                  <a:cubicBezTo>
                    <a:pt x="4232" y="4950"/>
                    <a:pt x="4232" y="4950"/>
                    <a:pt x="4231" y="4950"/>
                  </a:cubicBezTo>
                  <a:cubicBezTo>
                    <a:pt x="4209" y="4950"/>
                    <a:pt x="4143" y="4903"/>
                    <a:pt x="4102" y="4855"/>
                  </a:cubicBezTo>
                  <a:cubicBezTo>
                    <a:pt x="4059" y="4806"/>
                    <a:pt x="4053" y="4721"/>
                    <a:pt x="4027" y="4665"/>
                  </a:cubicBezTo>
                  <a:cubicBezTo>
                    <a:pt x="4014" y="4632"/>
                    <a:pt x="3984" y="4603"/>
                    <a:pt x="3948" y="4593"/>
                  </a:cubicBezTo>
                  <a:cubicBezTo>
                    <a:pt x="3935" y="4590"/>
                    <a:pt x="3830" y="4534"/>
                    <a:pt x="3827" y="4492"/>
                  </a:cubicBezTo>
                  <a:cubicBezTo>
                    <a:pt x="3820" y="4446"/>
                    <a:pt x="3919" y="4360"/>
                    <a:pt x="3925" y="4344"/>
                  </a:cubicBezTo>
                  <a:cubicBezTo>
                    <a:pt x="3928" y="4331"/>
                    <a:pt x="3909" y="4302"/>
                    <a:pt x="3866" y="4203"/>
                  </a:cubicBezTo>
                  <a:cubicBezTo>
                    <a:pt x="3847" y="4158"/>
                    <a:pt x="3829" y="4148"/>
                    <a:pt x="3813" y="4148"/>
                  </a:cubicBezTo>
                  <a:cubicBezTo>
                    <a:pt x="3798" y="4148"/>
                    <a:pt x="3784" y="4157"/>
                    <a:pt x="3770" y="4157"/>
                  </a:cubicBezTo>
                  <a:cubicBezTo>
                    <a:pt x="3766" y="4157"/>
                    <a:pt x="3762" y="4156"/>
                    <a:pt x="3758" y="4154"/>
                  </a:cubicBezTo>
                  <a:cubicBezTo>
                    <a:pt x="3725" y="4138"/>
                    <a:pt x="3614" y="4131"/>
                    <a:pt x="3575" y="4095"/>
                  </a:cubicBezTo>
                  <a:cubicBezTo>
                    <a:pt x="3535" y="4062"/>
                    <a:pt x="3542" y="4000"/>
                    <a:pt x="3512" y="3928"/>
                  </a:cubicBezTo>
                  <a:cubicBezTo>
                    <a:pt x="3480" y="3856"/>
                    <a:pt x="3450" y="3899"/>
                    <a:pt x="3414" y="3872"/>
                  </a:cubicBezTo>
                  <a:cubicBezTo>
                    <a:pt x="3388" y="3849"/>
                    <a:pt x="3372" y="3817"/>
                    <a:pt x="3365" y="3781"/>
                  </a:cubicBezTo>
                  <a:cubicBezTo>
                    <a:pt x="3408" y="3702"/>
                    <a:pt x="3430" y="3623"/>
                    <a:pt x="3470" y="3525"/>
                  </a:cubicBezTo>
                  <a:cubicBezTo>
                    <a:pt x="3512" y="3430"/>
                    <a:pt x="3489" y="3381"/>
                    <a:pt x="3512" y="3286"/>
                  </a:cubicBezTo>
                  <a:cubicBezTo>
                    <a:pt x="3535" y="3191"/>
                    <a:pt x="3571" y="3237"/>
                    <a:pt x="3627" y="3198"/>
                  </a:cubicBezTo>
                  <a:cubicBezTo>
                    <a:pt x="3653" y="3179"/>
                    <a:pt x="3679" y="3175"/>
                    <a:pt x="3703" y="3175"/>
                  </a:cubicBezTo>
                  <a:cubicBezTo>
                    <a:pt x="3730" y="3175"/>
                    <a:pt x="3754" y="3181"/>
                    <a:pt x="3768" y="3181"/>
                  </a:cubicBezTo>
                  <a:cubicBezTo>
                    <a:pt x="3794" y="3181"/>
                    <a:pt x="3830" y="3034"/>
                    <a:pt x="3810" y="2935"/>
                  </a:cubicBezTo>
                  <a:cubicBezTo>
                    <a:pt x="3791" y="2837"/>
                    <a:pt x="3755" y="2742"/>
                    <a:pt x="3702" y="2654"/>
                  </a:cubicBezTo>
                  <a:cubicBezTo>
                    <a:pt x="3687" y="2633"/>
                    <a:pt x="3660" y="2625"/>
                    <a:pt x="3627" y="2625"/>
                  </a:cubicBezTo>
                  <a:cubicBezTo>
                    <a:pt x="3575" y="2625"/>
                    <a:pt x="3508" y="2645"/>
                    <a:pt x="3444" y="2667"/>
                  </a:cubicBezTo>
                  <a:cubicBezTo>
                    <a:pt x="3339" y="2703"/>
                    <a:pt x="3250" y="2821"/>
                    <a:pt x="3231" y="2850"/>
                  </a:cubicBezTo>
                  <a:cubicBezTo>
                    <a:pt x="3229" y="2852"/>
                    <a:pt x="3228" y="2852"/>
                    <a:pt x="3225" y="2852"/>
                  </a:cubicBezTo>
                  <a:cubicBezTo>
                    <a:pt x="3190" y="2852"/>
                    <a:pt x="3046" y="2658"/>
                    <a:pt x="3018" y="2614"/>
                  </a:cubicBezTo>
                  <a:cubicBezTo>
                    <a:pt x="2988" y="2565"/>
                    <a:pt x="2841" y="2467"/>
                    <a:pt x="2792" y="2388"/>
                  </a:cubicBezTo>
                  <a:cubicBezTo>
                    <a:pt x="2752" y="2326"/>
                    <a:pt x="2729" y="2254"/>
                    <a:pt x="2726" y="2182"/>
                  </a:cubicBezTo>
                  <a:cubicBezTo>
                    <a:pt x="2724" y="2154"/>
                    <a:pt x="2721" y="2144"/>
                    <a:pt x="2715" y="2144"/>
                  </a:cubicBezTo>
                  <a:cubicBezTo>
                    <a:pt x="2705" y="2144"/>
                    <a:pt x="2685" y="2172"/>
                    <a:pt x="2644" y="2189"/>
                  </a:cubicBezTo>
                  <a:cubicBezTo>
                    <a:pt x="2630" y="2194"/>
                    <a:pt x="2616" y="2196"/>
                    <a:pt x="2602" y="2196"/>
                  </a:cubicBezTo>
                  <a:cubicBezTo>
                    <a:pt x="2552" y="2196"/>
                    <a:pt x="2505" y="2168"/>
                    <a:pt x="2464" y="2139"/>
                  </a:cubicBezTo>
                  <a:cubicBezTo>
                    <a:pt x="2408" y="2107"/>
                    <a:pt x="2592" y="2008"/>
                    <a:pt x="2661" y="1943"/>
                  </a:cubicBezTo>
                  <a:cubicBezTo>
                    <a:pt x="2726" y="1877"/>
                    <a:pt x="2729" y="1438"/>
                    <a:pt x="2729" y="1438"/>
                  </a:cubicBezTo>
                  <a:cubicBezTo>
                    <a:pt x="2729" y="1438"/>
                    <a:pt x="2713" y="1235"/>
                    <a:pt x="2697" y="1157"/>
                  </a:cubicBezTo>
                  <a:cubicBezTo>
                    <a:pt x="2680" y="1078"/>
                    <a:pt x="2661" y="777"/>
                    <a:pt x="2641" y="669"/>
                  </a:cubicBezTo>
                  <a:cubicBezTo>
                    <a:pt x="2621" y="560"/>
                    <a:pt x="2513" y="413"/>
                    <a:pt x="2464" y="354"/>
                  </a:cubicBezTo>
                  <a:cubicBezTo>
                    <a:pt x="2415" y="292"/>
                    <a:pt x="2245" y="203"/>
                    <a:pt x="2153" y="128"/>
                  </a:cubicBezTo>
                  <a:cubicBezTo>
                    <a:pt x="2127" y="107"/>
                    <a:pt x="2106" y="99"/>
                    <a:pt x="2089" y="99"/>
                  </a:cubicBezTo>
                  <a:cubicBezTo>
                    <a:pt x="2044" y="99"/>
                    <a:pt x="2019" y="148"/>
                    <a:pt x="1969" y="148"/>
                  </a:cubicBezTo>
                  <a:cubicBezTo>
                    <a:pt x="1901" y="151"/>
                    <a:pt x="1835" y="161"/>
                    <a:pt x="1766" y="171"/>
                  </a:cubicBezTo>
                  <a:lnTo>
                    <a:pt x="1665" y="0"/>
                  </a:ln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6435666" y="3136528"/>
              <a:ext cx="622213" cy="616572"/>
            </a:xfrm>
            <a:custGeom>
              <a:avLst/>
              <a:gdLst/>
              <a:ahLst/>
              <a:cxnLst/>
              <a:rect l="l" t="t" r="r" b="b"/>
              <a:pathLst>
                <a:path w="6949" h="6886" extrusionOk="0">
                  <a:moveTo>
                    <a:pt x="3964" y="1"/>
                  </a:moveTo>
                  <a:cubicBezTo>
                    <a:pt x="3941" y="4"/>
                    <a:pt x="3725" y="263"/>
                    <a:pt x="3725" y="263"/>
                  </a:cubicBezTo>
                  <a:cubicBezTo>
                    <a:pt x="3725" y="263"/>
                    <a:pt x="3682" y="266"/>
                    <a:pt x="3650" y="345"/>
                  </a:cubicBezTo>
                  <a:cubicBezTo>
                    <a:pt x="3617" y="427"/>
                    <a:pt x="3509" y="489"/>
                    <a:pt x="3509" y="489"/>
                  </a:cubicBezTo>
                  <a:cubicBezTo>
                    <a:pt x="3460" y="469"/>
                    <a:pt x="3410" y="446"/>
                    <a:pt x="3365" y="420"/>
                  </a:cubicBezTo>
                  <a:cubicBezTo>
                    <a:pt x="3302" y="383"/>
                    <a:pt x="3281" y="260"/>
                    <a:pt x="3187" y="260"/>
                  </a:cubicBezTo>
                  <a:cubicBezTo>
                    <a:pt x="3173" y="260"/>
                    <a:pt x="3157" y="263"/>
                    <a:pt x="3139" y="269"/>
                  </a:cubicBezTo>
                  <a:cubicBezTo>
                    <a:pt x="3001" y="319"/>
                    <a:pt x="2883" y="384"/>
                    <a:pt x="2863" y="420"/>
                  </a:cubicBezTo>
                  <a:cubicBezTo>
                    <a:pt x="2840" y="453"/>
                    <a:pt x="2863" y="502"/>
                    <a:pt x="2706" y="512"/>
                  </a:cubicBezTo>
                  <a:cubicBezTo>
                    <a:pt x="2702" y="512"/>
                    <a:pt x="2697" y="512"/>
                    <a:pt x="2692" y="512"/>
                  </a:cubicBezTo>
                  <a:cubicBezTo>
                    <a:pt x="2528" y="512"/>
                    <a:pt x="2240" y="354"/>
                    <a:pt x="2208" y="348"/>
                  </a:cubicBezTo>
                  <a:cubicBezTo>
                    <a:pt x="2174" y="345"/>
                    <a:pt x="1791" y="262"/>
                    <a:pt x="1667" y="262"/>
                  </a:cubicBezTo>
                  <a:cubicBezTo>
                    <a:pt x="1658" y="262"/>
                    <a:pt x="1651" y="262"/>
                    <a:pt x="1645" y="263"/>
                  </a:cubicBezTo>
                  <a:cubicBezTo>
                    <a:pt x="1553" y="273"/>
                    <a:pt x="1468" y="263"/>
                    <a:pt x="1432" y="325"/>
                  </a:cubicBezTo>
                  <a:cubicBezTo>
                    <a:pt x="1399" y="391"/>
                    <a:pt x="1389" y="400"/>
                    <a:pt x="1307" y="407"/>
                  </a:cubicBezTo>
                  <a:cubicBezTo>
                    <a:pt x="1303" y="407"/>
                    <a:pt x="1299" y="408"/>
                    <a:pt x="1295" y="408"/>
                  </a:cubicBezTo>
                  <a:cubicBezTo>
                    <a:pt x="1249" y="408"/>
                    <a:pt x="1177" y="385"/>
                    <a:pt x="1110" y="385"/>
                  </a:cubicBezTo>
                  <a:cubicBezTo>
                    <a:pt x="1047" y="385"/>
                    <a:pt x="987" y="405"/>
                    <a:pt x="957" y="482"/>
                  </a:cubicBezTo>
                  <a:cubicBezTo>
                    <a:pt x="891" y="649"/>
                    <a:pt x="672" y="866"/>
                    <a:pt x="593" y="918"/>
                  </a:cubicBezTo>
                  <a:cubicBezTo>
                    <a:pt x="515" y="967"/>
                    <a:pt x="456" y="967"/>
                    <a:pt x="331" y="987"/>
                  </a:cubicBezTo>
                  <a:cubicBezTo>
                    <a:pt x="305" y="993"/>
                    <a:pt x="275" y="997"/>
                    <a:pt x="249" y="1000"/>
                  </a:cubicBezTo>
                  <a:cubicBezTo>
                    <a:pt x="252" y="1062"/>
                    <a:pt x="272" y="1128"/>
                    <a:pt x="308" y="1180"/>
                  </a:cubicBezTo>
                  <a:cubicBezTo>
                    <a:pt x="370" y="1252"/>
                    <a:pt x="465" y="1301"/>
                    <a:pt x="475" y="1354"/>
                  </a:cubicBezTo>
                  <a:cubicBezTo>
                    <a:pt x="485" y="1406"/>
                    <a:pt x="416" y="1455"/>
                    <a:pt x="393" y="1485"/>
                  </a:cubicBezTo>
                  <a:cubicBezTo>
                    <a:pt x="367" y="1514"/>
                    <a:pt x="334" y="1511"/>
                    <a:pt x="328" y="1642"/>
                  </a:cubicBezTo>
                  <a:cubicBezTo>
                    <a:pt x="321" y="1773"/>
                    <a:pt x="302" y="1930"/>
                    <a:pt x="298" y="1957"/>
                  </a:cubicBezTo>
                  <a:cubicBezTo>
                    <a:pt x="298" y="1983"/>
                    <a:pt x="311" y="1966"/>
                    <a:pt x="344" y="2061"/>
                  </a:cubicBezTo>
                  <a:cubicBezTo>
                    <a:pt x="377" y="2153"/>
                    <a:pt x="406" y="2284"/>
                    <a:pt x="370" y="2300"/>
                  </a:cubicBezTo>
                  <a:cubicBezTo>
                    <a:pt x="367" y="2302"/>
                    <a:pt x="363" y="2303"/>
                    <a:pt x="358" y="2303"/>
                  </a:cubicBezTo>
                  <a:cubicBezTo>
                    <a:pt x="336" y="2303"/>
                    <a:pt x="306" y="2283"/>
                    <a:pt x="280" y="2283"/>
                  </a:cubicBezTo>
                  <a:cubicBezTo>
                    <a:pt x="264" y="2283"/>
                    <a:pt x="250" y="2291"/>
                    <a:pt x="239" y="2317"/>
                  </a:cubicBezTo>
                  <a:cubicBezTo>
                    <a:pt x="210" y="2392"/>
                    <a:pt x="72" y="2805"/>
                    <a:pt x="56" y="2851"/>
                  </a:cubicBezTo>
                  <a:cubicBezTo>
                    <a:pt x="40" y="2900"/>
                    <a:pt x="0" y="2969"/>
                    <a:pt x="56" y="3011"/>
                  </a:cubicBezTo>
                  <a:cubicBezTo>
                    <a:pt x="112" y="3057"/>
                    <a:pt x="190" y="3054"/>
                    <a:pt x="256" y="3110"/>
                  </a:cubicBezTo>
                  <a:cubicBezTo>
                    <a:pt x="292" y="3139"/>
                    <a:pt x="302" y="3192"/>
                    <a:pt x="279" y="3234"/>
                  </a:cubicBezTo>
                  <a:cubicBezTo>
                    <a:pt x="279" y="3234"/>
                    <a:pt x="62" y="3296"/>
                    <a:pt x="56" y="3323"/>
                  </a:cubicBezTo>
                  <a:cubicBezTo>
                    <a:pt x="53" y="3346"/>
                    <a:pt x="72" y="3604"/>
                    <a:pt x="157" y="3699"/>
                  </a:cubicBezTo>
                  <a:cubicBezTo>
                    <a:pt x="233" y="3775"/>
                    <a:pt x="298" y="3857"/>
                    <a:pt x="357" y="3942"/>
                  </a:cubicBezTo>
                  <a:cubicBezTo>
                    <a:pt x="429" y="4056"/>
                    <a:pt x="465" y="4187"/>
                    <a:pt x="459" y="4322"/>
                  </a:cubicBezTo>
                  <a:cubicBezTo>
                    <a:pt x="449" y="4489"/>
                    <a:pt x="410" y="4734"/>
                    <a:pt x="410" y="4734"/>
                  </a:cubicBezTo>
                  <a:cubicBezTo>
                    <a:pt x="410" y="4734"/>
                    <a:pt x="347" y="4790"/>
                    <a:pt x="384" y="4849"/>
                  </a:cubicBezTo>
                  <a:cubicBezTo>
                    <a:pt x="423" y="4908"/>
                    <a:pt x="459" y="4892"/>
                    <a:pt x="465" y="4964"/>
                  </a:cubicBezTo>
                  <a:cubicBezTo>
                    <a:pt x="475" y="5033"/>
                    <a:pt x="485" y="5177"/>
                    <a:pt x="436" y="5200"/>
                  </a:cubicBezTo>
                  <a:cubicBezTo>
                    <a:pt x="384" y="5225"/>
                    <a:pt x="380" y="5308"/>
                    <a:pt x="451" y="5308"/>
                  </a:cubicBezTo>
                  <a:cubicBezTo>
                    <a:pt x="453" y="5308"/>
                    <a:pt x="454" y="5308"/>
                    <a:pt x="456" y="5308"/>
                  </a:cubicBezTo>
                  <a:cubicBezTo>
                    <a:pt x="531" y="5305"/>
                    <a:pt x="580" y="5288"/>
                    <a:pt x="659" y="5285"/>
                  </a:cubicBezTo>
                  <a:cubicBezTo>
                    <a:pt x="716" y="5280"/>
                    <a:pt x="727" y="5240"/>
                    <a:pt x="755" y="5240"/>
                  </a:cubicBezTo>
                  <a:cubicBezTo>
                    <a:pt x="767" y="5240"/>
                    <a:pt x="782" y="5248"/>
                    <a:pt x="806" y="5268"/>
                  </a:cubicBezTo>
                  <a:cubicBezTo>
                    <a:pt x="874" y="5333"/>
                    <a:pt x="963" y="5385"/>
                    <a:pt x="1057" y="5385"/>
                  </a:cubicBezTo>
                  <a:cubicBezTo>
                    <a:pt x="1067" y="5385"/>
                    <a:pt x="1077" y="5384"/>
                    <a:pt x="1088" y="5383"/>
                  </a:cubicBezTo>
                  <a:cubicBezTo>
                    <a:pt x="1189" y="5373"/>
                    <a:pt x="1609" y="5354"/>
                    <a:pt x="1730" y="5311"/>
                  </a:cubicBezTo>
                  <a:cubicBezTo>
                    <a:pt x="1851" y="5268"/>
                    <a:pt x="1848" y="5144"/>
                    <a:pt x="1897" y="5137"/>
                  </a:cubicBezTo>
                  <a:cubicBezTo>
                    <a:pt x="1900" y="5137"/>
                    <a:pt x="1903" y="5137"/>
                    <a:pt x="1906" y="5137"/>
                  </a:cubicBezTo>
                  <a:cubicBezTo>
                    <a:pt x="1965" y="5137"/>
                    <a:pt x="2020" y="5166"/>
                    <a:pt x="2057" y="5213"/>
                  </a:cubicBezTo>
                  <a:cubicBezTo>
                    <a:pt x="2105" y="5263"/>
                    <a:pt x="2218" y="5289"/>
                    <a:pt x="2286" y="5289"/>
                  </a:cubicBezTo>
                  <a:cubicBezTo>
                    <a:pt x="2293" y="5289"/>
                    <a:pt x="2300" y="5289"/>
                    <a:pt x="2306" y="5288"/>
                  </a:cubicBezTo>
                  <a:cubicBezTo>
                    <a:pt x="2349" y="5283"/>
                    <a:pt x="2352" y="5257"/>
                    <a:pt x="2387" y="5257"/>
                  </a:cubicBezTo>
                  <a:cubicBezTo>
                    <a:pt x="2401" y="5257"/>
                    <a:pt x="2420" y="5261"/>
                    <a:pt x="2447" y="5272"/>
                  </a:cubicBezTo>
                  <a:cubicBezTo>
                    <a:pt x="2546" y="5311"/>
                    <a:pt x="2670" y="5363"/>
                    <a:pt x="2693" y="5429"/>
                  </a:cubicBezTo>
                  <a:cubicBezTo>
                    <a:pt x="2713" y="5495"/>
                    <a:pt x="2742" y="5583"/>
                    <a:pt x="2755" y="5612"/>
                  </a:cubicBezTo>
                  <a:cubicBezTo>
                    <a:pt x="2765" y="5639"/>
                    <a:pt x="2827" y="5635"/>
                    <a:pt x="2827" y="5737"/>
                  </a:cubicBezTo>
                  <a:cubicBezTo>
                    <a:pt x="2827" y="5838"/>
                    <a:pt x="2788" y="5884"/>
                    <a:pt x="2804" y="5979"/>
                  </a:cubicBezTo>
                  <a:cubicBezTo>
                    <a:pt x="2818" y="6074"/>
                    <a:pt x="2880" y="6104"/>
                    <a:pt x="2919" y="6173"/>
                  </a:cubicBezTo>
                  <a:cubicBezTo>
                    <a:pt x="2945" y="6225"/>
                    <a:pt x="2958" y="6284"/>
                    <a:pt x="2958" y="6343"/>
                  </a:cubicBezTo>
                  <a:cubicBezTo>
                    <a:pt x="2965" y="6389"/>
                    <a:pt x="2922" y="6471"/>
                    <a:pt x="2975" y="6549"/>
                  </a:cubicBezTo>
                  <a:cubicBezTo>
                    <a:pt x="3024" y="6628"/>
                    <a:pt x="3076" y="6684"/>
                    <a:pt x="3083" y="6746"/>
                  </a:cubicBezTo>
                  <a:cubicBezTo>
                    <a:pt x="3093" y="6808"/>
                    <a:pt x="3070" y="6870"/>
                    <a:pt x="3224" y="6877"/>
                  </a:cubicBezTo>
                  <a:cubicBezTo>
                    <a:pt x="3306" y="6880"/>
                    <a:pt x="3399" y="6886"/>
                    <a:pt x="3475" y="6886"/>
                  </a:cubicBezTo>
                  <a:cubicBezTo>
                    <a:pt x="3544" y="6886"/>
                    <a:pt x="3598" y="6881"/>
                    <a:pt x="3614" y="6867"/>
                  </a:cubicBezTo>
                  <a:cubicBezTo>
                    <a:pt x="3650" y="6838"/>
                    <a:pt x="3761" y="6766"/>
                    <a:pt x="3794" y="6746"/>
                  </a:cubicBezTo>
                  <a:cubicBezTo>
                    <a:pt x="3818" y="6730"/>
                    <a:pt x="3958" y="6705"/>
                    <a:pt x="4013" y="6705"/>
                  </a:cubicBezTo>
                  <a:cubicBezTo>
                    <a:pt x="4026" y="6705"/>
                    <a:pt x="4035" y="6707"/>
                    <a:pt x="4036" y="6710"/>
                  </a:cubicBezTo>
                  <a:cubicBezTo>
                    <a:pt x="4043" y="6726"/>
                    <a:pt x="4134" y="6838"/>
                    <a:pt x="4154" y="6874"/>
                  </a:cubicBezTo>
                  <a:cubicBezTo>
                    <a:pt x="4226" y="6861"/>
                    <a:pt x="4292" y="6831"/>
                    <a:pt x="4347" y="6788"/>
                  </a:cubicBezTo>
                  <a:cubicBezTo>
                    <a:pt x="4442" y="6720"/>
                    <a:pt x="4413" y="6697"/>
                    <a:pt x="4429" y="6612"/>
                  </a:cubicBezTo>
                  <a:cubicBezTo>
                    <a:pt x="4446" y="6526"/>
                    <a:pt x="4429" y="6464"/>
                    <a:pt x="4442" y="6350"/>
                  </a:cubicBezTo>
                  <a:cubicBezTo>
                    <a:pt x="4455" y="6238"/>
                    <a:pt x="4541" y="6241"/>
                    <a:pt x="4609" y="6186"/>
                  </a:cubicBezTo>
                  <a:cubicBezTo>
                    <a:pt x="4675" y="6133"/>
                    <a:pt x="4639" y="6084"/>
                    <a:pt x="4636" y="6051"/>
                  </a:cubicBezTo>
                  <a:cubicBezTo>
                    <a:pt x="4632" y="6015"/>
                    <a:pt x="4662" y="5829"/>
                    <a:pt x="4704" y="5766"/>
                  </a:cubicBezTo>
                  <a:cubicBezTo>
                    <a:pt x="4806" y="5645"/>
                    <a:pt x="4921" y="5534"/>
                    <a:pt x="5045" y="5432"/>
                  </a:cubicBezTo>
                  <a:cubicBezTo>
                    <a:pt x="5052" y="5429"/>
                    <a:pt x="5065" y="5416"/>
                    <a:pt x="5071" y="5409"/>
                  </a:cubicBezTo>
                  <a:cubicBezTo>
                    <a:pt x="5078" y="5403"/>
                    <a:pt x="5084" y="5400"/>
                    <a:pt x="5091" y="5393"/>
                  </a:cubicBezTo>
                  <a:cubicBezTo>
                    <a:pt x="5098" y="5386"/>
                    <a:pt x="5107" y="5380"/>
                    <a:pt x="5114" y="5370"/>
                  </a:cubicBezTo>
                  <a:cubicBezTo>
                    <a:pt x="5114" y="5370"/>
                    <a:pt x="5117" y="5370"/>
                    <a:pt x="5117" y="5367"/>
                  </a:cubicBezTo>
                  <a:cubicBezTo>
                    <a:pt x="5127" y="5357"/>
                    <a:pt x="5143" y="5341"/>
                    <a:pt x="5150" y="5334"/>
                  </a:cubicBezTo>
                  <a:cubicBezTo>
                    <a:pt x="5156" y="5327"/>
                    <a:pt x="5163" y="5321"/>
                    <a:pt x="5170" y="5314"/>
                  </a:cubicBezTo>
                  <a:cubicBezTo>
                    <a:pt x="5179" y="5305"/>
                    <a:pt x="5186" y="5298"/>
                    <a:pt x="5196" y="5288"/>
                  </a:cubicBezTo>
                  <a:cubicBezTo>
                    <a:pt x="5284" y="5193"/>
                    <a:pt x="5399" y="5072"/>
                    <a:pt x="5491" y="4974"/>
                  </a:cubicBezTo>
                  <a:cubicBezTo>
                    <a:pt x="5500" y="4964"/>
                    <a:pt x="5510" y="4954"/>
                    <a:pt x="5517" y="4944"/>
                  </a:cubicBezTo>
                  <a:cubicBezTo>
                    <a:pt x="5533" y="4928"/>
                    <a:pt x="5550" y="4911"/>
                    <a:pt x="5563" y="4895"/>
                  </a:cubicBezTo>
                  <a:lnTo>
                    <a:pt x="5589" y="4866"/>
                  </a:lnTo>
                  <a:cubicBezTo>
                    <a:pt x="5615" y="4836"/>
                    <a:pt x="5638" y="4813"/>
                    <a:pt x="5648" y="4800"/>
                  </a:cubicBezTo>
                  <a:lnTo>
                    <a:pt x="5651" y="4793"/>
                  </a:lnTo>
                  <a:cubicBezTo>
                    <a:pt x="5690" y="4748"/>
                    <a:pt x="5828" y="4656"/>
                    <a:pt x="5936" y="4558"/>
                  </a:cubicBezTo>
                  <a:cubicBezTo>
                    <a:pt x="6041" y="4456"/>
                    <a:pt x="6074" y="4453"/>
                    <a:pt x="6051" y="4407"/>
                  </a:cubicBezTo>
                  <a:cubicBezTo>
                    <a:pt x="6028" y="4348"/>
                    <a:pt x="6038" y="4279"/>
                    <a:pt x="6074" y="4227"/>
                  </a:cubicBezTo>
                  <a:cubicBezTo>
                    <a:pt x="6120" y="4191"/>
                    <a:pt x="6169" y="4161"/>
                    <a:pt x="6224" y="4135"/>
                  </a:cubicBezTo>
                  <a:cubicBezTo>
                    <a:pt x="6224" y="4135"/>
                    <a:pt x="6195" y="3961"/>
                    <a:pt x="6165" y="3922"/>
                  </a:cubicBezTo>
                  <a:cubicBezTo>
                    <a:pt x="6136" y="3886"/>
                    <a:pt x="6179" y="3827"/>
                    <a:pt x="6293" y="3640"/>
                  </a:cubicBezTo>
                  <a:cubicBezTo>
                    <a:pt x="6342" y="3560"/>
                    <a:pt x="6374" y="3540"/>
                    <a:pt x="6400" y="3540"/>
                  </a:cubicBezTo>
                  <a:cubicBezTo>
                    <a:pt x="6426" y="3540"/>
                    <a:pt x="6446" y="3559"/>
                    <a:pt x="6470" y="3559"/>
                  </a:cubicBezTo>
                  <a:cubicBezTo>
                    <a:pt x="6479" y="3559"/>
                    <a:pt x="6489" y="3556"/>
                    <a:pt x="6500" y="3549"/>
                  </a:cubicBezTo>
                  <a:cubicBezTo>
                    <a:pt x="6565" y="3499"/>
                    <a:pt x="6490" y="3437"/>
                    <a:pt x="6477" y="3342"/>
                  </a:cubicBezTo>
                  <a:cubicBezTo>
                    <a:pt x="6467" y="3251"/>
                    <a:pt x="6424" y="3080"/>
                    <a:pt x="6496" y="2962"/>
                  </a:cubicBezTo>
                  <a:cubicBezTo>
                    <a:pt x="6565" y="2844"/>
                    <a:pt x="6804" y="2812"/>
                    <a:pt x="6830" y="2808"/>
                  </a:cubicBezTo>
                  <a:cubicBezTo>
                    <a:pt x="6853" y="2805"/>
                    <a:pt x="6922" y="2582"/>
                    <a:pt x="6922" y="2582"/>
                  </a:cubicBezTo>
                  <a:cubicBezTo>
                    <a:pt x="6922" y="2582"/>
                    <a:pt x="6883" y="2448"/>
                    <a:pt x="6880" y="2415"/>
                  </a:cubicBezTo>
                  <a:cubicBezTo>
                    <a:pt x="6876" y="2382"/>
                    <a:pt x="6824" y="2248"/>
                    <a:pt x="6817" y="2196"/>
                  </a:cubicBezTo>
                  <a:cubicBezTo>
                    <a:pt x="6811" y="2140"/>
                    <a:pt x="6873" y="2104"/>
                    <a:pt x="6948" y="2025"/>
                  </a:cubicBezTo>
                  <a:cubicBezTo>
                    <a:pt x="6870" y="1950"/>
                    <a:pt x="6824" y="1845"/>
                    <a:pt x="6719" y="1806"/>
                  </a:cubicBezTo>
                  <a:cubicBezTo>
                    <a:pt x="6614" y="1767"/>
                    <a:pt x="6591" y="1737"/>
                    <a:pt x="6565" y="1698"/>
                  </a:cubicBezTo>
                  <a:cubicBezTo>
                    <a:pt x="6536" y="1658"/>
                    <a:pt x="6352" y="1613"/>
                    <a:pt x="6293" y="1613"/>
                  </a:cubicBezTo>
                  <a:cubicBezTo>
                    <a:pt x="6234" y="1609"/>
                    <a:pt x="5959" y="1616"/>
                    <a:pt x="5831" y="1537"/>
                  </a:cubicBezTo>
                  <a:cubicBezTo>
                    <a:pt x="5707" y="1459"/>
                    <a:pt x="5573" y="1406"/>
                    <a:pt x="5507" y="1331"/>
                  </a:cubicBezTo>
                  <a:cubicBezTo>
                    <a:pt x="5468" y="1288"/>
                    <a:pt x="5445" y="1278"/>
                    <a:pt x="5401" y="1278"/>
                  </a:cubicBezTo>
                  <a:cubicBezTo>
                    <a:pt x="5368" y="1278"/>
                    <a:pt x="5323" y="1284"/>
                    <a:pt x="5251" y="1285"/>
                  </a:cubicBezTo>
                  <a:cubicBezTo>
                    <a:pt x="5084" y="1285"/>
                    <a:pt x="5209" y="1298"/>
                    <a:pt x="5101" y="1360"/>
                  </a:cubicBezTo>
                  <a:cubicBezTo>
                    <a:pt x="5070" y="1377"/>
                    <a:pt x="5048" y="1384"/>
                    <a:pt x="5030" y="1384"/>
                  </a:cubicBezTo>
                  <a:cubicBezTo>
                    <a:pt x="4984" y="1384"/>
                    <a:pt x="4970" y="1338"/>
                    <a:pt x="4917" y="1314"/>
                  </a:cubicBezTo>
                  <a:cubicBezTo>
                    <a:pt x="4849" y="1278"/>
                    <a:pt x="4924" y="1213"/>
                    <a:pt x="4953" y="1183"/>
                  </a:cubicBezTo>
                  <a:cubicBezTo>
                    <a:pt x="4983" y="1154"/>
                    <a:pt x="5006" y="984"/>
                    <a:pt x="5006" y="984"/>
                  </a:cubicBezTo>
                  <a:lnTo>
                    <a:pt x="5006" y="984"/>
                  </a:lnTo>
                  <a:cubicBezTo>
                    <a:pt x="5006" y="984"/>
                    <a:pt x="4992" y="984"/>
                    <a:pt x="4971" y="984"/>
                  </a:cubicBezTo>
                  <a:cubicBezTo>
                    <a:pt x="4902" y="984"/>
                    <a:pt x="4750" y="978"/>
                    <a:pt x="4675" y="931"/>
                  </a:cubicBezTo>
                  <a:cubicBezTo>
                    <a:pt x="4573" y="866"/>
                    <a:pt x="4655" y="780"/>
                    <a:pt x="4655" y="780"/>
                  </a:cubicBezTo>
                  <a:lnTo>
                    <a:pt x="4655" y="780"/>
                  </a:lnTo>
                  <a:cubicBezTo>
                    <a:pt x="4650" y="781"/>
                    <a:pt x="4643" y="781"/>
                    <a:pt x="4636" y="781"/>
                  </a:cubicBezTo>
                  <a:cubicBezTo>
                    <a:pt x="4546" y="781"/>
                    <a:pt x="4364" y="728"/>
                    <a:pt x="4318" y="728"/>
                  </a:cubicBezTo>
                  <a:cubicBezTo>
                    <a:pt x="4317" y="728"/>
                    <a:pt x="4316" y="728"/>
                    <a:pt x="4315" y="728"/>
                  </a:cubicBezTo>
                  <a:cubicBezTo>
                    <a:pt x="4272" y="728"/>
                    <a:pt x="4102" y="767"/>
                    <a:pt x="4075" y="771"/>
                  </a:cubicBezTo>
                  <a:cubicBezTo>
                    <a:pt x="4075" y="771"/>
                    <a:pt x="4075" y="771"/>
                    <a:pt x="4074" y="771"/>
                  </a:cubicBezTo>
                  <a:cubicBezTo>
                    <a:pt x="4049" y="771"/>
                    <a:pt x="3921" y="652"/>
                    <a:pt x="3918" y="630"/>
                  </a:cubicBezTo>
                  <a:cubicBezTo>
                    <a:pt x="3921" y="568"/>
                    <a:pt x="3944" y="509"/>
                    <a:pt x="3984" y="463"/>
                  </a:cubicBezTo>
                  <a:cubicBezTo>
                    <a:pt x="4033" y="387"/>
                    <a:pt x="4085" y="342"/>
                    <a:pt x="4079" y="273"/>
                  </a:cubicBezTo>
                  <a:cubicBezTo>
                    <a:pt x="4072" y="207"/>
                    <a:pt x="3990" y="1"/>
                    <a:pt x="3964" y="1"/>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6024414" y="2286984"/>
              <a:ext cx="1007683" cy="938827"/>
            </a:xfrm>
            <a:custGeom>
              <a:avLst/>
              <a:gdLst/>
              <a:ahLst/>
              <a:cxnLst/>
              <a:rect l="l" t="t" r="r" b="b"/>
              <a:pathLst>
                <a:path w="11254" h="10485" extrusionOk="0">
                  <a:moveTo>
                    <a:pt x="3129" y="0"/>
                  </a:moveTo>
                  <a:cubicBezTo>
                    <a:pt x="3122" y="0"/>
                    <a:pt x="3114" y="1"/>
                    <a:pt x="3106" y="2"/>
                  </a:cubicBezTo>
                  <a:cubicBezTo>
                    <a:pt x="2949" y="18"/>
                    <a:pt x="3142" y="130"/>
                    <a:pt x="3132" y="215"/>
                  </a:cubicBezTo>
                  <a:cubicBezTo>
                    <a:pt x="3122" y="300"/>
                    <a:pt x="2995" y="434"/>
                    <a:pt x="2998" y="457"/>
                  </a:cubicBezTo>
                  <a:cubicBezTo>
                    <a:pt x="3001" y="483"/>
                    <a:pt x="3057" y="693"/>
                    <a:pt x="3109" y="765"/>
                  </a:cubicBezTo>
                  <a:cubicBezTo>
                    <a:pt x="3158" y="834"/>
                    <a:pt x="3099" y="991"/>
                    <a:pt x="3083" y="1060"/>
                  </a:cubicBezTo>
                  <a:cubicBezTo>
                    <a:pt x="3057" y="1135"/>
                    <a:pt x="3050" y="1214"/>
                    <a:pt x="3067" y="1289"/>
                  </a:cubicBezTo>
                  <a:cubicBezTo>
                    <a:pt x="3080" y="1351"/>
                    <a:pt x="3086" y="1417"/>
                    <a:pt x="3086" y="1479"/>
                  </a:cubicBezTo>
                  <a:lnTo>
                    <a:pt x="1956" y="1623"/>
                  </a:lnTo>
                  <a:lnTo>
                    <a:pt x="72" y="1862"/>
                  </a:lnTo>
                  <a:cubicBezTo>
                    <a:pt x="89" y="1869"/>
                    <a:pt x="99" y="1882"/>
                    <a:pt x="99" y="1899"/>
                  </a:cubicBezTo>
                  <a:cubicBezTo>
                    <a:pt x="109" y="1974"/>
                    <a:pt x="131" y="2200"/>
                    <a:pt x="131" y="2200"/>
                  </a:cubicBezTo>
                  <a:lnTo>
                    <a:pt x="0" y="2364"/>
                  </a:lnTo>
                  <a:cubicBezTo>
                    <a:pt x="23" y="2423"/>
                    <a:pt x="53" y="2478"/>
                    <a:pt x="86" y="2531"/>
                  </a:cubicBezTo>
                  <a:cubicBezTo>
                    <a:pt x="115" y="2564"/>
                    <a:pt x="164" y="2708"/>
                    <a:pt x="148" y="2776"/>
                  </a:cubicBezTo>
                  <a:cubicBezTo>
                    <a:pt x="131" y="2822"/>
                    <a:pt x="122" y="2868"/>
                    <a:pt x="122" y="2917"/>
                  </a:cubicBezTo>
                  <a:cubicBezTo>
                    <a:pt x="122" y="2937"/>
                    <a:pt x="164" y="2980"/>
                    <a:pt x="197" y="3016"/>
                  </a:cubicBezTo>
                  <a:cubicBezTo>
                    <a:pt x="223" y="3045"/>
                    <a:pt x="243" y="3075"/>
                    <a:pt x="233" y="3094"/>
                  </a:cubicBezTo>
                  <a:cubicBezTo>
                    <a:pt x="213" y="3137"/>
                    <a:pt x="131" y="3242"/>
                    <a:pt x="177" y="3337"/>
                  </a:cubicBezTo>
                  <a:cubicBezTo>
                    <a:pt x="220" y="3428"/>
                    <a:pt x="276" y="3491"/>
                    <a:pt x="292" y="3582"/>
                  </a:cubicBezTo>
                  <a:cubicBezTo>
                    <a:pt x="305" y="3671"/>
                    <a:pt x="351" y="3710"/>
                    <a:pt x="318" y="3812"/>
                  </a:cubicBezTo>
                  <a:cubicBezTo>
                    <a:pt x="285" y="3916"/>
                    <a:pt x="276" y="4054"/>
                    <a:pt x="328" y="4080"/>
                  </a:cubicBezTo>
                  <a:cubicBezTo>
                    <a:pt x="379" y="4100"/>
                    <a:pt x="433" y="4111"/>
                    <a:pt x="486" y="4111"/>
                  </a:cubicBezTo>
                  <a:cubicBezTo>
                    <a:pt x="512" y="4111"/>
                    <a:pt x="538" y="4109"/>
                    <a:pt x="564" y="4103"/>
                  </a:cubicBezTo>
                  <a:lnTo>
                    <a:pt x="1425" y="4008"/>
                  </a:lnTo>
                  <a:lnTo>
                    <a:pt x="1425" y="4008"/>
                  </a:lnTo>
                  <a:cubicBezTo>
                    <a:pt x="1425" y="4008"/>
                    <a:pt x="1301" y="4031"/>
                    <a:pt x="1432" y="4084"/>
                  </a:cubicBezTo>
                  <a:cubicBezTo>
                    <a:pt x="1515" y="4116"/>
                    <a:pt x="1625" y="4122"/>
                    <a:pt x="1697" y="4122"/>
                  </a:cubicBezTo>
                  <a:cubicBezTo>
                    <a:pt x="1742" y="4122"/>
                    <a:pt x="1773" y="4120"/>
                    <a:pt x="1773" y="4120"/>
                  </a:cubicBezTo>
                  <a:cubicBezTo>
                    <a:pt x="1792" y="4165"/>
                    <a:pt x="1799" y="4218"/>
                    <a:pt x="1789" y="4267"/>
                  </a:cubicBezTo>
                  <a:cubicBezTo>
                    <a:pt x="1776" y="4339"/>
                    <a:pt x="1753" y="4405"/>
                    <a:pt x="1720" y="4470"/>
                  </a:cubicBezTo>
                  <a:cubicBezTo>
                    <a:pt x="1697" y="4509"/>
                    <a:pt x="1688" y="4559"/>
                    <a:pt x="1694" y="4604"/>
                  </a:cubicBezTo>
                  <a:cubicBezTo>
                    <a:pt x="1701" y="4680"/>
                    <a:pt x="1688" y="4631"/>
                    <a:pt x="1828" y="4827"/>
                  </a:cubicBezTo>
                  <a:cubicBezTo>
                    <a:pt x="1966" y="5020"/>
                    <a:pt x="2031" y="5083"/>
                    <a:pt x="2041" y="5165"/>
                  </a:cubicBezTo>
                  <a:cubicBezTo>
                    <a:pt x="2054" y="5276"/>
                    <a:pt x="2035" y="5387"/>
                    <a:pt x="1986" y="5489"/>
                  </a:cubicBezTo>
                  <a:cubicBezTo>
                    <a:pt x="1923" y="5604"/>
                    <a:pt x="1927" y="5558"/>
                    <a:pt x="1930" y="5653"/>
                  </a:cubicBezTo>
                  <a:cubicBezTo>
                    <a:pt x="1930" y="5744"/>
                    <a:pt x="1815" y="5993"/>
                    <a:pt x="1796" y="6020"/>
                  </a:cubicBezTo>
                  <a:cubicBezTo>
                    <a:pt x="1773" y="6049"/>
                    <a:pt x="1710" y="6180"/>
                    <a:pt x="1717" y="6223"/>
                  </a:cubicBezTo>
                  <a:cubicBezTo>
                    <a:pt x="1720" y="6265"/>
                    <a:pt x="1733" y="6387"/>
                    <a:pt x="1691" y="6452"/>
                  </a:cubicBezTo>
                  <a:cubicBezTo>
                    <a:pt x="1651" y="6514"/>
                    <a:pt x="1478" y="6642"/>
                    <a:pt x="1488" y="6645"/>
                  </a:cubicBezTo>
                  <a:lnTo>
                    <a:pt x="1504" y="6655"/>
                  </a:lnTo>
                  <a:cubicBezTo>
                    <a:pt x="1527" y="6665"/>
                    <a:pt x="1550" y="6678"/>
                    <a:pt x="1573" y="6694"/>
                  </a:cubicBezTo>
                  <a:cubicBezTo>
                    <a:pt x="1583" y="6708"/>
                    <a:pt x="1684" y="6786"/>
                    <a:pt x="1704" y="6858"/>
                  </a:cubicBezTo>
                  <a:cubicBezTo>
                    <a:pt x="1730" y="6943"/>
                    <a:pt x="1743" y="7032"/>
                    <a:pt x="1746" y="7124"/>
                  </a:cubicBezTo>
                  <a:cubicBezTo>
                    <a:pt x="1740" y="7183"/>
                    <a:pt x="1841" y="7418"/>
                    <a:pt x="1894" y="7517"/>
                  </a:cubicBezTo>
                  <a:cubicBezTo>
                    <a:pt x="1953" y="7618"/>
                    <a:pt x="1986" y="7733"/>
                    <a:pt x="1995" y="7851"/>
                  </a:cubicBezTo>
                  <a:cubicBezTo>
                    <a:pt x="2005" y="7988"/>
                    <a:pt x="1979" y="8028"/>
                    <a:pt x="1914" y="8034"/>
                  </a:cubicBezTo>
                  <a:cubicBezTo>
                    <a:pt x="1848" y="8041"/>
                    <a:pt x="1746" y="8047"/>
                    <a:pt x="1756" y="8119"/>
                  </a:cubicBezTo>
                  <a:cubicBezTo>
                    <a:pt x="1763" y="8192"/>
                    <a:pt x="2022" y="8241"/>
                    <a:pt x="2068" y="8319"/>
                  </a:cubicBezTo>
                  <a:cubicBezTo>
                    <a:pt x="2130" y="8437"/>
                    <a:pt x="2166" y="8565"/>
                    <a:pt x="2182" y="8696"/>
                  </a:cubicBezTo>
                  <a:cubicBezTo>
                    <a:pt x="2192" y="8817"/>
                    <a:pt x="2212" y="8935"/>
                    <a:pt x="2241" y="9050"/>
                  </a:cubicBezTo>
                  <a:cubicBezTo>
                    <a:pt x="2260" y="9110"/>
                    <a:pt x="2535" y="9152"/>
                    <a:pt x="2604" y="9152"/>
                  </a:cubicBezTo>
                  <a:cubicBezTo>
                    <a:pt x="2607" y="9152"/>
                    <a:pt x="2609" y="9152"/>
                    <a:pt x="2611" y="9151"/>
                  </a:cubicBezTo>
                  <a:cubicBezTo>
                    <a:pt x="2664" y="9151"/>
                    <a:pt x="3532" y="9102"/>
                    <a:pt x="3620" y="9092"/>
                  </a:cubicBezTo>
                  <a:lnTo>
                    <a:pt x="3912" y="9060"/>
                  </a:lnTo>
                  <a:cubicBezTo>
                    <a:pt x="3912" y="9060"/>
                    <a:pt x="3978" y="8941"/>
                    <a:pt x="4023" y="8941"/>
                  </a:cubicBezTo>
                  <a:cubicBezTo>
                    <a:pt x="4033" y="8941"/>
                    <a:pt x="4042" y="8947"/>
                    <a:pt x="4049" y="8961"/>
                  </a:cubicBezTo>
                  <a:cubicBezTo>
                    <a:pt x="4089" y="9040"/>
                    <a:pt x="4122" y="9079"/>
                    <a:pt x="4085" y="9174"/>
                  </a:cubicBezTo>
                  <a:cubicBezTo>
                    <a:pt x="4049" y="9273"/>
                    <a:pt x="3990" y="9322"/>
                    <a:pt x="3971" y="9364"/>
                  </a:cubicBezTo>
                  <a:cubicBezTo>
                    <a:pt x="3951" y="9407"/>
                    <a:pt x="4017" y="9659"/>
                    <a:pt x="4059" y="9757"/>
                  </a:cubicBezTo>
                  <a:cubicBezTo>
                    <a:pt x="4102" y="9859"/>
                    <a:pt x="3981" y="9879"/>
                    <a:pt x="4223" y="10029"/>
                  </a:cubicBezTo>
                  <a:cubicBezTo>
                    <a:pt x="4312" y="10085"/>
                    <a:pt x="4407" y="10128"/>
                    <a:pt x="4505" y="10160"/>
                  </a:cubicBezTo>
                  <a:cubicBezTo>
                    <a:pt x="4570" y="10183"/>
                    <a:pt x="4613" y="10187"/>
                    <a:pt x="4626" y="10193"/>
                  </a:cubicBezTo>
                  <a:cubicBezTo>
                    <a:pt x="4659" y="10206"/>
                    <a:pt x="4845" y="10383"/>
                    <a:pt x="4849" y="10406"/>
                  </a:cubicBezTo>
                  <a:cubicBezTo>
                    <a:pt x="4849" y="10416"/>
                    <a:pt x="4849" y="10449"/>
                    <a:pt x="4852" y="10485"/>
                  </a:cubicBezTo>
                  <a:cubicBezTo>
                    <a:pt x="4878" y="10481"/>
                    <a:pt x="4908" y="10478"/>
                    <a:pt x="4934" y="10472"/>
                  </a:cubicBezTo>
                  <a:cubicBezTo>
                    <a:pt x="5058" y="10452"/>
                    <a:pt x="5117" y="10452"/>
                    <a:pt x="5196" y="10403"/>
                  </a:cubicBezTo>
                  <a:cubicBezTo>
                    <a:pt x="5275" y="10350"/>
                    <a:pt x="5494" y="10134"/>
                    <a:pt x="5560" y="9967"/>
                  </a:cubicBezTo>
                  <a:cubicBezTo>
                    <a:pt x="5590" y="9890"/>
                    <a:pt x="5649" y="9870"/>
                    <a:pt x="5712" y="9870"/>
                  </a:cubicBezTo>
                  <a:cubicBezTo>
                    <a:pt x="5779" y="9870"/>
                    <a:pt x="5850" y="9892"/>
                    <a:pt x="5897" y="9892"/>
                  </a:cubicBezTo>
                  <a:cubicBezTo>
                    <a:pt x="5902" y="9892"/>
                    <a:pt x="5906" y="9892"/>
                    <a:pt x="5910" y="9892"/>
                  </a:cubicBezTo>
                  <a:cubicBezTo>
                    <a:pt x="5995" y="9882"/>
                    <a:pt x="6002" y="9875"/>
                    <a:pt x="6035" y="9810"/>
                  </a:cubicBezTo>
                  <a:cubicBezTo>
                    <a:pt x="6071" y="9748"/>
                    <a:pt x="6156" y="9757"/>
                    <a:pt x="6248" y="9748"/>
                  </a:cubicBezTo>
                  <a:cubicBezTo>
                    <a:pt x="6254" y="9747"/>
                    <a:pt x="6261" y="9746"/>
                    <a:pt x="6270" y="9746"/>
                  </a:cubicBezTo>
                  <a:cubicBezTo>
                    <a:pt x="6395" y="9746"/>
                    <a:pt x="6777" y="9827"/>
                    <a:pt x="6811" y="9833"/>
                  </a:cubicBezTo>
                  <a:cubicBezTo>
                    <a:pt x="6843" y="9839"/>
                    <a:pt x="7126" y="9997"/>
                    <a:pt x="7288" y="9997"/>
                  </a:cubicBezTo>
                  <a:cubicBezTo>
                    <a:pt x="7294" y="9997"/>
                    <a:pt x="7300" y="9997"/>
                    <a:pt x="7306" y="9997"/>
                  </a:cubicBezTo>
                  <a:cubicBezTo>
                    <a:pt x="7463" y="9987"/>
                    <a:pt x="7443" y="9941"/>
                    <a:pt x="7463" y="9905"/>
                  </a:cubicBezTo>
                  <a:cubicBezTo>
                    <a:pt x="7486" y="9869"/>
                    <a:pt x="7604" y="9803"/>
                    <a:pt x="7741" y="9754"/>
                  </a:cubicBezTo>
                  <a:cubicBezTo>
                    <a:pt x="7759" y="9748"/>
                    <a:pt x="7775" y="9745"/>
                    <a:pt x="7789" y="9745"/>
                  </a:cubicBezTo>
                  <a:cubicBezTo>
                    <a:pt x="7884" y="9745"/>
                    <a:pt x="7905" y="9871"/>
                    <a:pt x="7967" y="9905"/>
                  </a:cubicBezTo>
                  <a:cubicBezTo>
                    <a:pt x="8013" y="9931"/>
                    <a:pt x="8062" y="9954"/>
                    <a:pt x="8112" y="9974"/>
                  </a:cubicBezTo>
                  <a:cubicBezTo>
                    <a:pt x="8112" y="9974"/>
                    <a:pt x="8220" y="9908"/>
                    <a:pt x="8252" y="9833"/>
                  </a:cubicBezTo>
                  <a:cubicBezTo>
                    <a:pt x="8288" y="9754"/>
                    <a:pt x="8328" y="9751"/>
                    <a:pt x="8328" y="9751"/>
                  </a:cubicBezTo>
                  <a:cubicBezTo>
                    <a:pt x="8328" y="9751"/>
                    <a:pt x="8544" y="9489"/>
                    <a:pt x="8567" y="9489"/>
                  </a:cubicBezTo>
                  <a:cubicBezTo>
                    <a:pt x="8567" y="9489"/>
                    <a:pt x="8567" y="9489"/>
                    <a:pt x="8568" y="9489"/>
                  </a:cubicBezTo>
                  <a:cubicBezTo>
                    <a:pt x="8594" y="9489"/>
                    <a:pt x="8675" y="9692"/>
                    <a:pt x="8682" y="9761"/>
                  </a:cubicBezTo>
                  <a:cubicBezTo>
                    <a:pt x="8688" y="9826"/>
                    <a:pt x="8636" y="9875"/>
                    <a:pt x="8587" y="9947"/>
                  </a:cubicBezTo>
                  <a:cubicBezTo>
                    <a:pt x="8547" y="9993"/>
                    <a:pt x="8524" y="10052"/>
                    <a:pt x="8521" y="10115"/>
                  </a:cubicBezTo>
                  <a:cubicBezTo>
                    <a:pt x="8521" y="10137"/>
                    <a:pt x="8652" y="10255"/>
                    <a:pt x="8677" y="10255"/>
                  </a:cubicBezTo>
                  <a:cubicBezTo>
                    <a:pt x="8678" y="10255"/>
                    <a:pt x="8678" y="10255"/>
                    <a:pt x="8678" y="10255"/>
                  </a:cubicBezTo>
                  <a:cubicBezTo>
                    <a:pt x="8704" y="10252"/>
                    <a:pt x="8875" y="10216"/>
                    <a:pt x="8917" y="10213"/>
                  </a:cubicBezTo>
                  <a:cubicBezTo>
                    <a:pt x="8919" y="10212"/>
                    <a:pt x="8922" y="10212"/>
                    <a:pt x="8924" y="10212"/>
                  </a:cubicBezTo>
                  <a:cubicBezTo>
                    <a:pt x="8976" y="10212"/>
                    <a:pt x="9153" y="10266"/>
                    <a:pt x="9240" y="10266"/>
                  </a:cubicBezTo>
                  <a:cubicBezTo>
                    <a:pt x="9247" y="10266"/>
                    <a:pt x="9253" y="10266"/>
                    <a:pt x="9258" y="10265"/>
                  </a:cubicBezTo>
                  <a:cubicBezTo>
                    <a:pt x="9340" y="10255"/>
                    <a:pt x="9284" y="10187"/>
                    <a:pt x="9278" y="10128"/>
                  </a:cubicBezTo>
                  <a:cubicBezTo>
                    <a:pt x="9271" y="10072"/>
                    <a:pt x="9176" y="9974"/>
                    <a:pt x="9160" y="9898"/>
                  </a:cubicBezTo>
                  <a:cubicBezTo>
                    <a:pt x="9140" y="9826"/>
                    <a:pt x="9130" y="9725"/>
                    <a:pt x="9117" y="9617"/>
                  </a:cubicBezTo>
                  <a:cubicBezTo>
                    <a:pt x="9117" y="9613"/>
                    <a:pt x="9117" y="9610"/>
                    <a:pt x="9117" y="9607"/>
                  </a:cubicBezTo>
                  <a:cubicBezTo>
                    <a:pt x="9117" y="9603"/>
                    <a:pt x="9117" y="9600"/>
                    <a:pt x="9117" y="9594"/>
                  </a:cubicBezTo>
                  <a:cubicBezTo>
                    <a:pt x="9117" y="9594"/>
                    <a:pt x="9117" y="9590"/>
                    <a:pt x="9117" y="9587"/>
                  </a:cubicBezTo>
                  <a:cubicBezTo>
                    <a:pt x="9117" y="9581"/>
                    <a:pt x="9117" y="9574"/>
                    <a:pt x="9117" y="9567"/>
                  </a:cubicBezTo>
                  <a:cubicBezTo>
                    <a:pt x="9121" y="9561"/>
                    <a:pt x="9121" y="9551"/>
                    <a:pt x="9121" y="9541"/>
                  </a:cubicBezTo>
                  <a:cubicBezTo>
                    <a:pt x="9124" y="9535"/>
                    <a:pt x="9124" y="9528"/>
                    <a:pt x="9127" y="9515"/>
                  </a:cubicBezTo>
                  <a:cubicBezTo>
                    <a:pt x="9130" y="9502"/>
                    <a:pt x="9130" y="9489"/>
                    <a:pt x="9134" y="9476"/>
                  </a:cubicBezTo>
                  <a:cubicBezTo>
                    <a:pt x="9137" y="9469"/>
                    <a:pt x="9137" y="9463"/>
                    <a:pt x="9140" y="9456"/>
                  </a:cubicBezTo>
                  <a:cubicBezTo>
                    <a:pt x="9147" y="9433"/>
                    <a:pt x="9153" y="9407"/>
                    <a:pt x="9163" y="9384"/>
                  </a:cubicBezTo>
                  <a:cubicBezTo>
                    <a:pt x="9166" y="9371"/>
                    <a:pt x="9170" y="9358"/>
                    <a:pt x="9176" y="9345"/>
                  </a:cubicBezTo>
                  <a:cubicBezTo>
                    <a:pt x="9176" y="9345"/>
                    <a:pt x="9176" y="9338"/>
                    <a:pt x="9176" y="9338"/>
                  </a:cubicBezTo>
                  <a:cubicBezTo>
                    <a:pt x="9183" y="9322"/>
                    <a:pt x="9189" y="9305"/>
                    <a:pt x="9196" y="9289"/>
                  </a:cubicBezTo>
                  <a:cubicBezTo>
                    <a:pt x="9202" y="9276"/>
                    <a:pt x="9209" y="9259"/>
                    <a:pt x="9216" y="9243"/>
                  </a:cubicBezTo>
                  <a:cubicBezTo>
                    <a:pt x="9225" y="9227"/>
                    <a:pt x="9232" y="9210"/>
                    <a:pt x="9238" y="9197"/>
                  </a:cubicBezTo>
                  <a:cubicBezTo>
                    <a:pt x="9242" y="9187"/>
                    <a:pt x="9248" y="9181"/>
                    <a:pt x="9252" y="9171"/>
                  </a:cubicBezTo>
                  <a:cubicBezTo>
                    <a:pt x="9255" y="9164"/>
                    <a:pt x="9258" y="9158"/>
                    <a:pt x="9265" y="9151"/>
                  </a:cubicBezTo>
                  <a:cubicBezTo>
                    <a:pt x="9271" y="9138"/>
                    <a:pt x="9281" y="9125"/>
                    <a:pt x="9288" y="9109"/>
                  </a:cubicBezTo>
                  <a:cubicBezTo>
                    <a:pt x="9297" y="9092"/>
                    <a:pt x="9311" y="9076"/>
                    <a:pt x="9317" y="9066"/>
                  </a:cubicBezTo>
                  <a:cubicBezTo>
                    <a:pt x="9327" y="9053"/>
                    <a:pt x="9337" y="9043"/>
                    <a:pt x="9343" y="9033"/>
                  </a:cubicBezTo>
                  <a:cubicBezTo>
                    <a:pt x="9347" y="9030"/>
                    <a:pt x="9350" y="9027"/>
                    <a:pt x="9350" y="9027"/>
                  </a:cubicBezTo>
                  <a:cubicBezTo>
                    <a:pt x="9356" y="9020"/>
                    <a:pt x="9366" y="9011"/>
                    <a:pt x="9373" y="9001"/>
                  </a:cubicBezTo>
                  <a:cubicBezTo>
                    <a:pt x="9527" y="8860"/>
                    <a:pt x="9491" y="8762"/>
                    <a:pt x="9481" y="8670"/>
                  </a:cubicBezTo>
                  <a:cubicBezTo>
                    <a:pt x="9471" y="8581"/>
                    <a:pt x="9425" y="8575"/>
                    <a:pt x="9419" y="8493"/>
                  </a:cubicBezTo>
                  <a:cubicBezTo>
                    <a:pt x="9409" y="8411"/>
                    <a:pt x="9478" y="8411"/>
                    <a:pt x="9602" y="8339"/>
                  </a:cubicBezTo>
                  <a:cubicBezTo>
                    <a:pt x="9723" y="8267"/>
                    <a:pt x="9723" y="8149"/>
                    <a:pt x="9805" y="8080"/>
                  </a:cubicBezTo>
                  <a:cubicBezTo>
                    <a:pt x="9890" y="8011"/>
                    <a:pt x="10051" y="8011"/>
                    <a:pt x="10143" y="7959"/>
                  </a:cubicBezTo>
                  <a:cubicBezTo>
                    <a:pt x="10238" y="7903"/>
                    <a:pt x="10277" y="7792"/>
                    <a:pt x="10342" y="7615"/>
                  </a:cubicBezTo>
                  <a:cubicBezTo>
                    <a:pt x="10405" y="7441"/>
                    <a:pt x="10405" y="7291"/>
                    <a:pt x="10480" y="7140"/>
                  </a:cubicBezTo>
                  <a:cubicBezTo>
                    <a:pt x="10555" y="6989"/>
                    <a:pt x="10873" y="6894"/>
                    <a:pt x="10886" y="6799"/>
                  </a:cubicBezTo>
                  <a:cubicBezTo>
                    <a:pt x="10903" y="6704"/>
                    <a:pt x="10857" y="6609"/>
                    <a:pt x="10870" y="6432"/>
                  </a:cubicBezTo>
                  <a:cubicBezTo>
                    <a:pt x="10886" y="6252"/>
                    <a:pt x="10988" y="6206"/>
                    <a:pt x="11027" y="6095"/>
                  </a:cubicBezTo>
                  <a:cubicBezTo>
                    <a:pt x="11063" y="5980"/>
                    <a:pt x="11011" y="5954"/>
                    <a:pt x="10985" y="5722"/>
                  </a:cubicBezTo>
                  <a:cubicBezTo>
                    <a:pt x="10958" y="5489"/>
                    <a:pt x="11040" y="5548"/>
                    <a:pt x="11096" y="5433"/>
                  </a:cubicBezTo>
                  <a:cubicBezTo>
                    <a:pt x="11148" y="5319"/>
                    <a:pt x="11161" y="5266"/>
                    <a:pt x="11155" y="5217"/>
                  </a:cubicBezTo>
                  <a:cubicBezTo>
                    <a:pt x="11158" y="5132"/>
                    <a:pt x="11168" y="5047"/>
                    <a:pt x="11184" y="4962"/>
                  </a:cubicBezTo>
                  <a:lnTo>
                    <a:pt x="11253" y="4735"/>
                  </a:lnTo>
                  <a:cubicBezTo>
                    <a:pt x="11207" y="4719"/>
                    <a:pt x="11161" y="4706"/>
                    <a:pt x="11116" y="4699"/>
                  </a:cubicBezTo>
                  <a:cubicBezTo>
                    <a:pt x="11063" y="4696"/>
                    <a:pt x="11066" y="4496"/>
                    <a:pt x="11066" y="4496"/>
                  </a:cubicBezTo>
                  <a:cubicBezTo>
                    <a:pt x="11066" y="4496"/>
                    <a:pt x="11024" y="4228"/>
                    <a:pt x="10988" y="3992"/>
                  </a:cubicBezTo>
                  <a:cubicBezTo>
                    <a:pt x="10962" y="3841"/>
                    <a:pt x="10942" y="3704"/>
                    <a:pt x="10939" y="3661"/>
                  </a:cubicBezTo>
                  <a:cubicBezTo>
                    <a:pt x="10926" y="3556"/>
                    <a:pt x="10821" y="3441"/>
                    <a:pt x="10814" y="3399"/>
                  </a:cubicBezTo>
                  <a:cubicBezTo>
                    <a:pt x="10811" y="3360"/>
                    <a:pt x="10886" y="3215"/>
                    <a:pt x="10906" y="3078"/>
                  </a:cubicBezTo>
                  <a:cubicBezTo>
                    <a:pt x="10922" y="2940"/>
                    <a:pt x="10880" y="2790"/>
                    <a:pt x="10919" y="2531"/>
                  </a:cubicBezTo>
                  <a:cubicBezTo>
                    <a:pt x="10948" y="2328"/>
                    <a:pt x="11060" y="1892"/>
                    <a:pt x="11106" y="1728"/>
                  </a:cubicBezTo>
                  <a:cubicBezTo>
                    <a:pt x="11106" y="1725"/>
                    <a:pt x="11106" y="1722"/>
                    <a:pt x="11106" y="1718"/>
                  </a:cubicBezTo>
                  <a:cubicBezTo>
                    <a:pt x="11109" y="1715"/>
                    <a:pt x="11109" y="1712"/>
                    <a:pt x="11112" y="1705"/>
                  </a:cubicBezTo>
                  <a:lnTo>
                    <a:pt x="11116" y="1695"/>
                  </a:lnTo>
                  <a:cubicBezTo>
                    <a:pt x="11119" y="1679"/>
                    <a:pt x="11122" y="1669"/>
                    <a:pt x="11122" y="1663"/>
                  </a:cubicBezTo>
                  <a:lnTo>
                    <a:pt x="11122" y="1663"/>
                  </a:lnTo>
                  <a:lnTo>
                    <a:pt x="9799" y="1722"/>
                  </a:lnTo>
                  <a:lnTo>
                    <a:pt x="5117" y="1908"/>
                  </a:lnTo>
                  <a:lnTo>
                    <a:pt x="4796" y="1944"/>
                  </a:lnTo>
                  <a:lnTo>
                    <a:pt x="4551" y="1862"/>
                  </a:lnTo>
                  <a:cubicBezTo>
                    <a:pt x="4551" y="1862"/>
                    <a:pt x="4446" y="1699"/>
                    <a:pt x="4416" y="1650"/>
                  </a:cubicBezTo>
                  <a:cubicBezTo>
                    <a:pt x="4405" y="1633"/>
                    <a:pt x="4375" y="1629"/>
                    <a:pt x="4339" y="1629"/>
                  </a:cubicBezTo>
                  <a:cubicBezTo>
                    <a:pt x="4314" y="1629"/>
                    <a:pt x="4287" y="1631"/>
                    <a:pt x="4261" y="1631"/>
                  </a:cubicBezTo>
                  <a:cubicBezTo>
                    <a:pt x="4224" y="1631"/>
                    <a:pt x="4192" y="1627"/>
                    <a:pt x="4177" y="1610"/>
                  </a:cubicBezTo>
                  <a:cubicBezTo>
                    <a:pt x="4138" y="1564"/>
                    <a:pt x="4079" y="1469"/>
                    <a:pt x="4040" y="1417"/>
                  </a:cubicBezTo>
                  <a:cubicBezTo>
                    <a:pt x="4000" y="1365"/>
                    <a:pt x="3918" y="1387"/>
                    <a:pt x="3895" y="1348"/>
                  </a:cubicBezTo>
                  <a:cubicBezTo>
                    <a:pt x="3846" y="1247"/>
                    <a:pt x="3804" y="1142"/>
                    <a:pt x="3768" y="1034"/>
                  </a:cubicBezTo>
                  <a:cubicBezTo>
                    <a:pt x="3764" y="994"/>
                    <a:pt x="3738" y="821"/>
                    <a:pt x="3663" y="745"/>
                  </a:cubicBezTo>
                  <a:cubicBezTo>
                    <a:pt x="3584" y="670"/>
                    <a:pt x="3571" y="627"/>
                    <a:pt x="3515" y="483"/>
                  </a:cubicBezTo>
                  <a:cubicBezTo>
                    <a:pt x="3479" y="382"/>
                    <a:pt x="3466" y="274"/>
                    <a:pt x="3479" y="169"/>
                  </a:cubicBezTo>
                  <a:cubicBezTo>
                    <a:pt x="3479" y="169"/>
                    <a:pt x="3329" y="38"/>
                    <a:pt x="3188" y="8"/>
                  </a:cubicBezTo>
                  <a:cubicBezTo>
                    <a:pt x="3169" y="4"/>
                    <a:pt x="3150" y="0"/>
                    <a:pt x="3129" y="0"/>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5579405" y="2395594"/>
              <a:ext cx="628392" cy="487366"/>
            </a:xfrm>
            <a:custGeom>
              <a:avLst/>
              <a:gdLst/>
              <a:ahLst/>
              <a:cxnLst/>
              <a:rect l="l" t="t" r="r" b="b"/>
              <a:pathLst>
                <a:path w="7018" h="5443" extrusionOk="0">
                  <a:moveTo>
                    <a:pt x="6448" y="5432"/>
                  </a:moveTo>
                  <a:cubicBezTo>
                    <a:pt x="6448" y="5432"/>
                    <a:pt x="6448" y="5432"/>
                    <a:pt x="6448" y="5432"/>
                  </a:cubicBezTo>
                  <a:cubicBezTo>
                    <a:pt x="6448" y="5432"/>
                    <a:pt x="6448" y="5432"/>
                    <a:pt x="6448" y="5432"/>
                  </a:cubicBezTo>
                  <a:close/>
                  <a:moveTo>
                    <a:pt x="3205" y="1"/>
                  </a:moveTo>
                  <a:cubicBezTo>
                    <a:pt x="3203" y="1"/>
                    <a:pt x="3202" y="1"/>
                    <a:pt x="3201" y="1"/>
                  </a:cubicBezTo>
                  <a:cubicBezTo>
                    <a:pt x="3175" y="4"/>
                    <a:pt x="2926" y="99"/>
                    <a:pt x="2900" y="158"/>
                  </a:cubicBezTo>
                  <a:cubicBezTo>
                    <a:pt x="2864" y="220"/>
                    <a:pt x="2825" y="273"/>
                    <a:pt x="2776" y="322"/>
                  </a:cubicBezTo>
                  <a:cubicBezTo>
                    <a:pt x="2723" y="384"/>
                    <a:pt x="2671" y="443"/>
                    <a:pt x="2622" y="509"/>
                  </a:cubicBezTo>
                  <a:cubicBezTo>
                    <a:pt x="2586" y="561"/>
                    <a:pt x="2648" y="731"/>
                    <a:pt x="2648" y="731"/>
                  </a:cubicBezTo>
                  <a:cubicBezTo>
                    <a:pt x="2592" y="764"/>
                    <a:pt x="2540" y="800"/>
                    <a:pt x="2491" y="843"/>
                  </a:cubicBezTo>
                  <a:cubicBezTo>
                    <a:pt x="2461" y="879"/>
                    <a:pt x="2448" y="1049"/>
                    <a:pt x="2445" y="1105"/>
                  </a:cubicBezTo>
                  <a:cubicBezTo>
                    <a:pt x="2441" y="1164"/>
                    <a:pt x="2422" y="1193"/>
                    <a:pt x="2360" y="1242"/>
                  </a:cubicBezTo>
                  <a:cubicBezTo>
                    <a:pt x="2340" y="1258"/>
                    <a:pt x="2313" y="1263"/>
                    <a:pt x="2285" y="1263"/>
                  </a:cubicBezTo>
                  <a:cubicBezTo>
                    <a:pt x="2227" y="1263"/>
                    <a:pt x="2166" y="1239"/>
                    <a:pt x="2166" y="1239"/>
                  </a:cubicBezTo>
                  <a:cubicBezTo>
                    <a:pt x="2166" y="1239"/>
                    <a:pt x="2008" y="1171"/>
                    <a:pt x="1891" y="1171"/>
                  </a:cubicBezTo>
                  <a:cubicBezTo>
                    <a:pt x="1872" y="1171"/>
                    <a:pt x="1855" y="1173"/>
                    <a:pt x="1839" y="1177"/>
                  </a:cubicBezTo>
                  <a:cubicBezTo>
                    <a:pt x="1724" y="1206"/>
                    <a:pt x="1776" y="1301"/>
                    <a:pt x="1767" y="1419"/>
                  </a:cubicBezTo>
                  <a:cubicBezTo>
                    <a:pt x="1763" y="1498"/>
                    <a:pt x="1734" y="1577"/>
                    <a:pt x="1685" y="1639"/>
                  </a:cubicBezTo>
                  <a:cubicBezTo>
                    <a:pt x="1668" y="1653"/>
                    <a:pt x="1563" y="1689"/>
                    <a:pt x="1490" y="1689"/>
                  </a:cubicBezTo>
                  <a:cubicBezTo>
                    <a:pt x="1461" y="1689"/>
                    <a:pt x="1437" y="1683"/>
                    <a:pt x="1426" y="1668"/>
                  </a:cubicBezTo>
                  <a:cubicBezTo>
                    <a:pt x="1415" y="1652"/>
                    <a:pt x="1404" y="1646"/>
                    <a:pt x="1394" y="1646"/>
                  </a:cubicBezTo>
                  <a:cubicBezTo>
                    <a:pt x="1371" y="1646"/>
                    <a:pt x="1349" y="1678"/>
                    <a:pt x="1321" y="1678"/>
                  </a:cubicBezTo>
                  <a:cubicBezTo>
                    <a:pt x="1320" y="1678"/>
                    <a:pt x="1319" y="1678"/>
                    <a:pt x="1318" y="1678"/>
                  </a:cubicBezTo>
                  <a:cubicBezTo>
                    <a:pt x="1317" y="1678"/>
                    <a:pt x="1316" y="1678"/>
                    <a:pt x="1316" y="1678"/>
                  </a:cubicBezTo>
                  <a:cubicBezTo>
                    <a:pt x="1276" y="1678"/>
                    <a:pt x="1220" y="1767"/>
                    <a:pt x="1220" y="1767"/>
                  </a:cubicBezTo>
                  <a:cubicBezTo>
                    <a:pt x="1220" y="1767"/>
                    <a:pt x="1003" y="1881"/>
                    <a:pt x="950" y="1881"/>
                  </a:cubicBezTo>
                  <a:cubicBezTo>
                    <a:pt x="949" y="1881"/>
                    <a:pt x="948" y="1881"/>
                    <a:pt x="948" y="1881"/>
                  </a:cubicBezTo>
                  <a:cubicBezTo>
                    <a:pt x="898" y="1875"/>
                    <a:pt x="787" y="1790"/>
                    <a:pt x="758" y="1757"/>
                  </a:cubicBezTo>
                  <a:cubicBezTo>
                    <a:pt x="742" y="1742"/>
                    <a:pt x="662" y="1733"/>
                    <a:pt x="576" y="1733"/>
                  </a:cubicBezTo>
                  <a:cubicBezTo>
                    <a:pt x="495" y="1733"/>
                    <a:pt x="409" y="1741"/>
                    <a:pt x="371" y="1757"/>
                  </a:cubicBezTo>
                  <a:cubicBezTo>
                    <a:pt x="292" y="1793"/>
                    <a:pt x="299" y="1934"/>
                    <a:pt x="276" y="2029"/>
                  </a:cubicBezTo>
                  <a:cubicBezTo>
                    <a:pt x="253" y="2124"/>
                    <a:pt x="1" y="2274"/>
                    <a:pt x="1" y="2274"/>
                  </a:cubicBezTo>
                  <a:lnTo>
                    <a:pt x="129" y="2320"/>
                  </a:lnTo>
                  <a:cubicBezTo>
                    <a:pt x="158" y="2294"/>
                    <a:pt x="188" y="2271"/>
                    <a:pt x="220" y="2251"/>
                  </a:cubicBezTo>
                  <a:cubicBezTo>
                    <a:pt x="220" y="2251"/>
                    <a:pt x="404" y="2215"/>
                    <a:pt x="525" y="2183"/>
                  </a:cubicBezTo>
                  <a:cubicBezTo>
                    <a:pt x="639" y="2151"/>
                    <a:pt x="945" y="2101"/>
                    <a:pt x="1011" y="2101"/>
                  </a:cubicBezTo>
                  <a:cubicBezTo>
                    <a:pt x="1013" y="2101"/>
                    <a:pt x="1015" y="2101"/>
                    <a:pt x="1016" y="2101"/>
                  </a:cubicBezTo>
                  <a:cubicBezTo>
                    <a:pt x="1047" y="2103"/>
                    <a:pt x="1126" y="2109"/>
                    <a:pt x="1186" y="2109"/>
                  </a:cubicBezTo>
                  <a:cubicBezTo>
                    <a:pt x="1222" y="2109"/>
                    <a:pt x="1251" y="2107"/>
                    <a:pt x="1262" y="2101"/>
                  </a:cubicBezTo>
                  <a:cubicBezTo>
                    <a:pt x="1294" y="2085"/>
                    <a:pt x="1339" y="2006"/>
                    <a:pt x="1381" y="2006"/>
                  </a:cubicBezTo>
                  <a:cubicBezTo>
                    <a:pt x="1382" y="2006"/>
                    <a:pt x="1382" y="2006"/>
                    <a:pt x="1383" y="2006"/>
                  </a:cubicBezTo>
                  <a:cubicBezTo>
                    <a:pt x="1426" y="2009"/>
                    <a:pt x="1537" y="2081"/>
                    <a:pt x="1544" y="2140"/>
                  </a:cubicBezTo>
                  <a:cubicBezTo>
                    <a:pt x="1550" y="2199"/>
                    <a:pt x="1491" y="2323"/>
                    <a:pt x="1491" y="2363"/>
                  </a:cubicBezTo>
                  <a:cubicBezTo>
                    <a:pt x="1491" y="2405"/>
                    <a:pt x="1465" y="2451"/>
                    <a:pt x="1508" y="2504"/>
                  </a:cubicBezTo>
                  <a:cubicBezTo>
                    <a:pt x="1547" y="2559"/>
                    <a:pt x="1550" y="2605"/>
                    <a:pt x="1527" y="2648"/>
                  </a:cubicBezTo>
                  <a:cubicBezTo>
                    <a:pt x="1501" y="2694"/>
                    <a:pt x="1419" y="2779"/>
                    <a:pt x="1465" y="2890"/>
                  </a:cubicBezTo>
                  <a:cubicBezTo>
                    <a:pt x="1482" y="2933"/>
                    <a:pt x="1505" y="2975"/>
                    <a:pt x="1531" y="3015"/>
                  </a:cubicBezTo>
                  <a:lnTo>
                    <a:pt x="1550" y="3044"/>
                  </a:lnTo>
                  <a:cubicBezTo>
                    <a:pt x="1563" y="3064"/>
                    <a:pt x="1573" y="3080"/>
                    <a:pt x="1583" y="3093"/>
                  </a:cubicBezTo>
                  <a:cubicBezTo>
                    <a:pt x="1586" y="3100"/>
                    <a:pt x="1590" y="3103"/>
                    <a:pt x="1593" y="3110"/>
                  </a:cubicBezTo>
                  <a:cubicBezTo>
                    <a:pt x="1596" y="3116"/>
                    <a:pt x="1600" y="3123"/>
                    <a:pt x="1603" y="3129"/>
                  </a:cubicBezTo>
                  <a:cubicBezTo>
                    <a:pt x="1606" y="3133"/>
                    <a:pt x="1609" y="3136"/>
                    <a:pt x="1609" y="3142"/>
                  </a:cubicBezTo>
                  <a:cubicBezTo>
                    <a:pt x="1613" y="3149"/>
                    <a:pt x="1616" y="3152"/>
                    <a:pt x="1616" y="3159"/>
                  </a:cubicBezTo>
                  <a:cubicBezTo>
                    <a:pt x="1636" y="3224"/>
                    <a:pt x="1665" y="3290"/>
                    <a:pt x="1652" y="3332"/>
                  </a:cubicBezTo>
                  <a:cubicBezTo>
                    <a:pt x="1642" y="3375"/>
                    <a:pt x="1567" y="3572"/>
                    <a:pt x="1665" y="3712"/>
                  </a:cubicBezTo>
                  <a:cubicBezTo>
                    <a:pt x="1767" y="3853"/>
                    <a:pt x="1753" y="3880"/>
                    <a:pt x="1966" y="4138"/>
                  </a:cubicBezTo>
                  <a:cubicBezTo>
                    <a:pt x="2179" y="4394"/>
                    <a:pt x="2520" y="4525"/>
                    <a:pt x="2651" y="4567"/>
                  </a:cubicBezTo>
                  <a:cubicBezTo>
                    <a:pt x="2761" y="4603"/>
                    <a:pt x="2867" y="4618"/>
                    <a:pt x="2925" y="4618"/>
                  </a:cubicBezTo>
                  <a:cubicBezTo>
                    <a:pt x="2936" y="4618"/>
                    <a:pt x="2945" y="4618"/>
                    <a:pt x="2952" y="4617"/>
                  </a:cubicBezTo>
                  <a:cubicBezTo>
                    <a:pt x="2995" y="4610"/>
                    <a:pt x="3090" y="4584"/>
                    <a:pt x="3149" y="4577"/>
                  </a:cubicBezTo>
                  <a:cubicBezTo>
                    <a:pt x="3175" y="4573"/>
                    <a:pt x="3202" y="4570"/>
                    <a:pt x="3229" y="4570"/>
                  </a:cubicBezTo>
                  <a:cubicBezTo>
                    <a:pt x="3298" y="4570"/>
                    <a:pt x="3367" y="4586"/>
                    <a:pt x="3431" y="4617"/>
                  </a:cubicBezTo>
                  <a:cubicBezTo>
                    <a:pt x="3516" y="4666"/>
                    <a:pt x="3608" y="4705"/>
                    <a:pt x="3703" y="4738"/>
                  </a:cubicBezTo>
                  <a:cubicBezTo>
                    <a:pt x="3719" y="4735"/>
                    <a:pt x="3853" y="4662"/>
                    <a:pt x="3853" y="4662"/>
                  </a:cubicBezTo>
                  <a:cubicBezTo>
                    <a:pt x="3853" y="4662"/>
                    <a:pt x="3975" y="4702"/>
                    <a:pt x="3994" y="4754"/>
                  </a:cubicBezTo>
                  <a:cubicBezTo>
                    <a:pt x="4014" y="4807"/>
                    <a:pt x="4037" y="4872"/>
                    <a:pt x="4220" y="4967"/>
                  </a:cubicBezTo>
                  <a:cubicBezTo>
                    <a:pt x="4404" y="5065"/>
                    <a:pt x="4623" y="5079"/>
                    <a:pt x="4666" y="5082"/>
                  </a:cubicBezTo>
                  <a:lnTo>
                    <a:pt x="4813" y="5082"/>
                  </a:lnTo>
                  <a:cubicBezTo>
                    <a:pt x="4823" y="5082"/>
                    <a:pt x="4830" y="5085"/>
                    <a:pt x="4839" y="5085"/>
                  </a:cubicBezTo>
                  <a:cubicBezTo>
                    <a:pt x="4849" y="5085"/>
                    <a:pt x="4856" y="5088"/>
                    <a:pt x="4866" y="5092"/>
                  </a:cubicBezTo>
                  <a:cubicBezTo>
                    <a:pt x="4882" y="5092"/>
                    <a:pt x="4898" y="5098"/>
                    <a:pt x="4911" y="5108"/>
                  </a:cubicBezTo>
                  <a:cubicBezTo>
                    <a:pt x="4915" y="5108"/>
                    <a:pt x="4918" y="5108"/>
                    <a:pt x="4921" y="5111"/>
                  </a:cubicBezTo>
                  <a:lnTo>
                    <a:pt x="4931" y="5118"/>
                  </a:lnTo>
                  <a:cubicBezTo>
                    <a:pt x="4934" y="5118"/>
                    <a:pt x="4934" y="5121"/>
                    <a:pt x="4938" y="5124"/>
                  </a:cubicBezTo>
                  <a:cubicBezTo>
                    <a:pt x="5003" y="5183"/>
                    <a:pt x="5101" y="5236"/>
                    <a:pt x="5160" y="5305"/>
                  </a:cubicBezTo>
                  <a:cubicBezTo>
                    <a:pt x="5211" y="5364"/>
                    <a:pt x="5318" y="5442"/>
                    <a:pt x="5401" y="5442"/>
                  </a:cubicBezTo>
                  <a:cubicBezTo>
                    <a:pt x="5414" y="5442"/>
                    <a:pt x="5427" y="5440"/>
                    <a:pt x="5439" y="5436"/>
                  </a:cubicBezTo>
                  <a:cubicBezTo>
                    <a:pt x="5524" y="5406"/>
                    <a:pt x="5478" y="5377"/>
                    <a:pt x="5642" y="5360"/>
                  </a:cubicBezTo>
                  <a:cubicBezTo>
                    <a:pt x="5696" y="5355"/>
                    <a:pt x="5749" y="5352"/>
                    <a:pt x="5803" y="5352"/>
                  </a:cubicBezTo>
                  <a:cubicBezTo>
                    <a:pt x="5884" y="5352"/>
                    <a:pt x="5964" y="5358"/>
                    <a:pt x="6045" y="5370"/>
                  </a:cubicBezTo>
                  <a:cubicBezTo>
                    <a:pt x="6071" y="5375"/>
                    <a:pt x="6119" y="5375"/>
                    <a:pt x="6170" y="5375"/>
                  </a:cubicBezTo>
                  <a:cubicBezTo>
                    <a:pt x="6221" y="5375"/>
                    <a:pt x="6274" y="5375"/>
                    <a:pt x="6310" y="5380"/>
                  </a:cubicBezTo>
                  <a:cubicBezTo>
                    <a:pt x="6359" y="5393"/>
                    <a:pt x="6405" y="5409"/>
                    <a:pt x="6448" y="5432"/>
                  </a:cubicBezTo>
                  <a:lnTo>
                    <a:pt x="6448" y="5432"/>
                  </a:lnTo>
                  <a:cubicBezTo>
                    <a:pt x="6442" y="5429"/>
                    <a:pt x="6612" y="5301"/>
                    <a:pt x="6654" y="5236"/>
                  </a:cubicBezTo>
                  <a:cubicBezTo>
                    <a:pt x="6697" y="5170"/>
                    <a:pt x="6680" y="5049"/>
                    <a:pt x="6677" y="5006"/>
                  </a:cubicBezTo>
                  <a:cubicBezTo>
                    <a:pt x="6674" y="4967"/>
                    <a:pt x="6736" y="4836"/>
                    <a:pt x="6756" y="4807"/>
                  </a:cubicBezTo>
                  <a:cubicBezTo>
                    <a:pt x="6779" y="4777"/>
                    <a:pt x="6893" y="4528"/>
                    <a:pt x="6893" y="4436"/>
                  </a:cubicBezTo>
                  <a:cubicBezTo>
                    <a:pt x="6890" y="4348"/>
                    <a:pt x="6887" y="4391"/>
                    <a:pt x="6949" y="4273"/>
                  </a:cubicBezTo>
                  <a:cubicBezTo>
                    <a:pt x="6998" y="4174"/>
                    <a:pt x="7018" y="4060"/>
                    <a:pt x="7005" y="3948"/>
                  </a:cubicBezTo>
                  <a:cubicBezTo>
                    <a:pt x="6995" y="3866"/>
                    <a:pt x="6923" y="3807"/>
                    <a:pt x="6782" y="3614"/>
                  </a:cubicBezTo>
                  <a:cubicBezTo>
                    <a:pt x="6644" y="3421"/>
                    <a:pt x="6658" y="3467"/>
                    <a:pt x="6648" y="3395"/>
                  </a:cubicBezTo>
                  <a:cubicBezTo>
                    <a:pt x="6644" y="3346"/>
                    <a:pt x="6654" y="3300"/>
                    <a:pt x="6677" y="3257"/>
                  </a:cubicBezTo>
                  <a:cubicBezTo>
                    <a:pt x="6707" y="3192"/>
                    <a:pt x="6730" y="3126"/>
                    <a:pt x="6746" y="3057"/>
                  </a:cubicBezTo>
                  <a:cubicBezTo>
                    <a:pt x="6756" y="3005"/>
                    <a:pt x="6749" y="2952"/>
                    <a:pt x="6730" y="2907"/>
                  </a:cubicBezTo>
                  <a:cubicBezTo>
                    <a:pt x="6730" y="2907"/>
                    <a:pt x="6699" y="2909"/>
                    <a:pt x="6653" y="2909"/>
                  </a:cubicBezTo>
                  <a:cubicBezTo>
                    <a:pt x="6580" y="2909"/>
                    <a:pt x="6470" y="2903"/>
                    <a:pt x="6389" y="2871"/>
                  </a:cubicBezTo>
                  <a:cubicBezTo>
                    <a:pt x="6258" y="2818"/>
                    <a:pt x="6379" y="2795"/>
                    <a:pt x="6379" y="2795"/>
                  </a:cubicBezTo>
                  <a:lnTo>
                    <a:pt x="6379" y="2795"/>
                  </a:lnTo>
                  <a:lnTo>
                    <a:pt x="5521" y="2890"/>
                  </a:lnTo>
                  <a:cubicBezTo>
                    <a:pt x="5494" y="2896"/>
                    <a:pt x="5467" y="2898"/>
                    <a:pt x="5441" y="2898"/>
                  </a:cubicBezTo>
                  <a:cubicBezTo>
                    <a:pt x="5386" y="2898"/>
                    <a:pt x="5332" y="2887"/>
                    <a:pt x="5282" y="2867"/>
                  </a:cubicBezTo>
                  <a:cubicBezTo>
                    <a:pt x="5229" y="2841"/>
                    <a:pt x="5239" y="2703"/>
                    <a:pt x="5272" y="2602"/>
                  </a:cubicBezTo>
                  <a:cubicBezTo>
                    <a:pt x="5308" y="2497"/>
                    <a:pt x="5262" y="2458"/>
                    <a:pt x="5249" y="2369"/>
                  </a:cubicBezTo>
                  <a:cubicBezTo>
                    <a:pt x="5232" y="2278"/>
                    <a:pt x="5177" y="2219"/>
                    <a:pt x="5131" y="2124"/>
                  </a:cubicBezTo>
                  <a:cubicBezTo>
                    <a:pt x="5088" y="2025"/>
                    <a:pt x="5167" y="1927"/>
                    <a:pt x="5190" y="1881"/>
                  </a:cubicBezTo>
                  <a:cubicBezTo>
                    <a:pt x="5196" y="1862"/>
                    <a:pt x="5177" y="1832"/>
                    <a:pt x="5154" y="1803"/>
                  </a:cubicBezTo>
                  <a:cubicBezTo>
                    <a:pt x="5121" y="1767"/>
                    <a:pt x="5079" y="1727"/>
                    <a:pt x="5075" y="1704"/>
                  </a:cubicBezTo>
                  <a:cubicBezTo>
                    <a:pt x="5079" y="1655"/>
                    <a:pt x="5085" y="1609"/>
                    <a:pt x="5101" y="1563"/>
                  </a:cubicBezTo>
                  <a:cubicBezTo>
                    <a:pt x="5121" y="1495"/>
                    <a:pt x="5072" y="1347"/>
                    <a:pt x="5042" y="1318"/>
                  </a:cubicBezTo>
                  <a:cubicBezTo>
                    <a:pt x="5006" y="1265"/>
                    <a:pt x="4980" y="1210"/>
                    <a:pt x="4954" y="1151"/>
                  </a:cubicBezTo>
                  <a:lnTo>
                    <a:pt x="5088" y="987"/>
                  </a:lnTo>
                  <a:cubicBezTo>
                    <a:pt x="5088" y="987"/>
                    <a:pt x="5062" y="761"/>
                    <a:pt x="5056" y="686"/>
                  </a:cubicBezTo>
                  <a:cubicBezTo>
                    <a:pt x="5052" y="672"/>
                    <a:pt x="5042" y="656"/>
                    <a:pt x="5029" y="649"/>
                  </a:cubicBezTo>
                  <a:cubicBezTo>
                    <a:pt x="5014" y="645"/>
                    <a:pt x="4999" y="644"/>
                    <a:pt x="4983" y="644"/>
                  </a:cubicBezTo>
                  <a:cubicBezTo>
                    <a:pt x="4961" y="644"/>
                    <a:pt x="4939" y="647"/>
                    <a:pt x="4918" y="653"/>
                  </a:cubicBezTo>
                  <a:lnTo>
                    <a:pt x="4748" y="784"/>
                  </a:lnTo>
                  <a:cubicBezTo>
                    <a:pt x="4748" y="784"/>
                    <a:pt x="4456" y="728"/>
                    <a:pt x="4404" y="627"/>
                  </a:cubicBezTo>
                  <a:cubicBezTo>
                    <a:pt x="4361" y="554"/>
                    <a:pt x="4282" y="505"/>
                    <a:pt x="4197" y="502"/>
                  </a:cubicBezTo>
                  <a:cubicBezTo>
                    <a:pt x="4155" y="502"/>
                    <a:pt x="3975" y="322"/>
                    <a:pt x="3945" y="276"/>
                  </a:cubicBezTo>
                  <a:cubicBezTo>
                    <a:pt x="3916" y="230"/>
                    <a:pt x="3703" y="53"/>
                    <a:pt x="3703" y="53"/>
                  </a:cubicBezTo>
                  <a:cubicBezTo>
                    <a:pt x="3703" y="53"/>
                    <a:pt x="3251" y="1"/>
                    <a:pt x="3205" y="1"/>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4949409" y="1486327"/>
              <a:ext cx="1486364" cy="1112714"/>
            </a:xfrm>
            <a:custGeom>
              <a:avLst/>
              <a:gdLst/>
              <a:ahLst/>
              <a:cxnLst/>
              <a:rect l="l" t="t" r="r" b="b"/>
              <a:pathLst>
                <a:path w="16600" h="12427" extrusionOk="0">
                  <a:moveTo>
                    <a:pt x="9029" y="1"/>
                  </a:moveTo>
                  <a:cubicBezTo>
                    <a:pt x="9025" y="43"/>
                    <a:pt x="9016" y="79"/>
                    <a:pt x="8999" y="89"/>
                  </a:cubicBezTo>
                  <a:cubicBezTo>
                    <a:pt x="8953" y="118"/>
                    <a:pt x="8835" y="161"/>
                    <a:pt x="8780" y="227"/>
                  </a:cubicBezTo>
                  <a:cubicBezTo>
                    <a:pt x="8734" y="280"/>
                    <a:pt x="8679" y="305"/>
                    <a:pt x="8638" y="305"/>
                  </a:cubicBezTo>
                  <a:cubicBezTo>
                    <a:pt x="8629" y="305"/>
                    <a:pt x="8620" y="304"/>
                    <a:pt x="8613" y="302"/>
                  </a:cubicBezTo>
                  <a:cubicBezTo>
                    <a:pt x="8587" y="295"/>
                    <a:pt x="8537" y="287"/>
                    <a:pt x="8495" y="287"/>
                  </a:cubicBezTo>
                  <a:cubicBezTo>
                    <a:pt x="8462" y="287"/>
                    <a:pt x="8435" y="292"/>
                    <a:pt x="8432" y="305"/>
                  </a:cubicBezTo>
                  <a:cubicBezTo>
                    <a:pt x="8429" y="335"/>
                    <a:pt x="8468" y="557"/>
                    <a:pt x="8452" y="616"/>
                  </a:cubicBezTo>
                  <a:cubicBezTo>
                    <a:pt x="8432" y="679"/>
                    <a:pt x="8285" y="803"/>
                    <a:pt x="8259" y="846"/>
                  </a:cubicBezTo>
                  <a:cubicBezTo>
                    <a:pt x="8233" y="888"/>
                    <a:pt x="8206" y="954"/>
                    <a:pt x="8177" y="954"/>
                  </a:cubicBezTo>
                  <a:cubicBezTo>
                    <a:pt x="8176" y="954"/>
                    <a:pt x="8175" y="954"/>
                    <a:pt x="8175" y="954"/>
                  </a:cubicBezTo>
                  <a:cubicBezTo>
                    <a:pt x="8145" y="954"/>
                    <a:pt x="8102" y="895"/>
                    <a:pt x="8102" y="895"/>
                  </a:cubicBezTo>
                  <a:cubicBezTo>
                    <a:pt x="8095" y="893"/>
                    <a:pt x="8088" y="892"/>
                    <a:pt x="8081" y="892"/>
                  </a:cubicBezTo>
                  <a:cubicBezTo>
                    <a:pt x="8058" y="892"/>
                    <a:pt x="8035" y="904"/>
                    <a:pt x="8020" y="924"/>
                  </a:cubicBezTo>
                  <a:cubicBezTo>
                    <a:pt x="7987" y="973"/>
                    <a:pt x="7869" y="1134"/>
                    <a:pt x="7843" y="1137"/>
                  </a:cubicBezTo>
                  <a:cubicBezTo>
                    <a:pt x="7841" y="1138"/>
                    <a:pt x="7839" y="1138"/>
                    <a:pt x="7837" y="1138"/>
                  </a:cubicBezTo>
                  <a:cubicBezTo>
                    <a:pt x="7814" y="1138"/>
                    <a:pt x="7761" y="1116"/>
                    <a:pt x="7726" y="1116"/>
                  </a:cubicBezTo>
                  <a:cubicBezTo>
                    <a:pt x="7716" y="1116"/>
                    <a:pt x="7708" y="1117"/>
                    <a:pt x="7702" y="1121"/>
                  </a:cubicBezTo>
                  <a:cubicBezTo>
                    <a:pt x="7646" y="1150"/>
                    <a:pt x="7600" y="1190"/>
                    <a:pt x="7558" y="1236"/>
                  </a:cubicBezTo>
                  <a:cubicBezTo>
                    <a:pt x="7525" y="1278"/>
                    <a:pt x="7456" y="1340"/>
                    <a:pt x="7443" y="1363"/>
                  </a:cubicBezTo>
                  <a:cubicBezTo>
                    <a:pt x="7433" y="1386"/>
                    <a:pt x="7433" y="1445"/>
                    <a:pt x="7420" y="1475"/>
                  </a:cubicBezTo>
                  <a:cubicBezTo>
                    <a:pt x="7407" y="1504"/>
                    <a:pt x="7325" y="1501"/>
                    <a:pt x="7296" y="1537"/>
                  </a:cubicBezTo>
                  <a:cubicBezTo>
                    <a:pt x="7269" y="1583"/>
                    <a:pt x="7250" y="1635"/>
                    <a:pt x="7240" y="1691"/>
                  </a:cubicBezTo>
                  <a:cubicBezTo>
                    <a:pt x="7237" y="1717"/>
                    <a:pt x="7148" y="1786"/>
                    <a:pt x="7148" y="1786"/>
                  </a:cubicBezTo>
                  <a:cubicBezTo>
                    <a:pt x="7148" y="1786"/>
                    <a:pt x="7131" y="1789"/>
                    <a:pt x="7111" y="1789"/>
                  </a:cubicBezTo>
                  <a:cubicBezTo>
                    <a:pt x="7080" y="1789"/>
                    <a:pt x="7041" y="1782"/>
                    <a:pt x="7037" y="1747"/>
                  </a:cubicBezTo>
                  <a:cubicBezTo>
                    <a:pt x="7030" y="1688"/>
                    <a:pt x="7109" y="1580"/>
                    <a:pt x="7109" y="1580"/>
                  </a:cubicBezTo>
                  <a:cubicBezTo>
                    <a:pt x="7099" y="1560"/>
                    <a:pt x="7086" y="1540"/>
                    <a:pt x="7073" y="1524"/>
                  </a:cubicBezTo>
                  <a:cubicBezTo>
                    <a:pt x="7030" y="1491"/>
                    <a:pt x="6984" y="1462"/>
                    <a:pt x="6935" y="1439"/>
                  </a:cubicBezTo>
                  <a:cubicBezTo>
                    <a:pt x="6886" y="1452"/>
                    <a:pt x="6840" y="1471"/>
                    <a:pt x="6794" y="1498"/>
                  </a:cubicBezTo>
                  <a:cubicBezTo>
                    <a:pt x="6778" y="1511"/>
                    <a:pt x="6706" y="1642"/>
                    <a:pt x="6667" y="1694"/>
                  </a:cubicBezTo>
                  <a:cubicBezTo>
                    <a:pt x="6635" y="1737"/>
                    <a:pt x="6458" y="1800"/>
                    <a:pt x="6375" y="1800"/>
                  </a:cubicBezTo>
                  <a:cubicBezTo>
                    <a:pt x="6356" y="1800"/>
                    <a:pt x="6342" y="1796"/>
                    <a:pt x="6336" y="1789"/>
                  </a:cubicBezTo>
                  <a:cubicBezTo>
                    <a:pt x="6297" y="1750"/>
                    <a:pt x="6146" y="1665"/>
                    <a:pt x="6103" y="1619"/>
                  </a:cubicBezTo>
                  <a:cubicBezTo>
                    <a:pt x="6061" y="1573"/>
                    <a:pt x="5913" y="1426"/>
                    <a:pt x="5864" y="1419"/>
                  </a:cubicBezTo>
                  <a:cubicBezTo>
                    <a:pt x="5832" y="1417"/>
                    <a:pt x="5748" y="1414"/>
                    <a:pt x="5698" y="1414"/>
                  </a:cubicBezTo>
                  <a:cubicBezTo>
                    <a:pt x="5677" y="1414"/>
                    <a:pt x="5662" y="1415"/>
                    <a:pt x="5658" y="1416"/>
                  </a:cubicBezTo>
                  <a:cubicBezTo>
                    <a:pt x="5652" y="1416"/>
                    <a:pt x="5622" y="1425"/>
                    <a:pt x="5594" y="1425"/>
                  </a:cubicBezTo>
                  <a:cubicBezTo>
                    <a:pt x="5574" y="1425"/>
                    <a:pt x="5556" y="1421"/>
                    <a:pt x="5546" y="1406"/>
                  </a:cubicBezTo>
                  <a:cubicBezTo>
                    <a:pt x="5517" y="1311"/>
                    <a:pt x="5494" y="1213"/>
                    <a:pt x="5478" y="1114"/>
                  </a:cubicBezTo>
                  <a:cubicBezTo>
                    <a:pt x="5474" y="1082"/>
                    <a:pt x="5438" y="859"/>
                    <a:pt x="5422" y="836"/>
                  </a:cubicBezTo>
                  <a:cubicBezTo>
                    <a:pt x="5402" y="810"/>
                    <a:pt x="5268" y="806"/>
                    <a:pt x="5245" y="761"/>
                  </a:cubicBezTo>
                  <a:cubicBezTo>
                    <a:pt x="5219" y="682"/>
                    <a:pt x="5199" y="603"/>
                    <a:pt x="5179" y="525"/>
                  </a:cubicBezTo>
                  <a:cubicBezTo>
                    <a:pt x="5179" y="525"/>
                    <a:pt x="5144" y="464"/>
                    <a:pt x="5115" y="464"/>
                  </a:cubicBezTo>
                  <a:cubicBezTo>
                    <a:pt x="5112" y="464"/>
                    <a:pt x="5110" y="465"/>
                    <a:pt x="5107" y="466"/>
                  </a:cubicBezTo>
                  <a:cubicBezTo>
                    <a:pt x="5078" y="482"/>
                    <a:pt x="4989" y="528"/>
                    <a:pt x="4973" y="580"/>
                  </a:cubicBezTo>
                  <a:cubicBezTo>
                    <a:pt x="4957" y="633"/>
                    <a:pt x="4908" y="708"/>
                    <a:pt x="4888" y="711"/>
                  </a:cubicBezTo>
                  <a:cubicBezTo>
                    <a:pt x="4868" y="711"/>
                    <a:pt x="4750" y="731"/>
                    <a:pt x="4737" y="757"/>
                  </a:cubicBezTo>
                  <a:cubicBezTo>
                    <a:pt x="4721" y="793"/>
                    <a:pt x="4701" y="826"/>
                    <a:pt x="4678" y="856"/>
                  </a:cubicBezTo>
                  <a:cubicBezTo>
                    <a:pt x="4653" y="869"/>
                    <a:pt x="4627" y="876"/>
                    <a:pt x="4601" y="876"/>
                  </a:cubicBezTo>
                  <a:cubicBezTo>
                    <a:pt x="4582" y="876"/>
                    <a:pt x="4563" y="872"/>
                    <a:pt x="4544" y="865"/>
                  </a:cubicBezTo>
                  <a:cubicBezTo>
                    <a:pt x="4511" y="849"/>
                    <a:pt x="4430" y="787"/>
                    <a:pt x="4388" y="787"/>
                  </a:cubicBezTo>
                  <a:cubicBezTo>
                    <a:pt x="4381" y="787"/>
                    <a:pt x="4375" y="789"/>
                    <a:pt x="4370" y="793"/>
                  </a:cubicBezTo>
                  <a:cubicBezTo>
                    <a:pt x="4344" y="823"/>
                    <a:pt x="4305" y="836"/>
                    <a:pt x="4328" y="872"/>
                  </a:cubicBezTo>
                  <a:cubicBezTo>
                    <a:pt x="4347" y="905"/>
                    <a:pt x="4419" y="951"/>
                    <a:pt x="4429" y="967"/>
                  </a:cubicBezTo>
                  <a:cubicBezTo>
                    <a:pt x="4439" y="987"/>
                    <a:pt x="4387" y="1026"/>
                    <a:pt x="4377" y="1026"/>
                  </a:cubicBezTo>
                  <a:cubicBezTo>
                    <a:pt x="4367" y="1029"/>
                    <a:pt x="3358" y="1111"/>
                    <a:pt x="3312" y="1121"/>
                  </a:cubicBezTo>
                  <a:cubicBezTo>
                    <a:pt x="3270" y="1131"/>
                    <a:pt x="3050" y="1127"/>
                    <a:pt x="3024" y="1131"/>
                  </a:cubicBezTo>
                  <a:cubicBezTo>
                    <a:pt x="2994" y="1134"/>
                    <a:pt x="2804" y="1262"/>
                    <a:pt x="2814" y="1370"/>
                  </a:cubicBezTo>
                  <a:cubicBezTo>
                    <a:pt x="2827" y="1478"/>
                    <a:pt x="2834" y="1632"/>
                    <a:pt x="2873" y="1681"/>
                  </a:cubicBezTo>
                  <a:cubicBezTo>
                    <a:pt x="2913" y="1730"/>
                    <a:pt x="2965" y="1796"/>
                    <a:pt x="3027" y="1806"/>
                  </a:cubicBezTo>
                  <a:cubicBezTo>
                    <a:pt x="3034" y="1807"/>
                    <a:pt x="3041" y="1807"/>
                    <a:pt x="3050" y="1807"/>
                  </a:cubicBezTo>
                  <a:cubicBezTo>
                    <a:pt x="3112" y="1807"/>
                    <a:pt x="3220" y="1781"/>
                    <a:pt x="3279" y="1781"/>
                  </a:cubicBezTo>
                  <a:cubicBezTo>
                    <a:pt x="3286" y="1781"/>
                    <a:pt x="3293" y="1782"/>
                    <a:pt x="3299" y="1783"/>
                  </a:cubicBezTo>
                  <a:cubicBezTo>
                    <a:pt x="3352" y="1792"/>
                    <a:pt x="3519" y="1835"/>
                    <a:pt x="3542" y="1858"/>
                  </a:cubicBezTo>
                  <a:cubicBezTo>
                    <a:pt x="3561" y="1894"/>
                    <a:pt x="3578" y="1933"/>
                    <a:pt x="3587" y="1976"/>
                  </a:cubicBezTo>
                  <a:cubicBezTo>
                    <a:pt x="3587" y="1976"/>
                    <a:pt x="3665" y="2281"/>
                    <a:pt x="3594" y="2281"/>
                  </a:cubicBezTo>
                  <a:cubicBezTo>
                    <a:pt x="3592" y="2281"/>
                    <a:pt x="3590" y="2281"/>
                    <a:pt x="3587" y="2281"/>
                  </a:cubicBezTo>
                  <a:cubicBezTo>
                    <a:pt x="3505" y="2261"/>
                    <a:pt x="3365" y="2238"/>
                    <a:pt x="3348" y="2235"/>
                  </a:cubicBezTo>
                  <a:cubicBezTo>
                    <a:pt x="3329" y="2235"/>
                    <a:pt x="3132" y="2297"/>
                    <a:pt x="3132" y="2297"/>
                  </a:cubicBezTo>
                  <a:cubicBezTo>
                    <a:pt x="3080" y="2310"/>
                    <a:pt x="3027" y="2326"/>
                    <a:pt x="2978" y="2349"/>
                  </a:cubicBezTo>
                  <a:cubicBezTo>
                    <a:pt x="2952" y="2372"/>
                    <a:pt x="2752" y="2454"/>
                    <a:pt x="2749" y="2484"/>
                  </a:cubicBezTo>
                  <a:cubicBezTo>
                    <a:pt x="2749" y="2510"/>
                    <a:pt x="2804" y="3050"/>
                    <a:pt x="2880" y="3139"/>
                  </a:cubicBezTo>
                  <a:cubicBezTo>
                    <a:pt x="2935" y="3217"/>
                    <a:pt x="3011" y="3283"/>
                    <a:pt x="3096" y="3329"/>
                  </a:cubicBezTo>
                  <a:cubicBezTo>
                    <a:pt x="3237" y="3407"/>
                    <a:pt x="3401" y="3512"/>
                    <a:pt x="3407" y="3581"/>
                  </a:cubicBezTo>
                  <a:cubicBezTo>
                    <a:pt x="3414" y="3653"/>
                    <a:pt x="3352" y="3765"/>
                    <a:pt x="3447" y="3843"/>
                  </a:cubicBezTo>
                  <a:cubicBezTo>
                    <a:pt x="3545" y="3919"/>
                    <a:pt x="3623" y="3991"/>
                    <a:pt x="3607" y="4105"/>
                  </a:cubicBezTo>
                  <a:cubicBezTo>
                    <a:pt x="3591" y="4220"/>
                    <a:pt x="3587" y="5019"/>
                    <a:pt x="3578" y="5229"/>
                  </a:cubicBezTo>
                  <a:cubicBezTo>
                    <a:pt x="3568" y="5439"/>
                    <a:pt x="3453" y="6552"/>
                    <a:pt x="3440" y="6683"/>
                  </a:cubicBezTo>
                  <a:cubicBezTo>
                    <a:pt x="3427" y="6814"/>
                    <a:pt x="3401" y="7224"/>
                    <a:pt x="3315" y="7267"/>
                  </a:cubicBezTo>
                  <a:cubicBezTo>
                    <a:pt x="3260" y="7297"/>
                    <a:pt x="3165" y="7325"/>
                    <a:pt x="3095" y="7325"/>
                  </a:cubicBezTo>
                  <a:cubicBezTo>
                    <a:pt x="3061" y="7325"/>
                    <a:pt x="3032" y="7319"/>
                    <a:pt x="3017" y="7303"/>
                  </a:cubicBezTo>
                  <a:cubicBezTo>
                    <a:pt x="2975" y="7253"/>
                    <a:pt x="2916" y="7158"/>
                    <a:pt x="2896" y="7149"/>
                  </a:cubicBezTo>
                  <a:cubicBezTo>
                    <a:pt x="2894" y="7148"/>
                    <a:pt x="2891" y="7147"/>
                    <a:pt x="2887" y="7147"/>
                  </a:cubicBezTo>
                  <a:cubicBezTo>
                    <a:pt x="2846" y="7147"/>
                    <a:pt x="2704" y="7188"/>
                    <a:pt x="2650" y="7221"/>
                  </a:cubicBezTo>
                  <a:cubicBezTo>
                    <a:pt x="2591" y="7257"/>
                    <a:pt x="2506" y="7352"/>
                    <a:pt x="2503" y="7394"/>
                  </a:cubicBezTo>
                  <a:cubicBezTo>
                    <a:pt x="2496" y="7434"/>
                    <a:pt x="2221" y="7486"/>
                    <a:pt x="2133" y="7515"/>
                  </a:cubicBezTo>
                  <a:cubicBezTo>
                    <a:pt x="2044" y="7548"/>
                    <a:pt x="1890" y="7643"/>
                    <a:pt x="1805" y="7653"/>
                  </a:cubicBezTo>
                  <a:cubicBezTo>
                    <a:pt x="1789" y="7655"/>
                    <a:pt x="1772" y="7656"/>
                    <a:pt x="1754" y="7656"/>
                  </a:cubicBezTo>
                  <a:cubicBezTo>
                    <a:pt x="1727" y="7656"/>
                    <a:pt x="1699" y="7654"/>
                    <a:pt x="1673" y="7654"/>
                  </a:cubicBezTo>
                  <a:cubicBezTo>
                    <a:pt x="1624" y="7654"/>
                    <a:pt x="1580" y="7659"/>
                    <a:pt x="1556" y="7683"/>
                  </a:cubicBezTo>
                  <a:cubicBezTo>
                    <a:pt x="1510" y="7728"/>
                    <a:pt x="1412" y="7869"/>
                    <a:pt x="1356" y="7918"/>
                  </a:cubicBezTo>
                  <a:cubicBezTo>
                    <a:pt x="1304" y="7968"/>
                    <a:pt x="898" y="8266"/>
                    <a:pt x="849" y="8312"/>
                  </a:cubicBezTo>
                  <a:cubicBezTo>
                    <a:pt x="796" y="8354"/>
                    <a:pt x="675" y="8416"/>
                    <a:pt x="669" y="8485"/>
                  </a:cubicBezTo>
                  <a:cubicBezTo>
                    <a:pt x="665" y="8557"/>
                    <a:pt x="606" y="8714"/>
                    <a:pt x="619" y="8819"/>
                  </a:cubicBezTo>
                  <a:cubicBezTo>
                    <a:pt x="633" y="8924"/>
                    <a:pt x="613" y="9036"/>
                    <a:pt x="587" y="9062"/>
                  </a:cubicBezTo>
                  <a:cubicBezTo>
                    <a:pt x="560" y="9091"/>
                    <a:pt x="429" y="9265"/>
                    <a:pt x="416" y="9363"/>
                  </a:cubicBezTo>
                  <a:cubicBezTo>
                    <a:pt x="403" y="9461"/>
                    <a:pt x="616" y="9671"/>
                    <a:pt x="590" y="9720"/>
                  </a:cubicBezTo>
                  <a:cubicBezTo>
                    <a:pt x="567" y="9769"/>
                    <a:pt x="374" y="9897"/>
                    <a:pt x="285" y="9956"/>
                  </a:cubicBezTo>
                  <a:cubicBezTo>
                    <a:pt x="197" y="10018"/>
                    <a:pt x="0" y="10218"/>
                    <a:pt x="13" y="10339"/>
                  </a:cubicBezTo>
                  <a:cubicBezTo>
                    <a:pt x="26" y="10461"/>
                    <a:pt x="36" y="10506"/>
                    <a:pt x="36" y="10549"/>
                  </a:cubicBezTo>
                  <a:cubicBezTo>
                    <a:pt x="36" y="10549"/>
                    <a:pt x="931" y="10736"/>
                    <a:pt x="1062" y="10788"/>
                  </a:cubicBezTo>
                  <a:cubicBezTo>
                    <a:pt x="1193" y="10841"/>
                    <a:pt x="2189" y="10955"/>
                    <a:pt x="2441" y="10958"/>
                  </a:cubicBezTo>
                  <a:cubicBezTo>
                    <a:pt x="2693" y="10965"/>
                    <a:pt x="3247" y="10978"/>
                    <a:pt x="3384" y="11073"/>
                  </a:cubicBezTo>
                  <a:cubicBezTo>
                    <a:pt x="3522" y="11165"/>
                    <a:pt x="4007" y="11322"/>
                    <a:pt x="4262" y="11502"/>
                  </a:cubicBezTo>
                  <a:cubicBezTo>
                    <a:pt x="4518" y="11682"/>
                    <a:pt x="5825" y="12056"/>
                    <a:pt x="6123" y="12157"/>
                  </a:cubicBezTo>
                  <a:cubicBezTo>
                    <a:pt x="6421" y="12259"/>
                    <a:pt x="6860" y="12361"/>
                    <a:pt x="6860" y="12361"/>
                  </a:cubicBezTo>
                  <a:lnTo>
                    <a:pt x="7043" y="12426"/>
                  </a:lnTo>
                  <a:cubicBezTo>
                    <a:pt x="7043" y="12426"/>
                    <a:pt x="7296" y="12275"/>
                    <a:pt x="7319" y="12180"/>
                  </a:cubicBezTo>
                  <a:cubicBezTo>
                    <a:pt x="7342" y="12085"/>
                    <a:pt x="7335" y="11941"/>
                    <a:pt x="7414" y="11908"/>
                  </a:cubicBezTo>
                  <a:cubicBezTo>
                    <a:pt x="7453" y="11893"/>
                    <a:pt x="7539" y="11885"/>
                    <a:pt x="7620" y="11885"/>
                  </a:cubicBezTo>
                  <a:cubicBezTo>
                    <a:pt x="7705" y="11885"/>
                    <a:pt x="7785" y="11893"/>
                    <a:pt x="7800" y="11908"/>
                  </a:cubicBezTo>
                  <a:cubicBezTo>
                    <a:pt x="7830" y="11941"/>
                    <a:pt x="7938" y="12030"/>
                    <a:pt x="7990" y="12033"/>
                  </a:cubicBezTo>
                  <a:cubicBezTo>
                    <a:pt x="7991" y="12033"/>
                    <a:pt x="7992" y="12033"/>
                    <a:pt x="7992" y="12033"/>
                  </a:cubicBezTo>
                  <a:cubicBezTo>
                    <a:pt x="8049" y="12033"/>
                    <a:pt x="8262" y="11918"/>
                    <a:pt x="8262" y="11918"/>
                  </a:cubicBezTo>
                  <a:cubicBezTo>
                    <a:pt x="8262" y="11918"/>
                    <a:pt x="8319" y="11830"/>
                    <a:pt x="8361" y="11830"/>
                  </a:cubicBezTo>
                  <a:cubicBezTo>
                    <a:pt x="8362" y="11830"/>
                    <a:pt x="8363" y="11830"/>
                    <a:pt x="8364" y="11830"/>
                  </a:cubicBezTo>
                  <a:cubicBezTo>
                    <a:pt x="8365" y="11830"/>
                    <a:pt x="8367" y="11830"/>
                    <a:pt x="8369" y="11830"/>
                  </a:cubicBezTo>
                  <a:cubicBezTo>
                    <a:pt x="8395" y="11830"/>
                    <a:pt x="8415" y="11800"/>
                    <a:pt x="8438" y="11800"/>
                  </a:cubicBezTo>
                  <a:cubicBezTo>
                    <a:pt x="8447" y="11800"/>
                    <a:pt x="8457" y="11805"/>
                    <a:pt x="8468" y="11820"/>
                  </a:cubicBezTo>
                  <a:cubicBezTo>
                    <a:pt x="8481" y="11835"/>
                    <a:pt x="8505" y="11841"/>
                    <a:pt x="8534" y="11841"/>
                  </a:cubicBezTo>
                  <a:cubicBezTo>
                    <a:pt x="8607" y="11841"/>
                    <a:pt x="8711" y="11805"/>
                    <a:pt x="8727" y="11791"/>
                  </a:cubicBezTo>
                  <a:cubicBezTo>
                    <a:pt x="8776" y="11728"/>
                    <a:pt x="8806" y="11650"/>
                    <a:pt x="8809" y="11571"/>
                  </a:cubicBezTo>
                  <a:cubicBezTo>
                    <a:pt x="8822" y="11450"/>
                    <a:pt x="8767" y="11358"/>
                    <a:pt x="8881" y="11329"/>
                  </a:cubicBezTo>
                  <a:cubicBezTo>
                    <a:pt x="8898" y="11325"/>
                    <a:pt x="8916" y="11323"/>
                    <a:pt x="8935" y="11323"/>
                  </a:cubicBezTo>
                  <a:cubicBezTo>
                    <a:pt x="9053" y="11323"/>
                    <a:pt x="9209" y="11391"/>
                    <a:pt x="9209" y="11391"/>
                  </a:cubicBezTo>
                  <a:cubicBezTo>
                    <a:pt x="9209" y="11391"/>
                    <a:pt x="9271" y="11415"/>
                    <a:pt x="9329" y="11415"/>
                  </a:cubicBezTo>
                  <a:cubicBezTo>
                    <a:pt x="9357" y="11415"/>
                    <a:pt x="9383" y="11410"/>
                    <a:pt x="9402" y="11394"/>
                  </a:cubicBezTo>
                  <a:cubicBezTo>
                    <a:pt x="9464" y="11345"/>
                    <a:pt x="9487" y="11319"/>
                    <a:pt x="9487" y="11260"/>
                  </a:cubicBezTo>
                  <a:cubicBezTo>
                    <a:pt x="9491" y="11198"/>
                    <a:pt x="9504" y="11031"/>
                    <a:pt x="9533" y="10995"/>
                  </a:cubicBezTo>
                  <a:cubicBezTo>
                    <a:pt x="9582" y="10952"/>
                    <a:pt x="9635" y="10916"/>
                    <a:pt x="9690" y="10883"/>
                  </a:cubicBezTo>
                  <a:cubicBezTo>
                    <a:pt x="9690" y="10883"/>
                    <a:pt x="9628" y="10716"/>
                    <a:pt x="9664" y="10660"/>
                  </a:cubicBezTo>
                  <a:cubicBezTo>
                    <a:pt x="9713" y="10598"/>
                    <a:pt x="9766" y="10536"/>
                    <a:pt x="9821" y="10477"/>
                  </a:cubicBezTo>
                  <a:cubicBezTo>
                    <a:pt x="9867" y="10428"/>
                    <a:pt x="9910" y="10372"/>
                    <a:pt x="9943" y="10313"/>
                  </a:cubicBezTo>
                  <a:cubicBezTo>
                    <a:pt x="9969" y="10251"/>
                    <a:pt x="10221" y="10156"/>
                    <a:pt x="10244" y="10153"/>
                  </a:cubicBezTo>
                  <a:cubicBezTo>
                    <a:pt x="10245" y="10152"/>
                    <a:pt x="10246" y="10152"/>
                    <a:pt x="10247" y="10152"/>
                  </a:cubicBezTo>
                  <a:cubicBezTo>
                    <a:pt x="10297" y="10152"/>
                    <a:pt x="10745" y="10205"/>
                    <a:pt x="10745" y="10205"/>
                  </a:cubicBezTo>
                  <a:cubicBezTo>
                    <a:pt x="10745" y="10205"/>
                    <a:pt x="10958" y="10382"/>
                    <a:pt x="10988" y="10428"/>
                  </a:cubicBezTo>
                  <a:cubicBezTo>
                    <a:pt x="11020" y="10477"/>
                    <a:pt x="11201" y="10657"/>
                    <a:pt x="11240" y="10657"/>
                  </a:cubicBezTo>
                  <a:cubicBezTo>
                    <a:pt x="11325" y="10657"/>
                    <a:pt x="11404" y="10706"/>
                    <a:pt x="11446" y="10778"/>
                  </a:cubicBezTo>
                  <a:cubicBezTo>
                    <a:pt x="11499" y="10883"/>
                    <a:pt x="11790" y="10936"/>
                    <a:pt x="11790" y="10936"/>
                  </a:cubicBezTo>
                  <a:lnTo>
                    <a:pt x="11961" y="10804"/>
                  </a:lnTo>
                  <a:cubicBezTo>
                    <a:pt x="11982" y="10799"/>
                    <a:pt x="12004" y="10795"/>
                    <a:pt x="12025" y="10795"/>
                  </a:cubicBezTo>
                  <a:cubicBezTo>
                    <a:pt x="12041" y="10795"/>
                    <a:pt x="12057" y="10797"/>
                    <a:pt x="12072" y="10801"/>
                  </a:cubicBezTo>
                  <a:lnTo>
                    <a:pt x="13956" y="10562"/>
                  </a:lnTo>
                  <a:lnTo>
                    <a:pt x="15086" y="10418"/>
                  </a:lnTo>
                  <a:cubicBezTo>
                    <a:pt x="15082" y="10356"/>
                    <a:pt x="15076" y="10290"/>
                    <a:pt x="15063" y="10228"/>
                  </a:cubicBezTo>
                  <a:cubicBezTo>
                    <a:pt x="15046" y="10153"/>
                    <a:pt x="15053" y="10074"/>
                    <a:pt x="15079" y="9999"/>
                  </a:cubicBezTo>
                  <a:cubicBezTo>
                    <a:pt x="15096" y="9930"/>
                    <a:pt x="15155" y="9773"/>
                    <a:pt x="15105" y="9704"/>
                  </a:cubicBezTo>
                  <a:cubicBezTo>
                    <a:pt x="15056" y="9632"/>
                    <a:pt x="14997" y="9422"/>
                    <a:pt x="14994" y="9396"/>
                  </a:cubicBezTo>
                  <a:cubicBezTo>
                    <a:pt x="14991" y="9373"/>
                    <a:pt x="15122" y="9239"/>
                    <a:pt x="15128" y="9153"/>
                  </a:cubicBezTo>
                  <a:cubicBezTo>
                    <a:pt x="15135" y="9072"/>
                    <a:pt x="14945" y="8957"/>
                    <a:pt x="15102" y="8941"/>
                  </a:cubicBezTo>
                  <a:cubicBezTo>
                    <a:pt x="15110" y="8940"/>
                    <a:pt x="15118" y="8939"/>
                    <a:pt x="15125" y="8939"/>
                  </a:cubicBezTo>
                  <a:cubicBezTo>
                    <a:pt x="15146" y="8939"/>
                    <a:pt x="15165" y="8942"/>
                    <a:pt x="15184" y="8947"/>
                  </a:cubicBezTo>
                  <a:cubicBezTo>
                    <a:pt x="15184" y="8947"/>
                    <a:pt x="14958" y="8551"/>
                    <a:pt x="14912" y="8534"/>
                  </a:cubicBezTo>
                  <a:cubicBezTo>
                    <a:pt x="14863" y="8518"/>
                    <a:pt x="14794" y="8413"/>
                    <a:pt x="14788" y="8344"/>
                  </a:cubicBezTo>
                  <a:cubicBezTo>
                    <a:pt x="14781" y="8279"/>
                    <a:pt x="15027" y="7994"/>
                    <a:pt x="15102" y="7751"/>
                  </a:cubicBezTo>
                  <a:cubicBezTo>
                    <a:pt x="15174" y="7509"/>
                    <a:pt x="15626" y="6261"/>
                    <a:pt x="15705" y="5950"/>
                  </a:cubicBezTo>
                  <a:cubicBezTo>
                    <a:pt x="15780" y="5638"/>
                    <a:pt x="16173" y="4646"/>
                    <a:pt x="16252" y="4456"/>
                  </a:cubicBezTo>
                  <a:cubicBezTo>
                    <a:pt x="16331" y="4269"/>
                    <a:pt x="16265" y="4164"/>
                    <a:pt x="16255" y="3987"/>
                  </a:cubicBezTo>
                  <a:cubicBezTo>
                    <a:pt x="16245" y="3807"/>
                    <a:pt x="16304" y="3833"/>
                    <a:pt x="16386" y="3748"/>
                  </a:cubicBezTo>
                  <a:cubicBezTo>
                    <a:pt x="16452" y="3679"/>
                    <a:pt x="16524" y="3614"/>
                    <a:pt x="16599" y="3555"/>
                  </a:cubicBezTo>
                  <a:lnTo>
                    <a:pt x="16514" y="3457"/>
                  </a:lnTo>
                  <a:cubicBezTo>
                    <a:pt x="16413" y="3539"/>
                    <a:pt x="16295" y="3604"/>
                    <a:pt x="16167" y="3650"/>
                  </a:cubicBezTo>
                  <a:cubicBezTo>
                    <a:pt x="16131" y="3661"/>
                    <a:pt x="16100" y="3665"/>
                    <a:pt x="16072" y="3665"/>
                  </a:cubicBezTo>
                  <a:cubicBezTo>
                    <a:pt x="15963" y="3665"/>
                    <a:pt x="15908" y="3599"/>
                    <a:pt x="15882" y="3594"/>
                  </a:cubicBezTo>
                  <a:cubicBezTo>
                    <a:pt x="15846" y="3588"/>
                    <a:pt x="15797" y="3535"/>
                    <a:pt x="15698" y="3368"/>
                  </a:cubicBezTo>
                  <a:cubicBezTo>
                    <a:pt x="15652" y="3287"/>
                    <a:pt x="15603" y="3269"/>
                    <a:pt x="15557" y="3269"/>
                  </a:cubicBezTo>
                  <a:cubicBezTo>
                    <a:pt x="15520" y="3269"/>
                    <a:pt x="15486" y="3281"/>
                    <a:pt x="15458" y="3281"/>
                  </a:cubicBezTo>
                  <a:cubicBezTo>
                    <a:pt x="15449" y="3281"/>
                    <a:pt x="15441" y="3280"/>
                    <a:pt x="15433" y="3276"/>
                  </a:cubicBezTo>
                  <a:cubicBezTo>
                    <a:pt x="15374" y="3247"/>
                    <a:pt x="15204" y="3234"/>
                    <a:pt x="14994" y="3155"/>
                  </a:cubicBezTo>
                  <a:cubicBezTo>
                    <a:pt x="14784" y="3080"/>
                    <a:pt x="14771" y="3067"/>
                    <a:pt x="14716" y="2985"/>
                  </a:cubicBezTo>
                  <a:cubicBezTo>
                    <a:pt x="14686" y="2929"/>
                    <a:pt x="14676" y="2860"/>
                    <a:pt x="14696" y="2798"/>
                  </a:cubicBezTo>
                  <a:lnTo>
                    <a:pt x="14696" y="2798"/>
                  </a:lnTo>
                  <a:lnTo>
                    <a:pt x="14385" y="2834"/>
                  </a:lnTo>
                  <a:cubicBezTo>
                    <a:pt x="14385" y="2834"/>
                    <a:pt x="14326" y="2795"/>
                    <a:pt x="14231" y="2726"/>
                  </a:cubicBezTo>
                  <a:cubicBezTo>
                    <a:pt x="14132" y="2661"/>
                    <a:pt x="14159" y="2690"/>
                    <a:pt x="14044" y="2569"/>
                  </a:cubicBezTo>
                  <a:cubicBezTo>
                    <a:pt x="13929" y="2448"/>
                    <a:pt x="13910" y="2284"/>
                    <a:pt x="13867" y="2186"/>
                  </a:cubicBezTo>
                  <a:cubicBezTo>
                    <a:pt x="13821" y="2091"/>
                    <a:pt x="13710" y="2081"/>
                    <a:pt x="13641" y="1966"/>
                  </a:cubicBezTo>
                  <a:cubicBezTo>
                    <a:pt x="13572" y="1851"/>
                    <a:pt x="13585" y="1491"/>
                    <a:pt x="13585" y="1491"/>
                  </a:cubicBezTo>
                  <a:lnTo>
                    <a:pt x="13474" y="1491"/>
                  </a:lnTo>
                  <a:cubicBezTo>
                    <a:pt x="13415" y="1488"/>
                    <a:pt x="13333" y="1488"/>
                    <a:pt x="13241" y="1488"/>
                  </a:cubicBezTo>
                  <a:lnTo>
                    <a:pt x="13042" y="1488"/>
                  </a:lnTo>
                  <a:lnTo>
                    <a:pt x="12973" y="1491"/>
                  </a:lnTo>
                  <a:lnTo>
                    <a:pt x="12937" y="1491"/>
                  </a:lnTo>
                  <a:cubicBezTo>
                    <a:pt x="12907" y="1494"/>
                    <a:pt x="12878" y="1494"/>
                    <a:pt x="12852" y="1498"/>
                  </a:cubicBezTo>
                  <a:cubicBezTo>
                    <a:pt x="12652" y="1514"/>
                    <a:pt x="12485" y="1550"/>
                    <a:pt x="12472" y="1616"/>
                  </a:cubicBezTo>
                  <a:cubicBezTo>
                    <a:pt x="12472" y="1616"/>
                    <a:pt x="12409" y="1953"/>
                    <a:pt x="12354" y="2064"/>
                  </a:cubicBezTo>
                  <a:cubicBezTo>
                    <a:pt x="12298" y="2176"/>
                    <a:pt x="12170" y="2454"/>
                    <a:pt x="12213" y="2490"/>
                  </a:cubicBezTo>
                  <a:cubicBezTo>
                    <a:pt x="12255" y="2523"/>
                    <a:pt x="12324" y="2533"/>
                    <a:pt x="12337" y="2575"/>
                  </a:cubicBezTo>
                  <a:cubicBezTo>
                    <a:pt x="12354" y="2618"/>
                    <a:pt x="12278" y="2693"/>
                    <a:pt x="12229" y="2716"/>
                  </a:cubicBezTo>
                  <a:cubicBezTo>
                    <a:pt x="12177" y="2746"/>
                    <a:pt x="12118" y="2769"/>
                    <a:pt x="12059" y="2785"/>
                  </a:cubicBezTo>
                  <a:cubicBezTo>
                    <a:pt x="12058" y="2785"/>
                    <a:pt x="12057" y="2785"/>
                    <a:pt x="12056" y="2785"/>
                  </a:cubicBezTo>
                  <a:cubicBezTo>
                    <a:pt x="12017" y="2785"/>
                    <a:pt x="11908" y="2726"/>
                    <a:pt x="11908" y="2726"/>
                  </a:cubicBezTo>
                  <a:cubicBezTo>
                    <a:pt x="11908" y="2726"/>
                    <a:pt x="11830" y="2582"/>
                    <a:pt x="11764" y="2556"/>
                  </a:cubicBezTo>
                  <a:cubicBezTo>
                    <a:pt x="11716" y="2536"/>
                    <a:pt x="11532" y="2484"/>
                    <a:pt x="11433" y="2484"/>
                  </a:cubicBezTo>
                  <a:cubicBezTo>
                    <a:pt x="11404" y="2484"/>
                    <a:pt x="11382" y="2489"/>
                    <a:pt x="11374" y="2500"/>
                  </a:cubicBezTo>
                  <a:cubicBezTo>
                    <a:pt x="11338" y="2549"/>
                    <a:pt x="11138" y="2664"/>
                    <a:pt x="11128" y="2769"/>
                  </a:cubicBezTo>
                  <a:cubicBezTo>
                    <a:pt x="11115" y="2870"/>
                    <a:pt x="11171" y="2919"/>
                    <a:pt x="11191" y="2995"/>
                  </a:cubicBezTo>
                  <a:cubicBezTo>
                    <a:pt x="11207" y="3047"/>
                    <a:pt x="11197" y="3103"/>
                    <a:pt x="11165" y="3145"/>
                  </a:cubicBezTo>
                  <a:cubicBezTo>
                    <a:pt x="11138" y="3178"/>
                    <a:pt x="11128" y="3221"/>
                    <a:pt x="11138" y="3263"/>
                  </a:cubicBezTo>
                  <a:cubicBezTo>
                    <a:pt x="11148" y="3326"/>
                    <a:pt x="11155" y="3345"/>
                    <a:pt x="11220" y="3424"/>
                  </a:cubicBezTo>
                  <a:cubicBezTo>
                    <a:pt x="11282" y="3499"/>
                    <a:pt x="11325" y="3529"/>
                    <a:pt x="11302" y="3558"/>
                  </a:cubicBezTo>
                  <a:cubicBezTo>
                    <a:pt x="11293" y="3570"/>
                    <a:pt x="11280" y="3575"/>
                    <a:pt x="11264" y="3575"/>
                  </a:cubicBezTo>
                  <a:cubicBezTo>
                    <a:pt x="11237" y="3575"/>
                    <a:pt x="11203" y="3560"/>
                    <a:pt x="11171" y="3545"/>
                  </a:cubicBezTo>
                  <a:cubicBezTo>
                    <a:pt x="11127" y="3523"/>
                    <a:pt x="11092" y="3407"/>
                    <a:pt x="11013" y="3407"/>
                  </a:cubicBezTo>
                  <a:cubicBezTo>
                    <a:pt x="11010" y="3407"/>
                    <a:pt x="11007" y="3407"/>
                    <a:pt x="11004" y="3407"/>
                  </a:cubicBezTo>
                  <a:cubicBezTo>
                    <a:pt x="10950" y="3414"/>
                    <a:pt x="10916" y="3426"/>
                    <a:pt x="10891" y="3426"/>
                  </a:cubicBezTo>
                  <a:cubicBezTo>
                    <a:pt x="10879" y="3426"/>
                    <a:pt x="10869" y="3423"/>
                    <a:pt x="10860" y="3414"/>
                  </a:cubicBezTo>
                  <a:cubicBezTo>
                    <a:pt x="10834" y="3388"/>
                    <a:pt x="10696" y="3217"/>
                    <a:pt x="10686" y="3204"/>
                  </a:cubicBezTo>
                  <a:cubicBezTo>
                    <a:pt x="10673" y="3188"/>
                    <a:pt x="10558" y="3054"/>
                    <a:pt x="10454" y="3018"/>
                  </a:cubicBezTo>
                  <a:cubicBezTo>
                    <a:pt x="10346" y="2978"/>
                    <a:pt x="10169" y="2932"/>
                    <a:pt x="10185" y="2890"/>
                  </a:cubicBezTo>
                  <a:cubicBezTo>
                    <a:pt x="10205" y="2851"/>
                    <a:pt x="10355" y="2742"/>
                    <a:pt x="10405" y="2697"/>
                  </a:cubicBezTo>
                  <a:cubicBezTo>
                    <a:pt x="10454" y="2644"/>
                    <a:pt x="10477" y="2575"/>
                    <a:pt x="10473" y="2507"/>
                  </a:cubicBezTo>
                  <a:cubicBezTo>
                    <a:pt x="10467" y="2451"/>
                    <a:pt x="10493" y="2330"/>
                    <a:pt x="10372" y="2245"/>
                  </a:cubicBezTo>
                  <a:cubicBezTo>
                    <a:pt x="10247" y="2156"/>
                    <a:pt x="10120" y="1861"/>
                    <a:pt x="10106" y="1776"/>
                  </a:cubicBezTo>
                  <a:cubicBezTo>
                    <a:pt x="10090" y="1688"/>
                    <a:pt x="10041" y="1648"/>
                    <a:pt x="10038" y="1586"/>
                  </a:cubicBezTo>
                  <a:cubicBezTo>
                    <a:pt x="10031" y="1527"/>
                    <a:pt x="9975" y="1432"/>
                    <a:pt x="10011" y="1350"/>
                  </a:cubicBezTo>
                  <a:cubicBezTo>
                    <a:pt x="10047" y="1265"/>
                    <a:pt x="10133" y="1127"/>
                    <a:pt x="10100" y="1088"/>
                  </a:cubicBezTo>
                  <a:cubicBezTo>
                    <a:pt x="10067" y="1046"/>
                    <a:pt x="9969" y="865"/>
                    <a:pt x="9933" y="856"/>
                  </a:cubicBezTo>
                  <a:cubicBezTo>
                    <a:pt x="9900" y="842"/>
                    <a:pt x="9622" y="666"/>
                    <a:pt x="9622" y="666"/>
                  </a:cubicBezTo>
                  <a:cubicBezTo>
                    <a:pt x="9622" y="584"/>
                    <a:pt x="9631" y="502"/>
                    <a:pt x="9651" y="420"/>
                  </a:cubicBezTo>
                  <a:cubicBezTo>
                    <a:pt x="9684" y="312"/>
                    <a:pt x="9713" y="233"/>
                    <a:pt x="9654" y="191"/>
                  </a:cubicBezTo>
                  <a:cubicBezTo>
                    <a:pt x="9576" y="145"/>
                    <a:pt x="9494" y="112"/>
                    <a:pt x="9409" y="89"/>
                  </a:cubicBezTo>
                  <a:cubicBezTo>
                    <a:pt x="9379" y="86"/>
                    <a:pt x="9196" y="56"/>
                    <a:pt x="9196" y="56"/>
                  </a:cubicBezTo>
                  <a:cubicBezTo>
                    <a:pt x="9143" y="33"/>
                    <a:pt x="9088" y="14"/>
                    <a:pt x="9029" y="1"/>
                  </a:cubicBez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7381914" y="1725933"/>
              <a:ext cx="469369" cy="757777"/>
            </a:xfrm>
            <a:custGeom>
              <a:avLst/>
              <a:gdLst/>
              <a:ahLst/>
              <a:cxnLst/>
              <a:rect l="l" t="t" r="r" b="b"/>
              <a:pathLst>
                <a:path w="5242" h="8463" extrusionOk="0">
                  <a:moveTo>
                    <a:pt x="3417" y="1"/>
                  </a:moveTo>
                  <a:cubicBezTo>
                    <a:pt x="3414" y="40"/>
                    <a:pt x="3410" y="80"/>
                    <a:pt x="3404" y="109"/>
                  </a:cubicBezTo>
                  <a:cubicBezTo>
                    <a:pt x="3388" y="217"/>
                    <a:pt x="3279" y="319"/>
                    <a:pt x="3230" y="381"/>
                  </a:cubicBezTo>
                  <a:cubicBezTo>
                    <a:pt x="3181" y="440"/>
                    <a:pt x="3112" y="489"/>
                    <a:pt x="3024" y="574"/>
                  </a:cubicBezTo>
                  <a:cubicBezTo>
                    <a:pt x="2935" y="659"/>
                    <a:pt x="2759" y="699"/>
                    <a:pt x="2759" y="699"/>
                  </a:cubicBezTo>
                  <a:cubicBezTo>
                    <a:pt x="2703" y="764"/>
                    <a:pt x="2650" y="833"/>
                    <a:pt x="2608" y="905"/>
                  </a:cubicBezTo>
                  <a:cubicBezTo>
                    <a:pt x="2542" y="1017"/>
                    <a:pt x="2621" y="1030"/>
                    <a:pt x="2628" y="1095"/>
                  </a:cubicBezTo>
                  <a:cubicBezTo>
                    <a:pt x="2634" y="1157"/>
                    <a:pt x="2585" y="1249"/>
                    <a:pt x="2536" y="1338"/>
                  </a:cubicBezTo>
                  <a:cubicBezTo>
                    <a:pt x="2487" y="1423"/>
                    <a:pt x="2392" y="1567"/>
                    <a:pt x="2392" y="1567"/>
                  </a:cubicBezTo>
                  <a:cubicBezTo>
                    <a:pt x="2401" y="1596"/>
                    <a:pt x="2415" y="1623"/>
                    <a:pt x="2421" y="1649"/>
                  </a:cubicBezTo>
                  <a:cubicBezTo>
                    <a:pt x="2444" y="1714"/>
                    <a:pt x="2533" y="1773"/>
                    <a:pt x="2529" y="1813"/>
                  </a:cubicBezTo>
                  <a:cubicBezTo>
                    <a:pt x="2529" y="1855"/>
                    <a:pt x="2516" y="1878"/>
                    <a:pt x="2477" y="1953"/>
                  </a:cubicBezTo>
                  <a:cubicBezTo>
                    <a:pt x="2434" y="2029"/>
                    <a:pt x="2464" y="2104"/>
                    <a:pt x="2480" y="2153"/>
                  </a:cubicBezTo>
                  <a:cubicBezTo>
                    <a:pt x="2513" y="2219"/>
                    <a:pt x="2552" y="2278"/>
                    <a:pt x="2601" y="2333"/>
                  </a:cubicBezTo>
                  <a:cubicBezTo>
                    <a:pt x="2644" y="2405"/>
                    <a:pt x="2673" y="2484"/>
                    <a:pt x="2683" y="2569"/>
                  </a:cubicBezTo>
                  <a:cubicBezTo>
                    <a:pt x="2687" y="2622"/>
                    <a:pt x="2654" y="2664"/>
                    <a:pt x="2618" y="2710"/>
                  </a:cubicBezTo>
                  <a:cubicBezTo>
                    <a:pt x="2582" y="2756"/>
                    <a:pt x="2497" y="2805"/>
                    <a:pt x="2457" y="2884"/>
                  </a:cubicBezTo>
                  <a:cubicBezTo>
                    <a:pt x="2421" y="2966"/>
                    <a:pt x="2483" y="3319"/>
                    <a:pt x="2490" y="3388"/>
                  </a:cubicBezTo>
                  <a:cubicBezTo>
                    <a:pt x="2497" y="3457"/>
                    <a:pt x="2578" y="3451"/>
                    <a:pt x="2601" y="3470"/>
                  </a:cubicBezTo>
                  <a:cubicBezTo>
                    <a:pt x="2644" y="3493"/>
                    <a:pt x="2693" y="3506"/>
                    <a:pt x="2742" y="3509"/>
                  </a:cubicBezTo>
                  <a:cubicBezTo>
                    <a:pt x="2798" y="3516"/>
                    <a:pt x="2831" y="3572"/>
                    <a:pt x="2847" y="3614"/>
                  </a:cubicBezTo>
                  <a:cubicBezTo>
                    <a:pt x="2867" y="3654"/>
                    <a:pt x="2840" y="3758"/>
                    <a:pt x="2834" y="3817"/>
                  </a:cubicBezTo>
                  <a:cubicBezTo>
                    <a:pt x="2827" y="3876"/>
                    <a:pt x="2778" y="3952"/>
                    <a:pt x="2736" y="4021"/>
                  </a:cubicBezTo>
                  <a:cubicBezTo>
                    <a:pt x="2714" y="4055"/>
                    <a:pt x="2679" y="4062"/>
                    <a:pt x="2642" y="4062"/>
                  </a:cubicBezTo>
                  <a:cubicBezTo>
                    <a:pt x="2614" y="4062"/>
                    <a:pt x="2585" y="4058"/>
                    <a:pt x="2560" y="4058"/>
                  </a:cubicBezTo>
                  <a:cubicBezTo>
                    <a:pt x="2551" y="4058"/>
                    <a:pt x="2543" y="4059"/>
                    <a:pt x="2536" y="4060"/>
                  </a:cubicBezTo>
                  <a:cubicBezTo>
                    <a:pt x="2480" y="4070"/>
                    <a:pt x="2418" y="4145"/>
                    <a:pt x="2316" y="4197"/>
                  </a:cubicBezTo>
                  <a:cubicBezTo>
                    <a:pt x="2285" y="4212"/>
                    <a:pt x="2252" y="4218"/>
                    <a:pt x="2219" y="4218"/>
                  </a:cubicBezTo>
                  <a:cubicBezTo>
                    <a:pt x="2177" y="4218"/>
                    <a:pt x="2134" y="4207"/>
                    <a:pt x="2097" y="4184"/>
                  </a:cubicBezTo>
                  <a:cubicBezTo>
                    <a:pt x="2067" y="4158"/>
                    <a:pt x="2044" y="4132"/>
                    <a:pt x="2021" y="4102"/>
                  </a:cubicBezTo>
                  <a:cubicBezTo>
                    <a:pt x="2018" y="4097"/>
                    <a:pt x="2007" y="4094"/>
                    <a:pt x="1990" y="4094"/>
                  </a:cubicBezTo>
                  <a:cubicBezTo>
                    <a:pt x="1934" y="4094"/>
                    <a:pt x="1818" y="4125"/>
                    <a:pt x="1750" y="4158"/>
                  </a:cubicBezTo>
                  <a:cubicBezTo>
                    <a:pt x="1658" y="4197"/>
                    <a:pt x="1674" y="4240"/>
                    <a:pt x="1638" y="4309"/>
                  </a:cubicBezTo>
                  <a:cubicBezTo>
                    <a:pt x="1605" y="4378"/>
                    <a:pt x="1474" y="4469"/>
                    <a:pt x="1389" y="4528"/>
                  </a:cubicBezTo>
                  <a:cubicBezTo>
                    <a:pt x="1304" y="4587"/>
                    <a:pt x="1186" y="4777"/>
                    <a:pt x="1065" y="4866"/>
                  </a:cubicBezTo>
                  <a:cubicBezTo>
                    <a:pt x="944" y="4957"/>
                    <a:pt x="655" y="5066"/>
                    <a:pt x="639" y="5075"/>
                  </a:cubicBezTo>
                  <a:cubicBezTo>
                    <a:pt x="619" y="5092"/>
                    <a:pt x="600" y="5108"/>
                    <a:pt x="583" y="5121"/>
                  </a:cubicBezTo>
                  <a:cubicBezTo>
                    <a:pt x="528" y="5174"/>
                    <a:pt x="479" y="5226"/>
                    <a:pt x="429" y="5278"/>
                  </a:cubicBezTo>
                  <a:cubicBezTo>
                    <a:pt x="384" y="5334"/>
                    <a:pt x="338" y="5423"/>
                    <a:pt x="344" y="5491"/>
                  </a:cubicBezTo>
                  <a:cubicBezTo>
                    <a:pt x="348" y="5577"/>
                    <a:pt x="344" y="5662"/>
                    <a:pt x="331" y="5747"/>
                  </a:cubicBezTo>
                  <a:cubicBezTo>
                    <a:pt x="315" y="5865"/>
                    <a:pt x="207" y="6084"/>
                    <a:pt x="197" y="6196"/>
                  </a:cubicBezTo>
                  <a:cubicBezTo>
                    <a:pt x="184" y="6310"/>
                    <a:pt x="118" y="6337"/>
                    <a:pt x="76" y="6389"/>
                  </a:cubicBezTo>
                  <a:cubicBezTo>
                    <a:pt x="23" y="6441"/>
                    <a:pt x="0" y="6510"/>
                    <a:pt x="7" y="6582"/>
                  </a:cubicBezTo>
                  <a:cubicBezTo>
                    <a:pt x="17" y="6651"/>
                    <a:pt x="33" y="6717"/>
                    <a:pt x="56" y="6782"/>
                  </a:cubicBezTo>
                  <a:cubicBezTo>
                    <a:pt x="56" y="6782"/>
                    <a:pt x="148" y="6920"/>
                    <a:pt x="174" y="6956"/>
                  </a:cubicBezTo>
                  <a:cubicBezTo>
                    <a:pt x="200" y="6995"/>
                    <a:pt x="194" y="7074"/>
                    <a:pt x="197" y="7093"/>
                  </a:cubicBezTo>
                  <a:cubicBezTo>
                    <a:pt x="197" y="7110"/>
                    <a:pt x="256" y="7237"/>
                    <a:pt x="269" y="7280"/>
                  </a:cubicBezTo>
                  <a:cubicBezTo>
                    <a:pt x="282" y="7319"/>
                    <a:pt x="230" y="7368"/>
                    <a:pt x="220" y="7385"/>
                  </a:cubicBezTo>
                  <a:cubicBezTo>
                    <a:pt x="213" y="7405"/>
                    <a:pt x="216" y="7647"/>
                    <a:pt x="220" y="7726"/>
                  </a:cubicBezTo>
                  <a:cubicBezTo>
                    <a:pt x="223" y="7771"/>
                    <a:pt x="213" y="7814"/>
                    <a:pt x="194" y="7857"/>
                  </a:cubicBezTo>
                  <a:cubicBezTo>
                    <a:pt x="194" y="7857"/>
                    <a:pt x="341" y="7837"/>
                    <a:pt x="361" y="7837"/>
                  </a:cubicBezTo>
                  <a:cubicBezTo>
                    <a:pt x="364" y="7837"/>
                    <a:pt x="370" y="7830"/>
                    <a:pt x="377" y="7821"/>
                  </a:cubicBezTo>
                  <a:cubicBezTo>
                    <a:pt x="408" y="7784"/>
                    <a:pt x="462" y="7695"/>
                    <a:pt x="495" y="7695"/>
                  </a:cubicBezTo>
                  <a:cubicBezTo>
                    <a:pt x="497" y="7695"/>
                    <a:pt x="499" y="7695"/>
                    <a:pt x="501" y="7696"/>
                  </a:cubicBezTo>
                  <a:cubicBezTo>
                    <a:pt x="541" y="7716"/>
                    <a:pt x="662" y="7853"/>
                    <a:pt x="672" y="7925"/>
                  </a:cubicBezTo>
                  <a:cubicBezTo>
                    <a:pt x="678" y="7994"/>
                    <a:pt x="731" y="8001"/>
                    <a:pt x="737" y="8050"/>
                  </a:cubicBezTo>
                  <a:cubicBezTo>
                    <a:pt x="741" y="8102"/>
                    <a:pt x="728" y="8178"/>
                    <a:pt x="757" y="8233"/>
                  </a:cubicBezTo>
                  <a:cubicBezTo>
                    <a:pt x="786" y="8292"/>
                    <a:pt x="790" y="8374"/>
                    <a:pt x="898" y="8414"/>
                  </a:cubicBezTo>
                  <a:cubicBezTo>
                    <a:pt x="956" y="8434"/>
                    <a:pt x="1024" y="8439"/>
                    <a:pt x="1079" y="8439"/>
                  </a:cubicBezTo>
                  <a:cubicBezTo>
                    <a:pt x="1120" y="8439"/>
                    <a:pt x="1154" y="8436"/>
                    <a:pt x="1173" y="8436"/>
                  </a:cubicBezTo>
                  <a:cubicBezTo>
                    <a:pt x="1177" y="8436"/>
                    <a:pt x="1180" y="8436"/>
                    <a:pt x="1183" y="8436"/>
                  </a:cubicBezTo>
                  <a:cubicBezTo>
                    <a:pt x="1201" y="8439"/>
                    <a:pt x="1252" y="8462"/>
                    <a:pt x="1302" y="8462"/>
                  </a:cubicBezTo>
                  <a:cubicBezTo>
                    <a:pt x="1323" y="8462"/>
                    <a:pt x="1345" y="8458"/>
                    <a:pt x="1363" y="8446"/>
                  </a:cubicBezTo>
                  <a:lnTo>
                    <a:pt x="1383" y="8433"/>
                  </a:lnTo>
                  <a:cubicBezTo>
                    <a:pt x="1445" y="8387"/>
                    <a:pt x="1504" y="8332"/>
                    <a:pt x="1553" y="8269"/>
                  </a:cubicBezTo>
                  <a:cubicBezTo>
                    <a:pt x="1592" y="8214"/>
                    <a:pt x="1704" y="8050"/>
                    <a:pt x="1720" y="8050"/>
                  </a:cubicBezTo>
                  <a:cubicBezTo>
                    <a:pt x="1721" y="8050"/>
                    <a:pt x="1722" y="8050"/>
                    <a:pt x="1723" y="8050"/>
                  </a:cubicBezTo>
                  <a:cubicBezTo>
                    <a:pt x="1742" y="8050"/>
                    <a:pt x="1792" y="8070"/>
                    <a:pt x="1836" y="8070"/>
                  </a:cubicBezTo>
                  <a:cubicBezTo>
                    <a:pt x="1839" y="8070"/>
                    <a:pt x="1842" y="8070"/>
                    <a:pt x="1845" y="8070"/>
                  </a:cubicBezTo>
                  <a:cubicBezTo>
                    <a:pt x="1894" y="8063"/>
                    <a:pt x="2025" y="7984"/>
                    <a:pt x="2071" y="7948"/>
                  </a:cubicBezTo>
                  <a:cubicBezTo>
                    <a:pt x="2149" y="7873"/>
                    <a:pt x="2211" y="7788"/>
                    <a:pt x="2261" y="7693"/>
                  </a:cubicBezTo>
                  <a:cubicBezTo>
                    <a:pt x="2287" y="7627"/>
                    <a:pt x="2411" y="7339"/>
                    <a:pt x="2392" y="7290"/>
                  </a:cubicBezTo>
                  <a:cubicBezTo>
                    <a:pt x="2365" y="7231"/>
                    <a:pt x="2323" y="7178"/>
                    <a:pt x="2270" y="7136"/>
                  </a:cubicBezTo>
                  <a:cubicBezTo>
                    <a:pt x="2218" y="7097"/>
                    <a:pt x="2103" y="7028"/>
                    <a:pt x="2172" y="6913"/>
                  </a:cubicBezTo>
                  <a:cubicBezTo>
                    <a:pt x="2244" y="6795"/>
                    <a:pt x="2451" y="6641"/>
                    <a:pt x="2474" y="6631"/>
                  </a:cubicBezTo>
                  <a:cubicBezTo>
                    <a:pt x="2487" y="6627"/>
                    <a:pt x="2525" y="6567"/>
                    <a:pt x="2553" y="6567"/>
                  </a:cubicBezTo>
                  <a:cubicBezTo>
                    <a:pt x="2567" y="6567"/>
                    <a:pt x="2577" y="6581"/>
                    <a:pt x="2582" y="6622"/>
                  </a:cubicBezTo>
                  <a:cubicBezTo>
                    <a:pt x="2598" y="6743"/>
                    <a:pt x="2618" y="6785"/>
                    <a:pt x="2670" y="6785"/>
                  </a:cubicBezTo>
                  <a:cubicBezTo>
                    <a:pt x="2683" y="6788"/>
                    <a:pt x="2697" y="6789"/>
                    <a:pt x="2711" y="6789"/>
                  </a:cubicBezTo>
                  <a:cubicBezTo>
                    <a:pt x="2739" y="6789"/>
                    <a:pt x="2768" y="6784"/>
                    <a:pt x="2795" y="6776"/>
                  </a:cubicBezTo>
                  <a:cubicBezTo>
                    <a:pt x="2853" y="6762"/>
                    <a:pt x="2929" y="6739"/>
                    <a:pt x="2977" y="6739"/>
                  </a:cubicBezTo>
                  <a:cubicBezTo>
                    <a:pt x="2996" y="6739"/>
                    <a:pt x="3011" y="6743"/>
                    <a:pt x="3017" y="6753"/>
                  </a:cubicBezTo>
                  <a:cubicBezTo>
                    <a:pt x="3040" y="6782"/>
                    <a:pt x="3024" y="6861"/>
                    <a:pt x="3122" y="6884"/>
                  </a:cubicBezTo>
                  <a:cubicBezTo>
                    <a:pt x="3172" y="6895"/>
                    <a:pt x="3216" y="6908"/>
                    <a:pt x="3253" y="6908"/>
                  </a:cubicBezTo>
                  <a:cubicBezTo>
                    <a:pt x="3289" y="6908"/>
                    <a:pt x="3319" y="6896"/>
                    <a:pt x="3342" y="6861"/>
                  </a:cubicBezTo>
                  <a:cubicBezTo>
                    <a:pt x="3388" y="6785"/>
                    <a:pt x="3437" y="6713"/>
                    <a:pt x="3492" y="6648"/>
                  </a:cubicBezTo>
                  <a:cubicBezTo>
                    <a:pt x="3558" y="6599"/>
                    <a:pt x="3637" y="6563"/>
                    <a:pt x="3715" y="6540"/>
                  </a:cubicBezTo>
                  <a:cubicBezTo>
                    <a:pt x="3777" y="6527"/>
                    <a:pt x="3899" y="6491"/>
                    <a:pt x="3899" y="6491"/>
                  </a:cubicBezTo>
                  <a:lnTo>
                    <a:pt x="4167" y="6228"/>
                  </a:lnTo>
                  <a:cubicBezTo>
                    <a:pt x="4167" y="6228"/>
                    <a:pt x="4167" y="6147"/>
                    <a:pt x="4305" y="6065"/>
                  </a:cubicBezTo>
                  <a:cubicBezTo>
                    <a:pt x="4413" y="5989"/>
                    <a:pt x="4514" y="5904"/>
                    <a:pt x="4606" y="5812"/>
                  </a:cubicBezTo>
                  <a:lnTo>
                    <a:pt x="4626" y="5793"/>
                  </a:lnTo>
                  <a:cubicBezTo>
                    <a:pt x="4626" y="5793"/>
                    <a:pt x="4639" y="5753"/>
                    <a:pt x="4790" y="5616"/>
                  </a:cubicBezTo>
                  <a:cubicBezTo>
                    <a:pt x="4944" y="5482"/>
                    <a:pt x="5025" y="5416"/>
                    <a:pt x="5071" y="5337"/>
                  </a:cubicBezTo>
                  <a:cubicBezTo>
                    <a:pt x="5107" y="5269"/>
                    <a:pt x="5137" y="5193"/>
                    <a:pt x="5153" y="5118"/>
                  </a:cubicBezTo>
                  <a:lnTo>
                    <a:pt x="5163" y="5088"/>
                  </a:lnTo>
                  <a:cubicBezTo>
                    <a:pt x="5163" y="5088"/>
                    <a:pt x="5134" y="4876"/>
                    <a:pt x="5081" y="4807"/>
                  </a:cubicBezTo>
                  <a:cubicBezTo>
                    <a:pt x="5025" y="4741"/>
                    <a:pt x="4989" y="4705"/>
                    <a:pt x="4986" y="4666"/>
                  </a:cubicBezTo>
                  <a:cubicBezTo>
                    <a:pt x="4983" y="4597"/>
                    <a:pt x="4999" y="4525"/>
                    <a:pt x="5029" y="4463"/>
                  </a:cubicBezTo>
                  <a:cubicBezTo>
                    <a:pt x="5042" y="4437"/>
                    <a:pt x="5055" y="4410"/>
                    <a:pt x="5075" y="4368"/>
                  </a:cubicBezTo>
                  <a:cubicBezTo>
                    <a:pt x="5101" y="4322"/>
                    <a:pt x="5127" y="4273"/>
                    <a:pt x="5147" y="4220"/>
                  </a:cubicBezTo>
                  <a:cubicBezTo>
                    <a:pt x="5160" y="4181"/>
                    <a:pt x="5242" y="3853"/>
                    <a:pt x="5160" y="3778"/>
                  </a:cubicBezTo>
                  <a:cubicBezTo>
                    <a:pt x="5078" y="3703"/>
                    <a:pt x="4960" y="3801"/>
                    <a:pt x="4872" y="3627"/>
                  </a:cubicBezTo>
                  <a:cubicBezTo>
                    <a:pt x="4786" y="3451"/>
                    <a:pt x="4731" y="3300"/>
                    <a:pt x="4718" y="3202"/>
                  </a:cubicBezTo>
                  <a:cubicBezTo>
                    <a:pt x="4708" y="3100"/>
                    <a:pt x="4665" y="3061"/>
                    <a:pt x="4623" y="2998"/>
                  </a:cubicBezTo>
                  <a:cubicBezTo>
                    <a:pt x="4573" y="2903"/>
                    <a:pt x="4550" y="2795"/>
                    <a:pt x="4554" y="2687"/>
                  </a:cubicBezTo>
                  <a:cubicBezTo>
                    <a:pt x="4560" y="2586"/>
                    <a:pt x="4590" y="2432"/>
                    <a:pt x="4541" y="2366"/>
                  </a:cubicBezTo>
                  <a:cubicBezTo>
                    <a:pt x="4495" y="2297"/>
                    <a:pt x="4334" y="2179"/>
                    <a:pt x="4269" y="2127"/>
                  </a:cubicBezTo>
                  <a:cubicBezTo>
                    <a:pt x="4200" y="2075"/>
                    <a:pt x="4177" y="1908"/>
                    <a:pt x="4167" y="1881"/>
                  </a:cubicBezTo>
                  <a:cubicBezTo>
                    <a:pt x="4154" y="1773"/>
                    <a:pt x="4161" y="1662"/>
                    <a:pt x="4187" y="1554"/>
                  </a:cubicBezTo>
                  <a:cubicBezTo>
                    <a:pt x="4220" y="1455"/>
                    <a:pt x="4311" y="1311"/>
                    <a:pt x="4243" y="1213"/>
                  </a:cubicBezTo>
                  <a:cubicBezTo>
                    <a:pt x="4174" y="1112"/>
                    <a:pt x="4079" y="1013"/>
                    <a:pt x="4039" y="944"/>
                  </a:cubicBezTo>
                  <a:cubicBezTo>
                    <a:pt x="3980" y="859"/>
                    <a:pt x="3944" y="761"/>
                    <a:pt x="3928" y="659"/>
                  </a:cubicBezTo>
                  <a:cubicBezTo>
                    <a:pt x="3918" y="492"/>
                    <a:pt x="3918" y="325"/>
                    <a:pt x="3928" y="155"/>
                  </a:cubicBezTo>
                  <a:cubicBezTo>
                    <a:pt x="3935" y="112"/>
                    <a:pt x="3938" y="66"/>
                    <a:pt x="3938" y="21"/>
                  </a:cubicBezTo>
                  <a:lnTo>
                    <a:pt x="3938" y="21"/>
                  </a:lnTo>
                  <a:lnTo>
                    <a:pt x="3915" y="24"/>
                  </a:lnTo>
                  <a:cubicBezTo>
                    <a:pt x="3902" y="27"/>
                    <a:pt x="3892" y="30"/>
                    <a:pt x="3882" y="30"/>
                  </a:cubicBezTo>
                  <a:cubicBezTo>
                    <a:pt x="3856" y="37"/>
                    <a:pt x="3830" y="37"/>
                    <a:pt x="3800" y="37"/>
                  </a:cubicBezTo>
                  <a:lnTo>
                    <a:pt x="3754" y="37"/>
                  </a:lnTo>
                  <a:cubicBezTo>
                    <a:pt x="3738" y="37"/>
                    <a:pt x="3715" y="34"/>
                    <a:pt x="3695" y="34"/>
                  </a:cubicBezTo>
                  <a:lnTo>
                    <a:pt x="3673" y="34"/>
                  </a:lnTo>
                  <a:lnTo>
                    <a:pt x="3623" y="30"/>
                  </a:lnTo>
                  <a:cubicBezTo>
                    <a:pt x="3578" y="24"/>
                    <a:pt x="3535" y="17"/>
                    <a:pt x="3496" y="14"/>
                  </a:cubicBezTo>
                  <a:lnTo>
                    <a:pt x="3473" y="11"/>
                  </a:lnTo>
                  <a:lnTo>
                    <a:pt x="3466" y="11"/>
                  </a:lnTo>
                  <a:lnTo>
                    <a:pt x="3440" y="4"/>
                  </a:lnTo>
                  <a:lnTo>
                    <a:pt x="3417" y="1"/>
                  </a:lnTo>
                  <a:close/>
                </a:path>
              </a:pathLst>
            </a:custGeom>
            <a:solidFill>
              <a:schemeClr val="accent4"/>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1"/>
          <p:cNvSpPr txBox="1"/>
          <p:nvPr/>
        </p:nvSpPr>
        <p:spPr>
          <a:xfrm>
            <a:off x="1882227" y="1389550"/>
            <a:ext cx="1648800" cy="325800"/>
          </a:xfrm>
          <a:prstGeom prst="rect">
            <a:avLst/>
          </a:prstGeom>
          <a:noFill/>
          <a:ln>
            <a:noFill/>
          </a:ln>
        </p:spPr>
        <p:txBody>
          <a:bodyPr spcFirstLastPara="1" wrap="square" lIns="91425" tIns="91425" rIns="91425" bIns="91425" anchor="ctr" anchorCtr="0">
            <a:noAutofit/>
          </a:bodyPr>
          <a:lstStyle/>
          <a:p>
            <a:pPr marL="114300" lvl="0" algn="ctr" rtl="0">
              <a:spcBef>
                <a:spcPts val="0"/>
              </a:spcBef>
              <a:spcAft>
                <a:spcPts val="0"/>
              </a:spcAft>
              <a:buClr>
                <a:schemeClr val="accent4"/>
              </a:buClr>
              <a:buSzPts val="1800"/>
            </a:pPr>
            <a:endParaRPr lang="el-GR" sz="1800" b="1" dirty="0">
              <a:solidFill>
                <a:schemeClr val="accent4"/>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F31CDF8-8B34-5D3B-A842-DED39FDA122C}"/>
              </a:ext>
            </a:extLst>
          </p:cNvPr>
          <p:cNvSpPr>
            <a:spLocks noGrp="1"/>
          </p:cNvSpPr>
          <p:nvPr>
            <p:ph type="body" idx="1"/>
          </p:nvPr>
        </p:nvSpPr>
        <p:spPr/>
        <p:txBody>
          <a:bodyPr/>
          <a:lstStyle/>
          <a:p>
            <a:pPr marL="342900" indent="-342900">
              <a:lnSpc>
                <a:spcPct val="150000"/>
              </a:lnSpc>
              <a:buFont typeface="Wingdings" panose="05000000000000000000" pitchFamily="2" charset="2"/>
              <a:buChar char="Ø"/>
            </a:pPr>
            <a:r>
              <a:rPr lang="en-US" sz="2000" dirty="0">
                <a:solidFill>
                  <a:schemeClr val="tx2">
                    <a:lumMod val="75000"/>
                  </a:schemeClr>
                </a:solidFill>
                <a:latin typeface="Neucha" panose="020B0604020202020204" charset="0"/>
              </a:rPr>
              <a:t>Which factors cause climate change?</a:t>
            </a:r>
          </a:p>
          <a:p>
            <a:pPr marL="342900" indent="-342900">
              <a:lnSpc>
                <a:spcPct val="150000"/>
              </a:lnSpc>
              <a:buFont typeface="Wingdings" panose="05000000000000000000" pitchFamily="2" charset="2"/>
              <a:buChar char="Ø"/>
            </a:pPr>
            <a:r>
              <a:rPr lang="en-US" sz="2000" dirty="0">
                <a:solidFill>
                  <a:schemeClr val="tx2">
                    <a:lumMod val="75000"/>
                  </a:schemeClr>
                </a:solidFill>
                <a:latin typeface="Neucha" panose="020B0604020202020204" charset="0"/>
              </a:rPr>
              <a:t>What does human caused climate change mean?</a:t>
            </a:r>
          </a:p>
          <a:p>
            <a:pPr marL="342900" indent="-342900">
              <a:lnSpc>
                <a:spcPct val="150000"/>
              </a:lnSpc>
              <a:buFont typeface="Wingdings" panose="05000000000000000000" pitchFamily="2" charset="2"/>
              <a:buChar char="Ø"/>
            </a:pPr>
            <a:r>
              <a:rPr lang="en-US" sz="2000" dirty="0">
                <a:solidFill>
                  <a:schemeClr val="tx2">
                    <a:lumMod val="75000"/>
                  </a:schemeClr>
                </a:solidFill>
                <a:latin typeface="Neucha" panose="020B0604020202020204" charset="0"/>
              </a:rPr>
              <a:t>What are the sequences of the climate change?</a:t>
            </a:r>
          </a:p>
          <a:p>
            <a:pPr marL="342900" indent="-342900">
              <a:lnSpc>
                <a:spcPct val="150000"/>
              </a:lnSpc>
              <a:buFont typeface="Wingdings" panose="05000000000000000000" pitchFamily="2" charset="2"/>
              <a:buChar char="Ø"/>
            </a:pPr>
            <a:r>
              <a:rPr lang="en-US" sz="2000" dirty="0">
                <a:solidFill>
                  <a:schemeClr val="tx2">
                    <a:lumMod val="75000"/>
                  </a:schemeClr>
                </a:solidFill>
                <a:latin typeface="Neucha" panose="020B0604020202020204" charset="0"/>
              </a:rPr>
              <a:t>How do we understand these changes in the climate?</a:t>
            </a:r>
          </a:p>
          <a:p>
            <a:pPr marL="342900" indent="-342900">
              <a:lnSpc>
                <a:spcPct val="150000"/>
              </a:lnSpc>
              <a:buFont typeface="Wingdings" panose="05000000000000000000" pitchFamily="2" charset="2"/>
              <a:buChar char="Ø"/>
            </a:pPr>
            <a:r>
              <a:rPr lang="en-US" sz="2000" dirty="0">
                <a:solidFill>
                  <a:schemeClr val="tx2">
                    <a:lumMod val="75000"/>
                  </a:schemeClr>
                </a:solidFill>
                <a:latin typeface="Neucha" panose="020B0604020202020204" charset="0"/>
              </a:rPr>
              <a:t>What can we do as individuals and as countries</a:t>
            </a:r>
            <a:endParaRPr lang="el-GR" sz="2000" dirty="0">
              <a:solidFill>
                <a:schemeClr val="tx2">
                  <a:lumMod val="75000"/>
                </a:schemeClr>
              </a:solidFill>
              <a:latin typeface="Neucha" panose="020B0604020202020204" charset="0"/>
            </a:endParaRPr>
          </a:p>
          <a:p>
            <a:pPr marL="152400" indent="0">
              <a:buNone/>
            </a:pPr>
            <a:endParaRPr lang="el-GR" dirty="0"/>
          </a:p>
        </p:txBody>
      </p:sp>
      <p:sp>
        <p:nvSpPr>
          <p:cNvPr id="3" name="Τίτλος 2">
            <a:extLst>
              <a:ext uri="{FF2B5EF4-FFF2-40B4-BE49-F238E27FC236}">
                <a16:creationId xmlns:a16="http://schemas.microsoft.com/office/drawing/2014/main" id="{3D96BEAB-61CB-9803-4B24-92B2230717B7}"/>
              </a:ext>
            </a:extLst>
          </p:cNvPr>
          <p:cNvSpPr>
            <a:spLocks noGrp="1"/>
          </p:cNvSpPr>
          <p:nvPr>
            <p:ph type="title"/>
          </p:nvPr>
        </p:nvSpPr>
        <p:spPr/>
        <p:txBody>
          <a:bodyPr/>
          <a:lstStyle/>
          <a:p>
            <a:r>
              <a:rPr lang="en-US" b="1" dirty="0">
                <a:solidFill>
                  <a:schemeClr val="tx2">
                    <a:lumMod val="75000"/>
                  </a:schemeClr>
                </a:solidFill>
              </a:rPr>
              <a:t>Discussion about climate change</a:t>
            </a:r>
            <a:endParaRPr lang="el-GR" b="1" dirty="0">
              <a:solidFill>
                <a:schemeClr val="tx2">
                  <a:lumMod val="75000"/>
                </a:schemeClr>
              </a:solidFill>
            </a:endParaRPr>
          </a:p>
        </p:txBody>
      </p:sp>
    </p:spTree>
    <p:extLst>
      <p:ext uri="{BB962C8B-B14F-4D97-AF65-F5344CB8AC3E}">
        <p14:creationId xmlns:p14="http://schemas.microsoft.com/office/powerpoint/2010/main" val="56268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314794" y="200065"/>
            <a:ext cx="7004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rgbClr val="E56F0D"/>
                </a:solidFill>
              </a:rPr>
              <a:t>Activity 5 Introduction to Immigration</a:t>
            </a:r>
            <a:endParaRPr b="1" dirty="0">
              <a:solidFill>
                <a:srgbClr val="E56F0D"/>
              </a:solidFill>
            </a:endParaRPr>
          </a:p>
        </p:txBody>
      </p:sp>
      <p:sp>
        <p:nvSpPr>
          <p:cNvPr id="157" name="Google Shape;157;p17"/>
          <p:cNvSpPr txBox="1"/>
          <p:nvPr/>
        </p:nvSpPr>
        <p:spPr>
          <a:xfrm>
            <a:off x="4745930" y="1026115"/>
            <a:ext cx="3899390" cy="445200"/>
          </a:xfrm>
          <a:prstGeom prst="rect">
            <a:avLst/>
          </a:prstGeom>
          <a:noFill/>
          <a:ln>
            <a:noFill/>
          </a:ln>
        </p:spPr>
        <p:txBody>
          <a:bodyPr spcFirstLastPara="1" wrap="square" lIns="91425" tIns="91425" rIns="91425" bIns="91425" anchor="t" anchorCtr="0">
            <a:noAutofit/>
          </a:bodyPr>
          <a:lstStyle/>
          <a:p>
            <a:pPr marL="342900" indent="-342900">
              <a:buFont typeface="Wingdings" panose="05000000000000000000" pitchFamily="2" charset="2"/>
              <a:buChar char="Ø"/>
            </a:pPr>
            <a:r>
              <a:rPr lang="en-US" sz="2000" dirty="0">
                <a:solidFill>
                  <a:schemeClr val="tx1">
                    <a:lumMod val="75000"/>
                  </a:schemeClr>
                </a:solidFill>
                <a:latin typeface="Neucha" panose="020B0604020202020204" charset="0"/>
              </a:rPr>
              <a:t>What comes to your mind when you hear the word “immigrant”?</a:t>
            </a:r>
          </a:p>
          <a:p>
            <a:pPr marL="342900" indent="-342900">
              <a:buFont typeface="Wingdings" panose="05000000000000000000" pitchFamily="2" charset="2"/>
              <a:buChar char="Ø"/>
            </a:pPr>
            <a:r>
              <a:rPr lang="en-US" sz="2000" dirty="0">
                <a:solidFill>
                  <a:schemeClr val="tx1">
                    <a:lumMod val="75000"/>
                  </a:schemeClr>
                </a:solidFill>
                <a:latin typeface="Neucha" panose="020B0604020202020204" charset="0"/>
              </a:rPr>
              <a:t>What are the characteristic traits of an immigrant?</a:t>
            </a:r>
          </a:p>
          <a:p>
            <a:pPr marL="342900" indent="-342900">
              <a:buFont typeface="Wingdings" panose="05000000000000000000" pitchFamily="2" charset="2"/>
              <a:buChar char="Ø"/>
            </a:pPr>
            <a:r>
              <a:rPr lang="en-US" sz="2000" dirty="0">
                <a:solidFill>
                  <a:schemeClr val="tx1">
                    <a:lumMod val="75000"/>
                  </a:schemeClr>
                </a:solidFill>
                <a:latin typeface="Neucha" panose="020B0604020202020204" charset="0"/>
              </a:rPr>
              <a:t>What are the reasons for somebody to become an immigrant?</a:t>
            </a:r>
          </a:p>
          <a:p>
            <a:pPr marL="342900" indent="-342900">
              <a:buFont typeface="Wingdings" panose="05000000000000000000" pitchFamily="2" charset="2"/>
              <a:buChar char="Ø"/>
            </a:pPr>
            <a:r>
              <a:rPr lang="en-US" sz="2000" dirty="0">
                <a:solidFill>
                  <a:schemeClr val="tx1">
                    <a:lumMod val="75000"/>
                  </a:schemeClr>
                </a:solidFill>
                <a:latin typeface="Neucha" panose="020B0604020202020204" charset="0"/>
              </a:rPr>
              <a:t>What are the problems that immigrants may face?</a:t>
            </a:r>
          </a:p>
          <a:p>
            <a:pPr marL="342900" indent="-342900">
              <a:buFont typeface="Wingdings" panose="05000000000000000000" pitchFamily="2" charset="2"/>
              <a:buChar char="Ø"/>
            </a:pPr>
            <a:r>
              <a:rPr lang="en-US" sz="2000" dirty="0">
                <a:solidFill>
                  <a:schemeClr val="tx1">
                    <a:lumMod val="75000"/>
                  </a:schemeClr>
                </a:solidFill>
                <a:latin typeface="Neucha" panose="020B0604020202020204" charset="0"/>
              </a:rPr>
              <a:t>What is a refugee? What is the difference between a refugee and an immigrant?</a:t>
            </a:r>
          </a:p>
          <a:p>
            <a:pPr marL="0" lvl="0" indent="0" algn="ctr" rtl="0">
              <a:spcBef>
                <a:spcPts val="0"/>
              </a:spcBef>
              <a:spcAft>
                <a:spcPts val="0"/>
              </a:spcAft>
              <a:buNone/>
            </a:pPr>
            <a:endParaRPr sz="1200" dirty="0">
              <a:solidFill>
                <a:schemeClr val="dk1"/>
              </a:solidFill>
              <a:latin typeface="Cairo"/>
              <a:ea typeface="Cairo"/>
              <a:cs typeface="Cairo"/>
              <a:sym typeface="Cairo"/>
            </a:endParaRPr>
          </a:p>
        </p:txBody>
      </p:sp>
      <p:sp>
        <p:nvSpPr>
          <p:cNvPr id="158" name="Google Shape;158;p17"/>
          <p:cNvSpPr/>
          <p:nvPr/>
        </p:nvSpPr>
        <p:spPr>
          <a:xfrm>
            <a:off x="4981390" y="2299743"/>
            <a:ext cx="40134" cy="11509"/>
          </a:xfrm>
          <a:custGeom>
            <a:avLst/>
            <a:gdLst/>
            <a:ahLst/>
            <a:cxnLst/>
            <a:rect l="l" t="t" r="r" b="b"/>
            <a:pathLst>
              <a:path w="1095" h="314" extrusionOk="0">
                <a:moveTo>
                  <a:pt x="539" y="0"/>
                </a:moveTo>
                <a:cubicBezTo>
                  <a:pt x="519" y="0"/>
                  <a:pt x="504" y="3"/>
                  <a:pt x="495" y="9"/>
                </a:cubicBezTo>
                <a:cubicBezTo>
                  <a:pt x="427" y="58"/>
                  <a:pt x="1" y="32"/>
                  <a:pt x="89" y="133"/>
                </a:cubicBezTo>
                <a:cubicBezTo>
                  <a:pt x="168" y="222"/>
                  <a:pt x="535" y="176"/>
                  <a:pt x="699" y="271"/>
                </a:cubicBezTo>
                <a:cubicBezTo>
                  <a:pt x="754" y="301"/>
                  <a:pt x="817" y="314"/>
                  <a:pt x="876" y="314"/>
                </a:cubicBezTo>
                <a:cubicBezTo>
                  <a:pt x="993" y="314"/>
                  <a:pt x="1095" y="264"/>
                  <a:pt x="1095" y="212"/>
                </a:cubicBezTo>
                <a:cubicBezTo>
                  <a:pt x="1095" y="143"/>
                  <a:pt x="685" y="0"/>
                  <a:pt x="539" y="0"/>
                </a:cubicBezTo>
                <a:close/>
              </a:path>
            </a:pathLst>
          </a:custGeom>
          <a:solidFill>
            <a:srgbClr val="72C566"/>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17"/>
          <p:cNvGrpSpPr/>
          <p:nvPr/>
        </p:nvGrpSpPr>
        <p:grpSpPr>
          <a:xfrm>
            <a:off x="207662" y="1046127"/>
            <a:ext cx="4599682" cy="2429952"/>
            <a:chOff x="694477" y="1816063"/>
            <a:chExt cx="4315708" cy="2133221"/>
          </a:xfrm>
        </p:grpSpPr>
        <p:sp>
          <p:nvSpPr>
            <p:cNvPr id="160" name="Google Shape;160;p17"/>
            <p:cNvSpPr/>
            <p:nvPr/>
          </p:nvSpPr>
          <p:spPr>
            <a:xfrm>
              <a:off x="2867110" y="3401623"/>
              <a:ext cx="152878" cy="151411"/>
            </a:xfrm>
            <a:custGeom>
              <a:avLst/>
              <a:gdLst/>
              <a:ahLst/>
              <a:cxnLst/>
              <a:rect l="l" t="t" r="r" b="b"/>
              <a:pathLst>
                <a:path w="4171" h="4131" extrusionOk="0">
                  <a:moveTo>
                    <a:pt x="230" y="0"/>
                  </a:moveTo>
                  <a:cubicBezTo>
                    <a:pt x="178" y="3"/>
                    <a:pt x="135" y="36"/>
                    <a:pt x="115" y="82"/>
                  </a:cubicBezTo>
                  <a:lnTo>
                    <a:pt x="11" y="108"/>
                  </a:lnTo>
                  <a:cubicBezTo>
                    <a:pt x="1" y="210"/>
                    <a:pt x="89" y="393"/>
                    <a:pt x="197" y="537"/>
                  </a:cubicBezTo>
                  <a:cubicBezTo>
                    <a:pt x="335" y="744"/>
                    <a:pt x="443" y="970"/>
                    <a:pt x="515" y="1206"/>
                  </a:cubicBezTo>
                  <a:cubicBezTo>
                    <a:pt x="590" y="1445"/>
                    <a:pt x="797" y="1710"/>
                    <a:pt x="849" y="1890"/>
                  </a:cubicBezTo>
                  <a:cubicBezTo>
                    <a:pt x="902" y="2067"/>
                    <a:pt x="813" y="2326"/>
                    <a:pt x="866" y="2441"/>
                  </a:cubicBezTo>
                  <a:cubicBezTo>
                    <a:pt x="918" y="2559"/>
                    <a:pt x="951" y="2755"/>
                    <a:pt x="980" y="2955"/>
                  </a:cubicBezTo>
                  <a:cubicBezTo>
                    <a:pt x="1010" y="3155"/>
                    <a:pt x="1026" y="3574"/>
                    <a:pt x="1203" y="3748"/>
                  </a:cubicBezTo>
                  <a:cubicBezTo>
                    <a:pt x="1282" y="3826"/>
                    <a:pt x="1350" y="3915"/>
                    <a:pt x="1409" y="4010"/>
                  </a:cubicBezTo>
                  <a:cubicBezTo>
                    <a:pt x="1439" y="4012"/>
                    <a:pt x="1467" y="4015"/>
                    <a:pt x="1490" y="4015"/>
                  </a:cubicBezTo>
                  <a:cubicBezTo>
                    <a:pt x="1526" y="4015"/>
                    <a:pt x="1550" y="4007"/>
                    <a:pt x="1550" y="3977"/>
                  </a:cubicBezTo>
                  <a:cubicBezTo>
                    <a:pt x="1550" y="3926"/>
                    <a:pt x="1613" y="3843"/>
                    <a:pt x="1674" y="3843"/>
                  </a:cubicBezTo>
                  <a:cubicBezTo>
                    <a:pt x="1695" y="3843"/>
                    <a:pt x="1716" y="3853"/>
                    <a:pt x="1734" y="3879"/>
                  </a:cubicBezTo>
                  <a:cubicBezTo>
                    <a:pt x="1799" y="3974"/>
                    <a:pt x="1773" y="4111"/>
                    <a:pt x="1907" y="4111"/>
                  </a:cubicBezTo>
                  <a:cubicBezTo>
                    <a:pt x="1991" y="4111"/>
                    <a:pt x="2117" y="4130"/>
                    <a:pt x="2210" y="4130"/>
                  </a:cubicBezTo>
                  <a:cubicBezTo>
                    <a:pt x="2265" y="4130"/>
                    <a:pt x="2309" y="4124"/>
                    <a:pt x="2323" y="4101"/>
                  </a:cubicBezTo>
                  <a:cubicBezTo>
                    <a:pt x="2363" y="4042"/>
                    <a:pt x="2536" y="3997"/>
                    <a:pt x="2536" y="3889"/>
                  </a:cubicBezTo>
                  <a:lnTo>
                    <a:pt x="2536" y="1730"/>
                  </a:lnTo>
                  <a:cubicBezTo>
                    <a:pt x="2536" y="1651"/>
                    <a:pt x="2864" y="1730"/>
                    <a:pt x="2864" y="1602"/>
                  </a:cubicBezTo>
                  <a:lnTo>
                    <a:pt x="2864" y="478"/>
                  </a:lnTo>
                  <a:cubicBezTo>
                    <a:pt x="2969" y="472"/>
                    <a:pt x="3074" y="459"/>
                    <a:pt x="3175" y="439"/>
                  </a:cubicBezTo>
                  <a:cubicBezTo>
                    <a:pt x="3235" y="422"/>
                    <a:pt x="3424" y="327"/>
                    <a:pt x="3510" y="327"/>
                  </a:cubicBezTo>
                  <a:cubicBezTo>
                    <a:pt x="3524" y="327"/>
                    <a:pt x="3535" y="329"/>
                    <a:pt x="3542" y="334"/>
                  </a:cubicBezTo>
                  <a:cubicBezTo>
                    <a:pt x="3592" y="368"/>
                    <a:pt x="3656" y="469"/>
                    <a:pt x="3699" y="469"/>
                  </a:cubicBezTo>
                  <a:cubicBezTo>
                    <a:pt x="3706" y="469"/>
                    <a:pt x="3713" y="466"/>
                    <a:pt x="3719" y="459"/>
                  </a:cubicBezTo>
                  <a:cubicBezTo>
                    <a:pt x="3755" y="410"/>
                    <a:pt x="3853" y="315"/>
                    <a:pt x="3952" y="315"/>
                  </a:cubicBezTo>
                  <a:cubicBezTo>
                    <a:pt x="4024" y="308"/>
                    <a:pt x="4099" y="292"/>
                    <a:pt x="4171" y="272"/>
                  </a:cubicBezTo>
                  <a:cubicBezTo>
                    <a:pt x="4155" y="249"/>
                    <a:pt x="4148" y="223"/>
                    <a:pt x="4145" y="197"/>
                  </a:cubicBezTo>
                  <a:cubicBezTo>
                    <a:pt x="4145" y="174"/>
                    <a:pt x="4098" y="165"/>
                    <a:pt x="4029" y="165"/>
                  </a:cubicBezTo>
                  <a:cubicBezTo>
                    <a:pt x="3852" y="165"/>
                    <a:pt x="3528" y="222"/>
                    <a:pt x="3457" y="246"/>
                  </a:cubicBezTo>
                  <a:cubicBezTo>
                    <a:pt x="3388" y="269"/>
                    <a:pt x="3217" y="299"/>
                    <a:pt x="3086" y="299"/>
                  </a:cubicBezTo>
                  <a:cubicBezTo>
                    <a:pt x="3028" y="299"/>
                    <a:pt x="2979" y="293"/>
                    <a:pt x="2949" y="278"/>
                  </a:cubicBezTo>
                  <a:cubicBezTo>
                    <a:pt x="2916" y="262"/>
                    <a:pt x="2825" y="257"/>
                    <a:pt x="2719" y="257"/>
                  </a:cubicBezTo>
                  <a:cubicBezTo>
                    <a:pt x="2505" y="257"/>
                    <a:pt x="2228" y="278"/>
                    <a:pt x="2228" y="278"/>
                  </a:cubicBezTo>
                  <a:lnTo>
                    <a:pt x="2114" y="164"/>
                  </a:lnTo>
                  <a:lnTo>
                    <a:pt x="984" y="164"/>
                  </a:lnTo>
                  <a:cubicBezTo>
                    <a:pt x="974" y="164"/>
                    <a:pt x="964" y="165"/>
                    <a:pt x="955" y="165"/>
                  </a:cubicBezTo>
                  <a:cubicBezTo>
                    <a:pt x="860" y="165"/>
                    <a:pt x="766" y="135"/>
                    <a:pt x="689" y="82"/>
                  </a:cubicBezTo>
                  <a:cubicBezTo>
                    <a:pt x="636" y="47"/>
                    <a:pt x="583" y="31"/>
                    <a:pt x="528" y="31"/>
                  </a:cubicBezTo>
                  <a:cubicBezTo>
                    <a:pt x="480" y="31"/>
                    <a:pt x="431" y="43"/>
                    <a:pt x="378" y="66"/>
                  </a:cubicBezTo>
                  <a:cubicBezTo>
                    <a:pt x="357" y="74"/>
                    <a:pt x="341" y="78"/>
                    <a:pt x="329" y="78"/>
                  </a:cubicBezTo>
                  <a:cubicBezTo>
                    <a:pt x="274" y="78"/>
                    <a:pt x="298" y="0"/>
                    <a:pt x="230"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3019994" y="3384689"/>
              <a:ext cx="96176" cy="83714"/>
            </a:xfrm>
            <a:custGeom>
              <a:avLst/>
              <a:gdLst/>
              <a:ahLst/>
              <a:cxnLst/>
              <a:rect l="l" t="t" r="r" b="b"/>
              <a:pathLst>
                <a:path w="2624" h="2284" extrusionOk="0">
                  <a:moveTo>
                    <a:pt x="1690" y="0"/>
                  </a:moveTo>
                  <a:lnTo>
                    <a:pt x="1409" y="10"/>
                  </a:lnTo>
                  <a:cubicBezTo>
                    <a:pt x="1225" y="59"/>
                    <a:pt x="1225" y="118"/>
                    <a:pt x="1225" y="174"/>
                  </a:cubicBezTo>
                  <a:cubicBezTo>
                    <a:pt x="1225" y="233"/>
                    <a:pt x="1048" y="367"/>
                    <a:pt x="924" y="406"/>
                  </a:cubicBezTo>
                  <a:cubicBezTo>
                    <a:pt x="796" y="446"/>
                    <a:pt x="662" y="734"/>
                    <a:pt x="583" y="777"/>
                  </a:cubicBezTo>
                  <a:cubicBezTo>
                    <a:pt x="571" y="783"/>
                    <a:pt x="553" y="786"/>
                    <a:pt x="532" y="786"/>
                  </a:cubicBezTo>
                  <a:cubicBezTo>
                    <a:pt x="426" y="786"/>
                    <a:pt x="233" y="716"/>
                    <a:pt x="167" y="708"/>
                  </a:cubicBezTo>
                  <a:cubicBezTo>
                    <a:pt x="111" y="708"/>
                    <a:pt x="56" y="718"/>
                    <a:pt x="0" y="734"/>
                  </a:cubicBezTo>
                  <a:cubicBezTo>
                    <a:pt x="49" y="819"/>
                    <a:pt x="151" y="921"/>
                    <a:pt x="187" y="921"/>
                  </a:cubicBezTo>
                  <a:cubicBezTo>
                    <a:pt x="236" y="921"/>
                    <a:pt x="252" y="1265"/>
                    <a:pt x="367" y="1314"/>
                  </a:cubicBezTo>
                  <a:cubicBezTo>
                    <a:pt x="482" y="1363"/>
                    <a:pt x="694" y="1478"/>
                    <a:pt x="694" y="1543"/>
                  </a:cubicBezTo>
                  <a:cubicBezTo>
                    <a:pt x="694" y="1609"/>
                    <a:pt x="826" y="1690"/>
                    <a:pt x="826" y="1789"/>
                  </a:cubicBezTo>
                  <a:cubicBezTo>
                    <a:pt x="826" y="1886"/>
                    <a:pt x="953" y="2018"/>
                    <a:pt x="1051" y="2018"/>
                  </a:cubicBezTo>
                  <a:cubicBezTo>
                    <a:pt x="1052" y="2018"/>
                    <a:pt x="1054" y="2018"/>
                    <a:pt x="1055" y="2018"/>
                  </a:cubicBezTo>
                  <a:cubicBezTo>
                    <a:pt x="1062" y="2018"/>
                    <a:pt x="1069" y="2018"/>
                    <a:pt x="1076" y="2018"/>
                  </a:cubicBezTo>
                  <a:cubicBezTo>
                    <a:pt x="1266" y="2018"/>
                    <a:pt x="1287" y="2102"/>
                    <a:pt x="1287" y="2156"/>
                  </a:cubicBezTo>
                  <a:cubicBezTo>
                    <a:pt x="1287" y="2211"/>
                    <a:pt x="1563" y="2156"/>
                    <a:pt x="1599" y="2215"/>
                  </a:cubicBezTo>
                  <a:cubicBezTo>
                    <a:pt x="1635" y="2274"/>
                    <a:pt x="1903" y="2247"/>
                    <a:pt x="1972" y="2283"/>
                  </a:cubicBezTo>
                  <a:cubicBezTo>
                    <a:pt x="2083" y="2172"/>
                    <a:pt x="2247" y="2028"/>
                    <a:pt x="2303" y="1953"/>
                  </a:cubicBezTo>
                  <a:cubicBezTo>
                    <a:pt x="2391" y="1835"/>
                    <a:pt x="2316" y="1677"/>
                    <a:pt x="2391" y="1632"/>
                  </a:cubicBezTo>
                  <a:cubicBezTo>
                    <a:pt x="2463" y="1589"/>
                    <a:pt x="2624" y="1399"/>
                    <a:pt x="2565" y="1386"/>
                  </a:cubicBezTo>
                  <a:cubicBezTo>
                    <a:pt x="2506" y="1373"/>
                    <a:pt x="2549" y="1229"/>
                    <a:pt x="2463" y="1140"/>
                  </a:cubicBezTo>
                  <a:cubicBezTo>
                    <a:pt x="2375" y="1055"/>
                    <a:pt x="2565" y="1012"/>
                    <a:pt x="2549" y="852"/>
                  </a:cubicBezTo>
                  <a:cubicBezTo>
                    <a:pt x="2536" y="691"/>
                    <a:pt x="2578" y="370"/>
                    <a:pt x="2536" y="344"/>
                  </a:cubicBezTo>
                  <a:cubicBezTo>
                    <a:pt x="2493" y="315"/>
                    <a:pt x="2290" y="298"/>
                    <a:pt x="2159" y="213"/>
                  </a:cubicBezTo>
                  <a:cubicBezTo>
                    <a:pt x="2025" y="125"/>
                    <a:pt x="1736" y="108"/>
                    <a:pt x="1736" y="108"/>
                  </a:cubicBezTo>
                  <a:lnTo>
                    <a:pt x="1690" y="0"/>
                  </a:ln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2960175" y="3411556"/>
              <a:ext cx="107025" cy="114906"/>
            </a:xfrm>
            <a:custGeom>
              <a:avLst/>
              <a:gdLst/>
              <a:ahLst/>
              <a:cxnLst/>
              <a:rect l="l" t="t" r="r" b="b"/>
              <a:pathLst>
                <a:path w="2920" h="3135" extrusionOk="0">
                  <a:moveTo>
                    <a:pt x="1632" y="1"/>
                  </a:moveTo>
                  <a:cubicBezTo>
                    <a:pt x="1560" y="21"/>
                    <a:pt x="1488" y="34"/>
                    <a:pt x="1413" y="44"/>
                  </a:cubicBezTo>
                  <a:cubicBezTo>
                    <a:pt x="1318" y="44"/>
                    <a:pt x="1219" y="139"/>
                    <a:pt x="1180" y="188"/>
                  </a:cubicBezTo>
                  <a:cubicBezTo>
                    <a:pt x="1174" y="195"/>
                    <a:pt x="1167" y="198"/>
                    <a:pt x="1160" y="198"/>
                  </a:cubicBezTo>
                  <a:cubicBezTo>
                    <a:pt x="1119" y="198"/>
                    <a:pt x="1057" y="94"/>
                    <a:pt x="1006" y="63"/>
                  </a:cubicBezTo>
                  <a:cubicBezTo>
                    <a:pt x="998" y="58"/>
                    <a:pt x="987" y="56"/>
                    <a:pt x="973" y="56"/>
                  </a:cubicBezTo>
                  <a:cubicBezTo>
                    <a:pt x="885" y="56"/>
                    <a:pt x="696" y="151"/>
                    <a:pt x="636" y="168"/>
                  </a:cubicBezTo>
                  <a:cubicBezTo>
                    <a:pt x="535" y="188"/>
                    <a:pt x="430" y="201"/>
                    <a:pt x="328" y="207"/>
                  </a:cubicBezTo>
                  <a:lnTo>
                    <a:pt x="328" y="1331"/>
                  </a:lnTo>
                  <a:cubicBezTo>
                    <a:pt x="328" y="1455"/>
                    <a:pt x="1" y="1380"/>
                    <a:pt x="1" y="1455"/>
                  </a:cubicBezTo>
                  <a:lnTo>
                    <a:pt x="1" y="2419"/>
                  </a:lnTo>
                  <a:cubicBezTo>
                    <a:pt x="69" y="2445"/>
                    <a:pt x="138" y="2481"/>
                    <a:pt x="155" y="2523"/>
                  </a:cubicBezTo>
                  <a:cubicBezTo>
                    <a:pt x="197" y="2618"/>
                    <a:pt x="282" y="2831"/>
                    <a:pt x="263" y="2890"/>
                  </a:cubicBezTo>
                  <a:cubicBezTo>
                    <a:pt x="243" y="2949"/>
                    <a:pt x="194" y="2910"/>
                    <a:pt x="194" y="2969"/>
                  </a:cubicBezTo>
                  <a:cubicBezTo>
                    <a:pt x="194" y="3028"/>
                    <a:pt x="151" y="3113"/>
                    <a:pt x="253" y="3113"/>
                  </a:cubicBezTo>
                  <a:cubicBezTo>
                    <a:pt x="312" y="3113"/>
                    <a:pt x="393" y="3134"/>
                    <a:pt x="464" y="3134"/>
                  </a:cubicBezTo>
                  <a:cubicBezTo>
                    <a:pt x="511" y="3134"/>
                    <a:pt x="553" y="3125"/>
                    <a:pt x="580" y="3093"/>
                  </a:cubicBezTo>
                  <a:cubicBezTo>
                    <a:pt x="646" y="3015"/>
                    <a:pt x="869" y="2841"/>
                    <a:pt x="879" y="2756"/>
                  </a:cubicBezTo>
                  <a:cubicBezTo>
                    <a:pt x="886" y="2686"/>
                    <a:pt x="919" y="2550"/>
                    <a:pt x="1013" y="2550"/>
                  </a:cubicBezTo>
                  <a:cubicBezTo>
                    <a:pt x="1038" y="2550"/>
                    <a:pt x="1067" y="2560"/>
                    <a:pt x="1101" y="2582"/>
                  </a:cubicBezTo>
                  <a:cubicBezTo>
                    <a:pt x="1265" y="2687"/>
                    <a:pt x="1275" y="2707"/>
                    <a:pt x="1491" y="2707"/>
                  </a:cubicBezTo>
                  <a:cubicBezTo>
                    <a:pt x="1704" y="2707"/>
                    <a:pt x="1760" y="2697"/>
                    <a:pt x="1799" y="2563"/>
                  </a:cubicBezTo>
                  <a:cubicBezTo>
                    <a:pt x="1838" y="2425"/>
                    <a:pt x="1799" y="2320"/>
                    <a:pt x="1927" y="2320"/>
                  </a:cubicBezTo>
                  <a:cubicBezTo>
                    <a:pt x="2051" y="2320"/>
                    <a:pt x="2205" y="2202"/>
                    <a:pt x="2205" y="2114"/>
                  </a:cubicBezTo>
                  <a:cubicBezTo>
                    <a:pt x="2205" y="2025"/>
                    <a:pt x="2264" y="1891"/>
                    <a:pt x="2343" y="1891"/>
                  </a:cubicBezTo>
                  <a:cubicBezTo>
                    <a:pt x="2418" y="1891"/>
                    <a:pt x="2585" y="1796"/>
                    <a:pt x="2605" y="1698"/>
                  </a:cubicBezTo>
                  <a:cubicBezTo>
                    <a:pt x="2625" y="1603"/>
                    <a:pt x="2759" y="1639"/>
                    <a:pt x="2808" y="1580"/>
                  </a:cubicBezTo>
                  <a:cubicBezTo>
                    <a:pt x="2831" y="1554"/>
                    <a:pt x="2880" y="1485"/>
                    <a:pt x="2919" y="1423"/>
                  </a:cubicBezTo>
                  <a:cubicBezTo>
                    <a:pt x="2919" y="1366"/>
                    <a:pt x="2898" y="1285"/>
                    <a:pt x="2709" y="1285"/>
                  </a:cubicBezTo>
                  <a:cubicBezTo>
                    <a:pt x="2702" y="1285"/>
                    <a:pt x="2695" y="1285"/>
                    <a:pt x="2687" y="1285"/>
                  </a:cubicBezTo>
                  <a:cubicBezTo>
                    <a:pt x="2686" y="1285"/>
                    <a:pt x="2684" y="1285"/>
                    <a:pt x="2683" y="1285"/>
                  </a:cubicBezTo>
                  <a:cubicBezTo>
                    <a:pt x="2585" y="1285"/>
                    <a:pt x="2458" y="1153"/>
                    <a:pt x="2458" y="1056"/>
                  </a:cubicBezTo>
                  <a:cubicBezTo>
                    <a:pt x="2458" y="957"/>
                    <a:pt x="2326" y="876"/>
                    <a:pt x="2326" y="810"/>
                  </a:cubicBezTo>
                  <a:cubicBezTo>
                    <a:pt x="2326" y="745"/>
                    <a:pt x="2114" y="630"/>
                    <a:pt x="1999" y="581"/>
                  </a:cubicBezTo>
                  <a:cubicBezTo>
                    <a:pt x="1884" y="532"/>
                    <a:pt x="1868" y="188"/>
                    <a:pt x="1819" y="188"/>
                  </a:cubicBezTo>
                  <a:cubicBezTo>
                    <a:pt x="1783" y="188"/>
                    <a:pt x="1681" y="86"/>
                    <a:pt x="1632"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3086375" y="3511730"/>
              <a:ext cx="16127" cy="19902"/>
            </a:xfrm>
            <a:custGeom>
              <a:avLst/>
              <a:gdLst/>
              <a:ahLst/>
              <a:cxnLst/>
              <a:rect l="l" t="t" r="r" b="b"/>
              <a:pathLst>
                <a:path w="440" h="543" extrusionOk="0">
                  <a:moveTo>
                    <a:pt x="223" y="0"/>
                  </a:moveTo>
                  <a:cubicBezTo>
                    <a:pt x="141" y="0"/>
                    <a:pt x="1" y="197"/>
                    <a:pt x="1" y="236"/>
                  </a:cubicBezTo>
                  <a:cubicBezTo>
                    <a:pt x="1" y="275"/>
                    <a:pt x="99" y="534"/>
                    <a:pt x="200" y="541"/>
                  </a:cubicBezTo>
                  <a:cubicBezTo>
                    <a:pt x="219" y="542"/>
                    <a:pt x="236" y="542"/>
                    <a:pt x="253" y="542"/>
                  </a:cubicBezTo>
                  <a:cubicBezTo>
                    <a:pt x="327" y="542"/>
                    <a:pt x="378" y="527"/>
                    <a:pt x="384" y="465"/>
                  </a:cubicBezTo>
                  <a:cubicBezTo>
                    <a:pt x="390" y="429"/>
                    <a:pt x="410" y="400"/>
                    <a:pt x="440" y="377"/>
                  </a:cubicBezTo>
                  <a:cubicBezTo>
                    <a:pt x="430" y="315"/>
                    <a:pt x="413" y="177"/>
                    <a:pt x="410" y="95"/>
                  </a:cubicBezTo>
                  <a:cubicBezTo>
                    <a:pt x="348" y="56"/>
                    <a:pt x="272" y="0"/>
                    <a:pt x="22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042903" y="3547870"/>
              <a:ext cx="26940" cy="27160"/>
            </a:xfrm>
            <a:custGeom>
              <a:avLst/>
              <a:gdLst/>
              <a:ahLst/>
              <a:cxnLst/>
              <a:rect l="l" t="t" r="r" b="b"/>
              <a:pathLst>
                <a:path w="735" h="741" extrusionOk="0">
                  <a:moveTo>
                    <a:pt x="474" y="1"/>
                  </a:moveTo>
                  <a:cubicBezTo>
                    <a:pt x="387" y="1"/>
                    <a:pt x="223" y="98"/>
                    <a:pt x="194" y="161"/>
                  </a:cubicBezTo>
                  <a:cubicBezTo>
                    <a:pt x="158" y="236"/>
                    <a:pt x="1" y="449"/>
                    <a:pt x="1" y="449"/>
                  </a:cubicBezTo>
                  <a:lnTo>
                    <a:pt x="194" y="721"/>
                  </a:lnTo>
                  <a:lnTo>
                    <a:pt x="328" y="740"/>
                  </a:lnTo>
                  <a:cubicBezTo>
                    <a:pt x="328" y="740"/>
                    <a:pt x="371" y="645"/>
                    <a:pt x="407" y="567"/>
                  </a:cubicBezTo>
                  <a:cubicBezTo>
                    <a:pt x="419" y="541"/>
                    <a:pt x="447" y="534"/>
                    <a:pt x="478" y="534"/>
                  </a:cubicBezTo>
                  <a:cubicBezTo>
                    <a:pt x="510" y="534"/>
                    <a:pt x="545" y="541"/>
                    <a:pt x="573" y="541"/>
                  </a:cubicBezTo>
                  <a:cubicBezTo>
                    <a:pt x="600" y="541"/>
                    <a:pt x="620" y="534"/>
                    <a:pt x="620" y="508"/>
                  </a:cubicBezTo>
                  <a:cubicBezTo>
                    <a:pt x="620" y="432"/>
                    <a:pt x="735" y="354"/>
                    <a:pt x="735" y="275"/>
                  </a:cubicBezTo>
                  <a:cubicBezTo>
                    <a:pt x="735" y="197"/>
                    <a:pt x="561" y="102"/>
                    <a:pt x="522" y="23"/>
                  </a:cubicBezTo>
                  <a:cubicBezTo>
                    <a:pt x="513" y="7"/>
                    <a:pt x="496" y="1"/>
                    <a:pt x="47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2918756" y="3463677"/>
              <a:ext cx="192609" cy="168895"/>
            </a:xfrm>
            <a:custGeom>
              <a:avLst/>
              <a:gdLst/>
              <a:ahLst/>
              <a:cxnLst/>
              <a:rect l="l" t="t" r="r" b="b"/>
              <a:pathLst>
                <a:path w="5255" h="4608" extrusionOk="0">
                  <a:moveTo>
                    <a:pt x="3859" y="2298"/>
                  </a:moveTo>
                  <a:cubicBezTo>
                    <a:pt x="3881" y="2298"/>
                    <a:pt x="3898" y="2304"/>
                    <a:pt x="3905" y="2320"/>
                  </a:cubicBezTo>
                  <a:cubicBezTo>
                    <a:pt x="3941" y="2399"/>
                    <a:pt x="4118" y="2497"/>
                    <a:pt x="4118" y="2572"/>
                  </a:cubicBezTo>
                  <a:cubicBezTo>
                    <a:pt x="4118" y="2651"/>
                    <a:pt x="4004" y="2729"/>
                    <a:pt x="4004" y="2805"/>
                  </a:cubicBezTo>
                  <a:cubicBezTo>
                    <a:pt x="4004" y="2831"/>
                    <a:pt x="3984" y="2838"/>
                    <a:pt x="3957" y="2838"/>
                  </a:cubicBezTo>
                  <a:cubicBezTo>
                    <a:pt x="3930" y="2838"/>
                    <a:pt x="3895" y="2831"/>
                    <a:pt x="3863" y="2831"/>
                  </a:cubicBezTo>
                  <a:cubicBezTo>
                    <a:pt x="3832" y="2831"/>
                    <a:pt x="3804" y="2838"/>
                    <a:pt x="3791" y="2864"/>
                  </a:cubicBezTo>
                  <a:cubicBezTo>
                    <a:pt x="3755" y="2942"/>
                    <a:pt x="3715" y="3037"/>
                    <a:pt x="3715" y="3037"/>
                  </a:cubicBezTo>
                  <a:lnTo>
                    <a:pt x="3578" y="3018"/>
                  </a:lnTo>
                  <a:lnTo>
                    <a:pt x="3384" y="2746"/>
                  </a:lnTo>
                  <a:cubicBezTo>
                    <a:pt x="3384" y="2746"/>
                    <a:pt x="3538" y="2533"/>
                    <a:pt x="3578" y="2458"/>
                  </a:cubicBezTo>
                  <a:cubicBezTo>
                    <a:pt x="3609" y="2395"/>
                    <a:pt x="3774" y="2298"/>
                    <a:pt x="3859" y="2298"/>
                  </a:cubicBezTo>
                  <a:close/>
                  <a:moveTo>
                    <a:pt x="4049" y="1"/>
                  </a:moveTo>
                  <a:cubicBezTo>
                    <a:pt x="4010" y="63"/>
                    <a:pt x="3961" y="132"/>
                    <a:pt x="3938" y="158"/>
                  </a:cubicBezTo>
                  <a:cubicBezTo>
                    <a:pt x="3889" y="217"/>
                    <a:pt x="3755" y="178"/>
                    <a:pt x="3732" y="276"/>
                  </a:cubicBezTo>
                  <a:cubicBezTo>
                    <a:pt x="3712" y="371"/>
                    <a:pt x="3548" y="469"/>
                    <a:pt x="3470" y="469"/>
                  </a:cubicBezTo>
                  <a:cubicBezTo>
                    <a:pt x="3394" y="469"/>
                    <a:pt x="3335" y="603"/>
                    <a:pt x="3335" y="692"/>
                  </a:cubicBezTo>
                  <a:cubicBezTo>
                    <a:pt x="3335" y="780"/>
                    <a:pt x="3181" y="895"/>
                    <a:pt x="3054" y="895"/>
                  </a:cubicBezTo>
                  <a:cubicBezTo>
                    <a:pt x="2929" y="895"/>
                    <a:pt x="2968" y="1003"/>
                    <a:pt x="2929" y="1137"/>
                  </a:cubicBezTo>
                  <a:cubicBezTo>
                    <a:pt x="2890" y="1275"/>
                    <a:pt x="2831" y="1285"/>
                    <a:pt x="2618" y="1285"/>
                  </a:cubicBezTo>
                  <a:cubicBezTo>
                    <a:pt x="2405" y="1285"/>
                    <a:pt x="2395" y="1265"/>
                    <a:pt x="2231" y="1157"/>
                  </a:cubicBezTo>
                  <a:cubicBezTo>
                    <a:pt x="2198" y="1136"/>
                    <a:pt x="2169" y="1127"/>
                    <a:pt x="2145" y="1127"/>
                  </a:cubicBezTo>
                  <a:cubicBezTo>
                    <a:pt x="2049" y="1127"/>
                    <a:pt x="2016" y="1263"/>
                    <a:pt x="2009" y="1331"/>
                  </a:cubicBezTo>
                  <a:cubicBezTo>
                    <a:pt x="1999" y="1419"/>
                    <a:pt x="1776" y="1593"/>
                    <a:pt x="1707" y="1671"/>
                  </a:cubicBezTo>
                  <a:cubicBezTo>
                    <a:pt x="1681" y="1703"/>
                    <a:pt x="1639" y="1712"/>
                    <a:pt x="1591" y="1712"/>
                  </a:cubicBezTo>
                  <a:cubicBezTo>
                    <a:pt x="1520" y="1712"/>
                    <a:pt x="1437" y="1691"/>
                    <a:pt x="1380" y="1691"/>
                  </a:cubicBezTo>
                  <a:cubicBezTo>
                    <a:pt x="1285" y="1691"/>
                    <a:pt x="1324" y="1603"/>
                    <a:pt x="1324" y="1547"/>
                  </a:cubicBezTo>
                  <a:cubicBezTo>
                    <a:pt x="1324" y="1488"/>
                    <a:pt x="1370" y="1527"/>
                    <a:pt x="1389" y="1468"/>
                  </a:cubicBezTo>
                  <a:cubicBezTo>
                    <a:pt x="1409" y="1409"/>
                    <a:pt x="1324" y="1196"/>
                    <a:pt x="1285" y="1098"/>
                  </a:cubicBezTo>
                  <a:cubicBezTo>
                    <a:pt x="1268" y="1059"/>
                    <a:pt x="1203" y="1023"/>
                    <a:pt x="1127" y="997"/>
                  </a:cubicBezTo>
                  <a:lnTo>
                    <a:pt x="1127" y="2196"/>
                  </a:lnTo>
                  <a:cubicBezTo>
                    <a:pt x="1127" y="2300"/>
                    <a:pt x="954" y="2349"/>
                    <a:pt x="914" y="2405"/>
                  </a:cubicBezTo>
                  <a:cubicBezTo>
                    <a:pt x="900" y="2428"/>
                    <a:pt x="855" y="2435"/>
                    <a:pt x="796" y="2435"/>
                  </a:cubicBezTo>
                  <a:cubicBezTo>
                    <a:pt x="705" y="2435"/>
                    <a:pt x="582" y="2418"/>
                    <a:pt x="498" y="2418"/>
                  </a:cubicBezTo>
                  <a:cubicBezTo>
                    <a:pt x="364" y="2418"/>
                    <a:pt x="394" y="2281"/>
                    <a:pt x="325" y="2182"/>
                  </a:cubicBezTo>
                  <a:cubicBezTo>
                    <a:pt x="307" y="2158"/>
                    <a:pt x="286" y="2148"/>
                    <a:pt x="265" y="2148"/>
                  </a:cubicBezTo>
                  <a:cubicBezTo>
                    <a:pt x="204" y="2148"/>
                    <a:pt x="141" y="2230"/>
                    <a:pt x="141" y="2281"/>
                  </a:cubicBezTo>
                  <a:cubicBezTo>
                    <a:pt x="141" y="2312"/>
                    <a:pt x="119" y="2321"/>
                    <a:pt x="84" y="2321"/>
                  </a:cubicBezTo>
                  <a:cubicBezTo>
                    <a:pt x="60" y="2321"/>
                    <a:pt x="32" y="2317"/>
                    <a:pt x="0" y="2313"/>
                  </a:cubicBezTo>
                  <a:lnTo>
                    <a:pt x="0" y="2313"/>
                  </a:lnTo>
                  <a:cubicBezTo>
                    <a:pt x="105" y="2477"/>
                    <a:pt x="187" y="2654"/>
                    <a:pt x="246" y="2838"/>
                  </a:cubicBezTo>
                  <a:cubicBezTo>
                    <a:pt x="325" y="3096"/>
                    <a:pt x="511" y="3336"/>
                    <a:pt x="561" y="3486"/>
                  </a:cubicBezTo>
                  <a:cubicBezTo>
                    <a:pt x="610" y="3637"/>
                    <a:pt x="662" y="3778"/>
                    <a:pt x="561" y="3791"/>
                  </a:cubicBezTo>
                  <a:cubicBezTo>
                    <a:pt x="459" y="3807"/>
                    <a:pt x="459" y="3892"/>
                    <a:pt x="567" y="4060"/>
                  </a:cubicBezTo>
                  <a:cubicBezTo>
                    <a:pt x="672" y="4223"/>
                    <a:pt x="580" y="4322"/>
                    <a:pt x="672" y="4341"/>
                  </a:cubicBezTo>
                  <a:cubicBezTo>
                    <a:pt x="764" y="4361"/>
                    <a:pt x="734" y="4417"/>
                    <a:pt x="806" y="4423"/>
                  </a:cubicBezTo>
                  <a:cubicBezTo>
                    <a:pt x="882" y="4426"/>
                    <a:pt x="934" y="4498"/>
                    <a:pt x="983" y="4561"/>
                  </a:cubicBezTo>
                  <a:cubicBezTo>
                    <a:pt x="1009" y="4592"/>
                    <a:pt x="1045" y="4607"/>
                    <a:pt x="1082" y="4607"/>
                  </a:cubicBezTo>
                  <a:cubicBezTo>
                    <a:pt x="1126" y="4607"/>
                    <a:pt x="1170" y="4587"/>
                    <a:pt x="1196" y="4548"/>
                  </a:cubicBezTo>
                  <a:cubicBezTo>
                    <a:pt x="1249" y="4469"/>
                    <a:pt x="1412" y="4446"/>
                    <a:pt x="1583" y="4446"/>
                  </a:cubicBezTo>
                  <a:cubicBezTo>
                    <a:pt x="1753" y="4446"/>
                    <a:pt x="1717" y="4374"/>
                    <a:pt x="1884" y="4325"/>
                  </a:cubicBezTo>
                  <a:cubicBezTo>
                    <a:pt x="1970" y="4299"/>
                    <a:pt x="2065" y="4286"/>
                    <a:pt x="2157" y="4286"/>
                  </a:cubicBezTo>
                  <a:cubicBezTo>
                    <a:pt x="2239" y="4286"/>
                    <a:pt x="2318" y="4297"/>
                    <a:pt x="2385" y="4318"/>
                  </a:cubicBezTo>
                  <a:cubicBezTo>
                    <a:pt x="2425" y="4333"/>
                    <a:pt x="2465" y="4340"/>
                    <a:pt x="2505" y="4340"/>
                  </a:cubicBezTo>
                  <a:cubicBezTo>
                    <a:pt x="2574" y="4340"/>
                    <a:pt x="2643" y="4319"/>
                    <a:pt x="2703" y="4279"/>
                  </a:cubicBezTo>
                  <a:cubicBezTo>
                    <a:pt x="2715" y="4271"/>
                    <a:pt x="2728" y="4269"/>
                    <a:pt x="2743" y="4269"/>
                  </a:cubicBezTo>
                  <a:cubicBezTo>
                    <a:pt x="2781" y="4269"/>
                    <a:pt x="2827" y="4288"/>
                    <a:pt x="2861" y="4288"/>
                  </a:cubicBezTo>
                  <a:cubicBezTo>
                    <a:pt x="2887" y="4288"/>
                    <a:pt x="2906" y="4276"/>
                    <a:pt x="2909" y="4236"/>
                  </a:cubicBezTo>
                  <a:cubicBezTo>
                    <a:pt x="2917" y="4154"/>
                    <a:pt x="2992" y="4143"/>
                    <a:pt x="3082" y="4143"/>
                  </a:cubicBezTo>
                  <a:cubicBezTo>
                    <a:pt x="3114" y="4143"/>
                    <a:pt x="3148" y="4145"/>
                    <a:pt x="3181" y="4145"/>
                  </a:cubicBezTo>
                  <a:cubicBezTo>
                    <a:pt x="3309" y="4145"/>
                    <a:pt x="3610" y="3945"/>
                    <a:pt x="3853" y="3716"/>
                  </a:cubicBezTo>
                  <a:cubicBezTo>
                    <a:pt x="4095" y="3490"/>
                    <a:pt x="4498" y="2992"/>
                    <a:pt x="4633" y="2762"/>
                  </a:cubicBezTo>
                  <a:cubicBezTo>
                    <a:pt x="4767" y="2536"/>
                    <a:pt x="4990" y="2343"/>
                    <a:pt x="5101" y="2241"/>
                  </a:cubicBezTo>
                  <a:cubicBezTo>
                    <a:pt x="5183" y="2163"/>
                    <a:pt x="5232" y="1894"/>
                    <a:pt x="5255" y="1701"/>
                  </a:cubicBezTo>
                  <a:lnTo>
                    <a:pt x="5255" y="1701"/>
                  </a:lnTo>
                  <a:cubicBezTo>
                    <a:pt x="5176" y="1704"/>
                    <a:pt x="5094" y="1711"/>
                    <a:pt x="5016" y="1724"/>
                  </a:cubicBezTo>
                  <a:cubicBezTo>
                    <a:pt x="5016" y="1724"/>
                    <a:pt x="5016" y="1711"/>
                    <a:pt x="5009" y="1688"/>
                  </a:cubicBezTo>
                  <a:cubicBezTo>
                    <a:pt x="4980" y="1711"/>
                    <a:pt x="4960" y="1740"/>
                    <a:pt x="4957" y="1776"/>
                  </a:cubicBezTo>
                  <a:cubicBezTo>
                    <a:pt x="4949" y="1838"/>
                    <a:pt x="4899" y="1853"/>
                    <a:pt x="4825" y="1853"/>
                  </a:cubicBezTo>
                  <a:cubicBezTo>
                    <a:pt x="4809" y="1853"/>
                    <a:pt x="4792" y="1853"/>
                    <a:pt x="4773" y="1852"/>
                  </a:cubicBezTo>
                  <a:cubicBezTo>
                    <a:pt x="4672" y="1842"/>
                    <a:pt x="4570" y="1586"/>
                    <a:pt x="4570" y="1547"/>
                  </a:cubicBezTo>
                  <a:cubicBezTo>
                    <a:pt x="4570" y="1508"/>
                    <a:pt x="4711" y="1311"/>
                    <a:pt x="4793" y="1311"/>
                  </a:cubicBezTo>
                  <a:cubicBezTo>
                    <a:pt x="4845" y="1311"/>
                    <a:pt x="4921" y="1367"/>
                    <a:pt x="4980" y="1406"/>
                  </a:cubicBezTo>
                  <a:cubicBezTo>
                    <a:pt x="4977" y="1386"/>
                    <a:pt x="4977" y="1367"/>
                    <a:pt x="4980" y="1347"/>
                  </a:cubicBezTo>
                  <a:cubicBezTo>
                    <a:pt x="4986" y="1301"/>
                    <a:pt x="5039" y="800"/>
                    <a:pt x="4950" y="751"/>
                  </a:cubicBezTo>
                  <a:cubicBezTo>
                    <a:pt x="4862" y="698"/>
                    <a:pt x="4777" y="191"/>
                    <a:pt x="4747" y="138"/>
                  </a:cubicBezTo>
                  <a:cubicBezTo>
                    <a:pt x="4714" y="89"/>
                    <a:pt x="4397" y="119"/>
                    <a:pt x="4361" y="56"/>
                  </a:cubicBezTo>
                  <a:cubicBezTo>
                    <a:pt x="4345" y="30"/>
                    <a:pt x="4282" y="27"/>
                    <a:pt x="4217" y="27"/>
                  </a:cubicBezTo>
                  <a:cubicBezTo>
                    <a:pt x="4200" y="27"/>
                    <a:pt x="4182" y="27"/>
                    <a:pt x="4165" y="27"/>
                  </a:cubicBezTo>
                  <a:cubicBezTo>
                    <a:pt x="4104" y="27"/>
                    <a:pt x="4052" y="25"/>
                    <a:pt x="4049"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2867586" y="3264868"/>
              <a:ext cx="140416" cy="147746"/>
            </a:xfrm>
            <a:custGeom>
              <a:avLst/>
              <a:gdLst/>
              <a:ahLst/>
              <a:cxnLst/>
              <a:rect l="l" t="t" r="r" b="b"/>
              <a:pathLst>
                <a:path w="3831" h="4031" extrusionOk="0">
                  <a:moveTo>
                    <a:pt x="750" y="0"/>
                  </a:moveTo>
                  <a:cubicBezTo>
                    <a:pt x="593" y="0"/>
                    <a:pt x="464" y="2"/>
                    <a:pt x="430" y="6"/>
                  </a:cubicBezTo>
                  <a:cubicBezTo>
                    <a:pt x="361" y="29"/>
                    <a:pt x="299" y="62"/>
                    <a:pt x="243" y="108"/>
                  </a:cubicBezTo>
                  <a:cubicBezTo>
                    <a:pt x="302" y="331"/>
                    <a:pt x="489" y="704"/>
                    <a:pt x="532" y="793"/>
                  </a:cubicBezTo>
                  <a:cubicBezTo>
                    <a:pt x="571" y="881"/>
                    <a:pt x="479" y="966"/>
                    <a:pt x="479" y="1136"/>
                  </a:cubicBezTo>
                  <a:cubicBezTo>
                    <a:pt x="479" y="1307"/>
                    <a:pt x="663" y="1615"/>
                    <a:pt x="682" y="1824"/>
                  </a:cubicBezTo>
                  <a:cubicBezTo>
                    <a:pt x="702" y="2034"/>
                    <a:pt x="568" y="2162"/>
                    <a:pt x="450" y="2299"/>
                  </a:cubicBezTo>
                  <a:cubicBezTo>
                    <a:pt x="335" y="2434"/>
                    <a:pt x="214" y="2738"/>
                    <a:pt x="214" y="2928"/>
                  </a:cubicBezTo>
                  <a:cubicBezTo>
                    <a:pt x="214" y="3118"/>
                    <a:pt x="40" y="3302"/>
                    <a:pt x="43" y="3387"/>
                  </a:cubicBezTo>
                  <a:cubicBezTo>
                    <a:pt x="40" y="3534"/>
                    <a:pt x="27" y="3682"/>
                    <a:pt x="1" y="3829"/>
                  </a:cubicBezTo>
                  <a:lnTo>
                    <a:pt x="1" y="3842"/>
                  </a:lnTo>
                  <a:lnTo>
                    <a:pt x="102" y="3816"/>
                  </a:lnTo>
                  <a:cubicBezTo>
                    <a:pt x="122" y="3767"/>
                    <a:pt x="165" y="3734"/>
                    <a:pt x="217" y="3731"/>
                  </a:cubicBezTo>
                  <a:cubicBezTo>
                    <a:pt x="285" y="3731"/>
                    <a:pt x="263" y="3809"/>
                    <a:pt x="318" y="3809"/>
                  </a:cubicBezTo>
                  <a:cubicBezTo>
                    <a:pt x="329" y="3809"/>
                    <a:pt x="344" y="3805"/>
                    <a:pt x="365" y="3797"/>
                  </a:cubicBezTo>
                  <a:cubicBezTo>
                    <a:pt x="418" y="3774"/>
                    <a:pt x="467" y="3762"/>
                    <a:pt x="515" y="3762"/>
                  </a:cubicBezTo>
                  <a:cubicBezTo>
                    <a:pt x="570" y="3762"/>
                    <a:pt x="623" y="3778"/>
                    <a:pt x="676" y="3813"/>
                  </a:cubicBezTo>
                  <a:cubicBezTo>
                    <a:pt x="753" y="3866"/>
                    <a:pt x="847" y="3896"/>
                    <a:pt x="942" y="3896"/>
                  </a:cubicBezTo>
                  <a:cubicBezTo>
                    <a:pt x="951" y="3896"/>
                    <a:pt x="961" y="3895"/>
                    <a:pt x="971" y="3895"/>
                  </a:cubicBezTo>
                  <a:lnTo>
                    <a:pt x="2101" y="3895"/>
                  </a:lnTo>
                  <a:lnTo>
                    <a:pt x="2215" y="4009"/>
                  </a:lnTo>
                  <a:cubicBezTo>
                    <a:pt x="2215" y="4009"/>
                    <a:pt x="2492" y="3988"/>
                    <a:pt x="2706" y="3988"/>
                  </a:cubicBezTo>
                  <a:cubicBezTo>
                    <a:pt x="2812" y="3988"/>
                    <a:pt x="2903" y="3993"/>
                    <a:pt x="2936" y="4009"/>
                  </a:cubicBezTo>
                  <a:cubicBezTo>
                    <a:pt x="2966" y="4024"/>
                    <a:pt x="3015" y="4030"/>
                    <a:pt x="3073" y="4030"/>
                  </a:cubicBezTo>
                  <a:cubicBezTo>
                    <a:pt x="3204" y="4030"/>
                    <a:pt x="3375" y="4000"/>
                    <a:pt x="3444" y="3977"/>
                  </a:cubicBezTo>
                  <a:cubicBezTo>
                    <a:pt x="3473" y="3967"/>
                    <a:pt x="3503" y="3960"/>
                    <a:pt x="3532" y="3954"/>
                  </a:cubicBezTo>
                  <a:lnTo>
                    <a:pt x="3159" y="3443"/>
                  </a:lnTo>
                  <a:lnTo>
                    <a:pt x="3195" y="2355"/>
                  </a:lnTo>
                  <a:lnTo>
                    <a:pt x="3680" y="2372"/>
                  </a:lnTo>
                  <a:lnTo>
                    <a:pt x="3762" y="2290"/>
                  </a:lnTo>
                  <a:lnTo>
                    <a:pt x="3830" y="1638"/>
                  </a:lnTo>
                  <a:cubicBezTo>
                    <a:pt x="3816" y="1630"/>
                    <a:pt x="3799" y="1626"/>
                    <a:pt x="3782" y="1626"/>
                  </a:cubicBezTo>
                  <a:cubicBezTo>
                    <a:pt x="3768" y="1626"/>
                    <a:pt x="3755" y="1629"/>
                    <a:pt x="3742" y="1634"/>
                  </a:cubicBezTo>
                  <a:cubicBezTo>
                    <a:pt x="3679" y="1661"/>
                    <a:pt x="3621" y="1666"/>
                    <a:pt x="3562" y="1666"/>
                  </a:cubicBezTo>
                  <a:cubicBezTo>
                    <a:pt x="3526" y="1666"/>
                    <a:pt x="3489" y="1664"/>
                    <a:pt x="3450" y="1664"/>
                  </a:cubicBezTo>
                  <a:cubicBezTo>
                    <a:pt x="3355" y="1664"/>
                    <a:pt x="3338" y="1754"/>
                    <a:pt x="3287" y="1754"/>
                  </a:cubicBezTo>
                  <a:cubicBezTo>
                    <a:pt x="3284" y="1754"/>
                    <a:pt x="3280" y="1753"/>
                    <a:pt x="3277" y="1752"/>
                  </a:cubicBezTo>
                  <a:cubicBezTo>
                    <a:pt x="3218" y="1736"/>
                    <a:pt x="3264" y="1562"/>
                    <a:pt x="3277" y="1490"/>
                  </a:cubicBezTo>
                  <a:cubicBezTo>
                    <a:pt x="3290" y="1418"/>
                    <a:pt x="3188" y="1284"/>
                    <a:pt x="3116" y="1228"/>
                  </a:cubicBezTo>
                  <a:cubicBezTo>
                    <a:pt x="3044" y="1173"/>
                    <a:pt x="3205" y="806"/>
                    <a:pt x="3162" y="763"/>
                  </a:cubicBezTo>
                  <a:cubicBezTo>
                    <a:pt x="3120" y="720"/>
                    <a:pt x="3103" y="603"/>
                    <a:pt x="3103" y="501"/>
                  </a:cubicBezTo>
                  <a:cubicBezTo>
                    <a:pt x="3103" y="454"/>
                    <a:pt x="3088" y="441"/>
                    <a:pt x="3057" y="441"/>
                  </a:cubicBezTo>
                  <a:cubicBezTo>
                    <a:pt x="3020" y="441"/>
                    <a:pt x="2963" y="458"/>
                    <a:pt x="2884" y="458"/>
                  </a:cubicBezTo>
                  <a:cubicBezTo>
                    <a:pt x="2740" y="458"/>
                    <a:pt x="2726" y="386"/>
                    <a:pt x="2726" y="386"/>
                  </a:cubicBezTo>
                  <a:cubicBezTo>
                    <a:pt x="2726" y="386"/>
                    <a:pt x="2648" y="366"/>
                    <a:pt x="2570" y="366"/>
                  </a:cubicBezTo>
                  <a:cubicBezTo>
                    <a:pt x="2531" y="366"/>
                    <a:pt x="2493" y="371"/>
                    <a:pt x="2464" y="386"/>
                  </a:cubicBezTo>
                  <a:cubicBezTo>
                    <a:pt x="2378" y="428"/>
                    <a:pt x="2392" y="678"/>
                    <a:pt x="2338" y="678"/>
                  </a:cubicBezTo>
                  <a:cubicBezTo>
                    <a:pt x="2336" y="678"/>
                    <a:pt x="2335" y="678"/>
                    <a:pt x="2333" y="678"/>
                  </a:cubicBezTo>
                  <a:cubicBezTo>
                    <a:pt x="2322" y="675"/>
                    <a:pt x="2307" y="673"/>
                    <a:pt x="2288" y="673"/>
                  </a:cubicBezTo>
                  <a:cubicBezTo>
                    <a:pt x="2209" y="673"/>
                    <a:pt x="2072" y="699"/>
                    <a:pt x="1953" y="734"/>
                  </a:cubicBezTo>
                  <a:cubicBezTo>
                    <a:pt x="1926" y="742"/>
                    <a:pt x="1901" y="747"/>
                    <a:pt x="1879" y="747"/>
                  </a:cubicBezTo>
                  <a:cubicBezTo>
                    <a:pt x="1786" y="747"/>
                    <a:pt x="1736" y="671"/>
                    <a:pt x="1678" y="530"/>
                  </a:cubicBezTo>
                  <a:cubicBezTo>
                    <a:pt x="1606" y="354"/>
                    <a:pt x="1518" y="413"/>
                    <a:pt x="1547" y="285"/>
                  </a:cubicBezTo>
                  <a:cubicBezTo>
                    <a:pt x="1577" y="154"/>
                    <a:pt x="1491" y="6"/>
                    <a:pt x="1491" y="6"/>
                  </a:cubicBezTo>
                  <a:cubicBezTo>
                    <a:pt x="1491" y="6"/>
                    <a:pt x="1065" y="0"/>
                    <a:pt x="750"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2983487" y="3292688"/>
              <a:ext cx="138327" cy="120807"/>
            </a:xfrm>
            <a:custGeom>
              <a:avLst/>
              <a:gdLst/>
              <a:ahLst/>
              <a:cxnLst/>
              <a:rect l="l" t="t" r="r" b="b"/>
              <a:pathLst>
                <a:path w="3774" h="3296" extrusionOk="0">
                  <a:moveTo>
                    <a:pt x="2663" y="1"/>
                  </a:moveTo>
                  <a:cubicBezTo>
                    <a:pt x="2615" y="54"/>
                    <a:pt x="2483" y="61"/>
                    <a:pt x="2373" y="61"/>
                  </a:cubicBezTo>
                  <a:cubicBezTo>
                    <a:pt x="2333" y="61"/>
                    <a:pt x="2296" y="60"/>
                    <a:pt x="2267" y="60"/>
                  </a:cubicBezTo>
                  <a:cubicBezTo>
                    <a:pt x="2152" y="60"/>
                    <a:pt x="2254" y="220"/>
                    <a:pt x="2182" y="279"/>
                  </a:cubicBezTo>
                  <a:cubicBezTo>
                    <a:pt x="2107" y="335"/>
                    <a:pt x="2077" y="423"/>
                    <a:pt x="2136" y="453"/>
                  </a:cubicBezTo>
                  <a:cubicBezTo>
                    <a:pt x="2195" y="482"/>
                    <a:pt x="2123" y="728"/>
                    <a:pt x="2123" y="816"/>
                  </a:cubicBezTo>
                  <a:cubicBezTo>
                    <a:pt x="2123" y="902"/>
                    <a:pt x="2005" y="1092"/>
                    <a:pt x="2051" y="1121"/>
                  </a:cubicBezTo>
                  <a:cubicBezTo>
                    <a:pt x="2093" y="1151"/>
                    <a:pt x="2166" y="1354"/>
                    <a:pt x="2267" y="1383"/>
                  </a:cubicBezTo>
                  <a:cubicBezTo>
                    <a:pt x="2280" y="1387"/>
                    <a:pt x="2292" y="1389"/>
                    <a:pt x="2304" y="1389"/>
                  </a:cubicBezTo>
                  <a:cubicBezTo>
                    <a:pt x="2386" y="1389"/>
                    <a:pt x="2446" y="1311"/>
                    <a:pt x="2487" y="1311"/>
                  </a:cubicBezTo>
                  <a:cubicBezTo>
                    <a:pt x="2529" y="1311"/>
                    <a:pt x="2529" y="1442"/>
                    <a:pt x="2529" y="1544"/>
                  </a:cubicBezTo>
                  <a:cubicBezTo>
                    <a:pt x="2532" y="1596"/>
                    <a:pt x="2513" y="1649"/>
                    <a:pt x="2470" y="1688"/>
                  </a:cubicBezTo>
                  <a:cubicBezTo>
                    <a:pt x="2470" y="1688"/>
                    <a:pt x="2399" y="1714"/>
                    <a:pt x="2330" y="1714"/>
                  </a:cubicBezTo>
                  <a:cubicBezTo>
                    <a:pt x="2295" y="1714"/>
                    <a:pt x="2262" y="1708"/>
                    <a:pt x="2238" y="1688"/>
                  </a:cubicBezTo>
                  <a:cubicBezTo>
                    <a:pt x="2166" y="1629"/>
                    <a:pt x="2107" y="1468"/>
                    <a:pt x="2107" y="1413"/>
                  </a:cubicBezTo>
                  <a:cubicBezTo>
                    <a:pt x="2107" y="1354"/>
                    <a:pt x="1933" y="1354"/>
                    <a:pt x="1861" y="1354"/>
                  </a:cubicBezTo>
                  <a:cubicBezTo>
                    <a:pt x="1792" y="1354"/>
                    <a:pt x="1717" y="1223"/>
                    <a:pt x="1687" y="1164"/>
                  </a:cubicBezTo>
                  <a:cubicBezTo>
                    <a:pt x="1680" y="1149"/>
                    <a:pt x="1669" y="1143"/>
                    <a:pt x="1657" y="1143"/>
                  </a:cubicBezTo>
                  <a:cubicBezTo>
                    <a:pt x="1621" y="1143"/>
                    <a:pt x="1573" y="1191"/>
                    <a:pt x="1573" y="1223"/>
                  </a:cubicBezTo>
                  <a:cubicBezTo>
                    <a:pt x="1573" y="1265"/>
                    <a:pt x="1500" y="1265"/>
                    <a:pt x="1425" y="1265"/>
                  </a:cubicBezTo>
                  <a:cubicBezTo>
                    <a:pt x="1361" y="1265"/>
                    <a:pt x="1241" y="1175"/>
                    <a:pt x="1173" y="1175"/>
                  </a:cubicBezTo>
                  <a:cubicBezTo>
                    <a:pt x="1165" y="1175"/>
                    <a:pt x="1157" y="1177"/>
                    <a:pt x="1150" y="1180"/>
                  </a:cubicBezTo>
                  <a:cubicBezTo>
                    <a:pt x="1144" y="1183"/>
                    <a:pt x="1139" y="1184"/>
                    <a:pt x="1133" y="1184"/>
                  </a:cubicBezTo>
                  <a:cubicBezTo>
                    <a:pt x="1083" y="1184"/>
                    <a:pt x="1037" y="1073"/>
                    <a:pt x="1048" y="1020"/>
                  </a:cubicBezTo>
                  <a:cubicBezTo>
                    <a:pt x="1053" y="998"/>
                    <a:pt x="1035" y="990"/>
                    <a:pt x="1008" y="990"/>
                  </a:cubicBezTo>
                  <a:cubicBezTo>
                    <a:pt x="960" y="990"/>
                    <a:pt x="883" y="1014"/>
                    <a:pt x="845" y="1033"/>
                  </a:cubicBezTo>
                  <a:cubicBezTo>
                    <a:pt x="837" y="1036"/>
                    <a:pt x="830" y="1038"/>
                    <a:pt x="823" y="1038"/>
                  </a:cubicBezTo>
                  <a:cubicBezTo>
                    <a:pt x="777" y="1038"/>
                    <a:pt x="757" y="961"/>
                    <a:pt x="757" y="961"/>
                  </a:cubicBezTo>
                  <a:cubicBezTo>
                    <a:pt x="737" y="928"/>
                    <a:pt x="708" y="898"/>
                    <a:pt x="672" y="879"/>
                  </a:cubicBezTo>
                  <a:lnTo>
                    <a:pt x="603" y="1531"/>
                  </a:lnTo>
                  <a:lnTo>
                    <a:pt x="521" y="1613"/>
                  </a:lnTo>
                  <a:lnTo>
                    <a:pt x="33" y="1596"/>
                  </a:lnTo>
                  <a:lnTo>
                    <a:pt x="0" y="2684"/>
                  </a:lnTo>
                  <a:lnTo>
                    <a:pt x="374" y="3195"/>
                  </a:lnTo>
                  <a:cubicBezTo>
                    <a:pt x="503" y="3169"/>
                    <a:pt x="721" y="3136"/>
                    <a:pt x="856" y="3136"/>
                  </a:cubicBezTo>
                  <a:cubicBezTo>
                    <a:pt x="926" y="3136"/>
                    <a:pt x="973" y="3145"/>
                    <a:pt x="973" y="3169"/>
                  </a:cubicBezTo>
                  <a:cubicBezTo>
                    <a:pt x="976" y="3195"/>
                    <a:pt x="983" y="3221"/>
                    <a:pt x="999" y="3244"/>
                  </a:cubicBezTo>
                  <a:cubicBezTo>
                    <a:pt x="1052" y="3228"/>
                    <a:pt x="1111" y="3218"/>
                    <a:pt x="1166" y="3218"/>
                  </a:cubicBezTo>
                  <a:cubicBezTo>
                    <a:pt x="1232" y="3226"/>
                    <a:pt x="1423" y="3296"/>
                    <a:pt x="1530" y="3296"/>
                  </a:cubicBezTo>
                  <a:cubicBezTo>
                    <a:pt x="1551" y="3296"/>
                    <a:pt x="1569" y="3293"/>
                    <a:pt x="1582" y="3287"/>
                  </a:cubicBezTo>
                  <a:cubicBezTo>
                    <a:pt x="1661" y="3247"/>
                    <a:pt x="1795" y="2959"/>
                    <a:pt x="1923" y="2916"/>
                  </a:cubicBezTo>
                  <a:cubicBezTo>
                    <a:pt x="2048" y="2877"/>
                    <a:pt x="2221" y="2743"/>
                    <a:pt x="2221" y="2684"/>
                  </a:cubicBezTo>
                  <a:cubicBezTo>
                    <a:pt x="2221" y="2628"/>
                    <a:pt x="2221" y="2569"/>
                    <a:pt x="2405" y="2520"/>
                  </a:cubicBezTo>
                  <a:lnTo>
                    <a:pt x="2686" y="2510"/>
                  </a:lnTo>
                  <a:lnTo>
                    <a:pt x="2706" y="2510"/>
                  </a:lnTo>
                  <a:lnTo>
                    <a:pt x="2637" y="2268"/>
                  </a:lnTo>
                  <a:cubicBezTo>
                    <a:pt x="2637" y="2268"/>
                    <a:pt x="3499" y="1950"/>
                    <a:pt x="3545" y="1940"/>
                  </a:cubicBezTo>
                  <a:cubicBezTo>
                    <a:pt x="3509" y="1865"/>
                    <a:pt x="3469" y="1806"/>
                    <a:pt x="3489" y="1796"/>
                  </a:cubicBezTo>
                  <a:cubicBezTo>
                    <a:pt x="3522" y="1780"/>
                    <a:pt x="3538" y="1547"/>
                    <a:pt x="3538" y="1478"/>
                  </a:cubicBezTo>
                  <a:cubicBezTo>
                    <a:pt x="3538" y="1413"/>
                    <a:pt x="3741" y="1462"/>
                    <a:pt x="3672" y="1396"/>
                  </a:cubicBezTo>
                  <a:cubicBezTo>
                    <a:pt x="3604" y="1328"/>
                    <a:pt x="3623" y="944"/>
                    <a:pt x="3656" y="859"/>
                  </a:cubicBezTo>
                  <a:cubicBezTo>
                    <a:pt x="3669" y="824"/>
                    <a:pt x="3692" y="818"/>
                    <a:pt x="3713" y="818"/>
                  </a:cubicBezTo>
                  <a:cubicBezTo>
                    <a:pt x="3725" y="818"/>
                    <a:pt x="3737" y="820"/>
                    <a:pt x="3747" y="820"/>
                  </a:cubicBezTo>
                  <a:cubicBezTo>
                    <a:pt x="3763" y="820"/>
                    <a:pt x="3774" y="815"/>
                    <a:pt x="3774" y="790"/>
                  </a:cubicBezTo>
                  <a:cubicBezTo>
                    <a:pt x="3774" y="725"/>
                    <a:pt x="3672" y="505"/>
                    <a:pt x="3623" y="440"/>
                  </a:cubicBezTo>
                  <a:cubicBezTo>
                    <a:pt x="3587" y="391"/>
                    <a:pt x="3286" y="273"/>
                    <a:pt x="3204" y="256"/>
                  </a:cubicBezTo>
                  <a:cubicBezTo>
                    <a:pt x="3119" y="240"/>
                    <a:pt x="2981" y="135"/>
                    <a:pt x="2899" y="135"/>
                  </a:cubicBezTo>
                  <a:cubicBezTo>
                    <a:pt x="2853" y="135"/>
                    <a:pt x="2752" y="66"/>
                    <a:pt x="2663"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065372" y="3206369"/>
              <a:ext cx="23787" cy="19682"/>
            </a:xfrm>
            <a:custGeom>
              <a:avLst/>
              <a:gdLst/>
              <a:ahLst/>
              <a:cxnLst/>
              <a:rect l="l" t="t" r="r" b="b"/>
              <a:pathLst>
                <a:path w="649" h="537" extrusionOk="0">
                  <a:moveTo>
                    <a:pt x="528" y="0"/>
                  </a:moveTo>
                  <a:cubicBezTo>
                    <a:pt x="465" y="17"/>
                    <a:pt x="407" y="36"/>
                    <a:pt x="348" y="59"/>
                  </a:cubicBezTo>
                  <a:cubicBezTo>
                    <a:pt x="311" y="81"/>
                    <a:pt x="268" y="93"/>
                    <a:pt x="226" y="93"/>
                  </a:cubicBezTo>
                  <a:cubicBezTo>
                    <a:pt x="212" y="93"/>
                    <a:pt x="198" y="91"/>
                    <a:pt x="184" y="89"/>
                  </a:cubicBezTo>
                  <a:cubicBezTo>
                    <a:pt x="171" y="102"/>
                    <a:pt x="158" y="112"/>
                    <a:pt x="141" y="118"/>
                  </a:cubicBezTo>
                  <a:cubicBezTo>
                    <a:pt x="63" y="148"/>
                    <a:pt x="76" y="331"/>
                    <a:pt x="76" y="331"/>
                  </a:cubicBezTo>
                  <a:cubicBezTo>
                    <a:pt x="30" y="338"/>
                    <a:pt x="0" y="377"/>
                    <a:pt x="4" y="423"/>
                  </a:cubicBezTo>
                  <a:cubicBezTo>
                    <a:pt x="4" y="466"/>
                    <a:pt x="30" y="505"/>
                    <a:pt x="69" y="518"/>
                  </a:cubicBezTo>
                  <a:cubicBezTo>
                    <a:pt x="105" y="521"/>
                    <a:pt x="141" y="525"/>
                    <a:pt x="177" y="531"/>
                  </a:cubicBezTo>
                  <a:cubicBezTo>
                    <a:pt x="197" y="535"/>
                    <a:pt x="215" y="536"/>
                    <a:pt x="230" y="536"/>
                  </a:cubicBezTo>
                  <a:cubicBezTo>
                    <a:pt x="357" y="536"/>
                    <a:pt x="344" y="430"/>
                    <a:pt x="344" y="430"/>
                  </a:cubicBezTo>
                  <a:lnTo>
                    <a:pt x="344" y="430"/>
                  </a:lnTo>
                  <a:cubicBezTo>
                    <a:pt x="344" y="430"/>
                    <a:pt x="365" y="431"/>
                    <a:pt x="395" y="431"/>
                  </a:cubicBezTo>
                  <a:cubicBezTo>
                    <a:pt x="474" y="431"/>
                    <a:pt x="618" y="422"/>
                    <a:pt x="633" y="361"/>
                  </a:cubicBezTo>
                  <a:cubicBezTo>
                    <a:pt x="649" y="279"/>
                    <a:pt x="580" y="145"/>
                    <a:pt x="580" y="145"/>
                  </a:cubicBezTo>
                  <a:lnTo>
                    <a:pt x="528" y="0"/>
                  </a:ln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3210192" y="3046669"/>
              <a:ext cx="124399" cy="165853"/>
            </a:xfrm>
            <a:custGeom>
              <a:avLst/>
              <a:gdLst/>
              <a:ahLst/>
              <a:cxnLst/>
              <a:rect l="l" t="t" r="r" b="b"/>
              <a:pathLst>
                <a:path w="3394" h="4525" extrusionOk="0">
                  <a:moveTo>
                    <a:pt x="3274" y="0"/>
                  </a:moveTo>
                  <a:cubicBezTo>
                    <a:pt x="3234" y="0"/>
                    <a:pt x="3193" y="26"/>
                    <a:pt x="3171" y="73"/>
                  </a:cubicBezTo>
                  <a:cubicBezTo>
                    <a:pt x="3119" y="187"/>
                    <a:pt x="2703" y="266"/>
                    <a:pt x="2434" y="269"/>
                  </a:cubicBezTo>
                  <a:cubicBezTo>
                    <a:pt x="2169" y="276"/>
                    <a:pt x="2008" y="299"/>
                    <a:pt x="1913" y="394"/>
                  </a:cubicBezTo>
                  <a:cubicBezTo>
                    <a:pt x="1880" y="424"/>
                    <a:pt x="1832" y="431"/>
                    <a:pt x="1778" y="431"/>
                  </a:cubicBezTo>
                  <a:cubicBezTo>
                    <a:pt x="1729" y="431"/>
                    <a:pt x="1676" y="425"/>
                    <a:pt x="1627" y="425"/>
                  </a:cubicBezTo>
                  <a:cubicBezTo>
                    <a:pt x="1569" y="425"/>
                    <a:pt x="1516" y="434"/>
                    <a:pt x="1484" y="472"/>
                  </a:cubicBezTo>
                  <a:cubicBezTo>
                    <a:pt x="1439" y="526"/>
                    <a:pt x="1322" y="575"/>
                    <a:pt x="1205" y="575"/>
                  </a:cubicBezTo>
                  <a:cubicBezTo>
                    <a:pt x="1100" y="575"/>
                    <a:pt x="996" y="536"/>
                    <a:pt x="943" y="426"/>
                  </a:cubicBezTo>
                  <a:cubicBezTo>
                    <a:pt x="907" y="348"/>
                    <a:pt x="848" y="282"/>
                    <a:pt x="776" y="240"/>
                  </a:cubicBezTo>
                  <a:cubicBezTo>
                    <a:pt x="681" y="335"/>
                    <a:pt x="570" y="479"/>
                    <a:pt x="590" y="525"/>
                  </a:cubicBezTo>
                  <a:cubicBezTo>
                    <a:pt x="616" y="590"/>
                    <a:pt x="734" y="793"/>
                    <a:pt x="790" y="823"/>
                  </a:cubicBezTo>
                  <a:cubicBezTo>
                    <a:pt x="848" y="852"/>
                    <a:pt x="943" y="1003"/>
                    <a:pt x="1009" y="1019"/>
                  </a:cubicBezTo>
                  <a:cubicBezTo>
                    <a:pt x="1075" y="1032"/>
                    <a:pt x="1438" y="1157"/>
                    <a:pt x="1671" y="1252"/>
                  </a:cubicBezTo>
                  <a:cubicBezTo>
                    <a:pt x="1903" y="1347"/>
                    <a:pt x="2047" y="1353"/>
                    <a:pt x="2120" y="1353"/>
                  </a:cubicBezTo>
                  <a:cubicBezTo>
                    <a:pt x="2192" y="1353"/>
                    <a:pt x="2303" y="1376"/>
                    <a:pt x="2237" y="1425"/>
                  </a:cubicBezTo>
                  <a:cubicBezTo>
                    <a:pt x="2172" y="1475"/>
                    <a:pt x="1458" y="2195"/>
                    <a:pt x="1366" y="2297"/>
                  </a:cubicBezTo>
                  <a:cubicBezTo>
                    <a:pt x="1311" y="2356"/>
                    <a:pt x="1267" y="2369"/>
                    <a:pt x="1199" y="2369"/>
                  </a:cubicBezTo>
                  <a:cubicBezTo>
                    <a:pt x="1151" y="2369"/>
                    <a:pt x="1089" y="2362"/>
                    <a:pt x="1002" y="2362"/>
                  </a:cubicBezTo>
                  <a:cubicBezTo>
                    <a:pt x="792" y="2362"/>
                    <a:pt x="637" y="2589"/>
                    <a:pt x="576" y="2589"/>
                  </a:cubicBezTo>
                  <a:cubicBezTo>
                    <a:pt x="575" y="2589"/>
                    <a:pt x="574" y="2588"/>
                    <a:pt x="573" y="2588"/>
                  </a:cubicBezTo>
                  <a:cubicBezTo>
                    <a:pt x="482" y="2592"/>
                    <a:pt x="393" y="2608"/>
                    <a:pt x="308" y="2628"/>
                  </a:cubicBezTo>
                  <a:lnTo>
                    <a:pt x="151" y="2857"/>
                  </a:lnTo>
                  <a:lnTo>
                    <a:pt x="0" y="3093"/>
                  </a:lnTo>
                  <a:lnTo>
                    <a:pt x="16" y="4266"/>
                  </a:lnTo>
                  <a:lnTo>
                    <a:pt x="180" y="4524"/>
                  </a:lnTo>
                  <a:cubicBezTo>
                    <a:pt x="308" y="4354"/>
                    <a:pt x="652" y="4023"/>
                    <a:pt x="907" y="3755"/>
                  </a:cubicBezTo>
                  <a:cubicBezTo>
                    <a:pt x="1186" y="3466"/>
                    <a:pt x="1323" y="3398"/>
                    <a:pt x="1481" y="3319"/>
                  </a:cubicBezTo>
                  <a:cubicBezTo>
                    <a:pt x="1638" y="3240"/>
                    <a:pt x="2028" y="2857"/>
                    <a:pt x="2296" y="2520"/>
                  </a:cubicBezTo>
                  <a:cubicBezTo>
                    <a:pt x="2464" y="2307"/>
                    <a:pt x="2650" y="2071"/>
                    <a:pt x="2673" y="1914"/>
                  </a:cubicBezTo>
                  <a:cubicBezTo>
                    <a:pt x="2696" y="1760"/>
                    <a:pt x="2853" y="1556"/>
                    <a:pt x="2968" y="1406"/>
                  </a:cubicBezTo>
                  <a:cubicBezTo>
                    <a:pt x="3086" y="1255"/>
                    <a:pt x="3279" y="875"/>
                    <a:pt x="3273" y="757"/>
                  </a:cubicBezTo>
                  <a:cubicBezTo>
                    <a:pt x="3269" y="639"/>
                    <a:pt x="3371" y="394"/>
                    <a:pt x="3384" y="184"/>
                  </a:cubicBezTo>
                  <a:cubicBezTo>
                    <a:pt x="3394" y="58"/>
                    <a:pt x="3335" y="0"/>
                    <a:pt x="3274"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2568489" y="2740319"/>
              <a:ext cx="144594" cy="114246"/>
            </a:xfrm>
            <a:custGeom>
              <a:avLst/>
              <a:gdLst/>
              <a:ahLst/>
              <a:cxnLst/>
              <a:rect l="l" t="t" r="r" b="b"/>
              <a:pathLst>
                <a:path w="3945" h="3117" extrusionOk="0">
                  <a:moveTo>
                    <a:pt x="2462" y="1"/>
                  </a:moveTo>
                  <a:cubicBezTo>
                    <a:pt x="2439" y="1"/>
                    <a:pt x="2416" y="7"/>
                    <a:pt x="2392" y="18"/>
                  </a:cubicBezTo>
                  <a:cubicBezTo>
                    <a:pt x="2300" y="61"/>
                    <a:pt x="2133" y="545"/>
                    <a:pt x="2035" y="686"/>
                  </a:cubicBezTo>
                  <a:cubicBezTo>
                    <a:pt x="1940" y="824"/>
                    <a:pt x="1668" y="922"/>
                    <a:pt x="1537" y="922"/>
                  </a:cubicBezTo>
                  <a:cubicBezTo>
                    <a:pt x="1406" y="922"/>
                    <a:pt x="1390" y="1122"/>
                    <a:pt x="1291" y="1204"/>
                  </a:cubicBezTo>
                  <a:cubicBezTo>
                    <a:pt x="1190" y="1286"/>
                    <a:pt x="1229" y="1417"/>
                    <a:pt x="1108" y="1515"/>
                  </a:cubicBezTo>
                  <a:cubicBezTo>
                    <a:pt x="987" y="1610"/>
                    <a:pt x="1042" y="1905"/>
                    <a:pt x="1108" y="2013"/>
                  </a:cubicBezTo>
                  <a:cubicBezTo>
                    <a:pt x="1170" y="2118"/>
                    <a:pt x="885" y="2452"/>
                    <a:pt x="718" y="2550"/>
                  </a:cubicBezTo>
                  <a:cubicBezTo>
                    <a:pt x="554" y="2649"/>
                    <a:pt x="502" y="2832"/>
                    <a:pt x="240" y="2875"/>
                  </a:cubicBezTo>
                  <a:cubicBezTo>
                    <a:pt x="151" y="2888"/>
                    <a:pt x="66" y="2930"/>
                    <a:pt x="1" y="2992"/>
                  </a:cubicBezTo>
                  <a:lnTo>
                    <a:pt x="1219" y="2992"/>
                  </a:lnTo>
                  <a:cubicBezTo>
                    <a:pt x="1475" y="2992"/>
                    <a:pt x="1416" y="3048"/>
                    <a:pt x="1458" y="3117"/>
                  </a:cubicBezTo>
                  <a:cubicBezTo>
                    <a:pt x="1452" y="2904"/>
                    <a:pt x="1445" y="2691"/>
                    <a:pt x="1452" y="2671"/>
                  </a:cubicBezTo>
                  <a:cubicBezTo>
                    <a:pt x="1462" y="2629"/>
                    <a:pt x="1901" y="2373"/>
                    <a:pt x="1973" y="2331"/>
                  </a:cubicBezTo>
                  <a:cubicBezTo>
                    <a:pt x="1999" y="2315"/>
                    <a:pt x="2033" y="2312"/>
                    <a:pt x="2066" y="2312"/>
                  </a:cubicBezTo>
                  <a:cubicBezTo>
                    <a:pt x="2080" y="2312"/>
                    <a:pt x="2094" y="2313"/>
                    <a:pt x="2107" y="2313"/>
                  </a:cubicBezTo>
                  <a:cubicBezTo>
                    <a:pt x="2151" y="2313"/>
                    <a:pt x="2186" y="2308"/>
                    <a:pt x="2186" y="2265"/>
                  </a:cubicBezTo>
                  <a:cubicBezTo>
                    <a:pt x="2186" y="2180"/>
                    <a:pt x="2369" y="2226"/>
                    <a:pt x="2474" y="2200"/>
                  </a:cubicBezTo>
                  <a:cubicBezTo>
                    <a:pt x="2572" y="2190"/>
                    <a:pt x="2644" y="2108"/>
                    <a:pt x="2644" y="2010"/>
                  </a:cubicBezTo>
                  <a:cubicBezTo>
                    <a:pt x="2644" y="1911"/>
                    <a:pt x="2795" y="1934"/>
                    <a:pt x="2890" y="1925"/>
                  </a:cubicBezTo>
                  <a:cubicBezTo>
                    <a:pt x="2985" y="1911"/>
                    <a:pt x="2975" y="1826"/>
                    <a:pt x="3041" y="1826"/>
                  </a:cubicBezTo>
                  <a:cubicBezTo>
                    <a:pt x="3103" y="1826"/>
                    <a:pt x="3070" y="1731"/>
                    <a:pt x="3080" y="1623"/>
                  </a:cubicBezTo>
                  <a:cubicBezTo>
                    <a:pt x="3087" y="1547"/>
                    <a:pt x="3089" y="1536"/>
                    <a:pt x="3124" y="1536"/>
                  </a:cubicBezTo>
                  <a:cubicBezTo>
                    <a:pt x="3138" y="1536"/>
                    <a:pt x="3159" y="1538"/>
                    <a:pt x="3188" y="1538"/>
                  </a:cubicBezTo>
                  <a:cubicBezTo>
                    <a:pt x="3283" y="1538"/>
                    <a:pt x="3381" y="1486"/>
                    <a:pt x="3381" y="1420"/>
                  </a:cubicBezTo>
                  <a:cubicBezTo>
                    <a:pt x="3381" y="1393"/>
                    <a:pt x="3463" y="1385"/>
                    <a:pt x="3559" y="1385"/>
                  </a:cubicBezTo>
                  <a:cubicBezTo>
                    <a:pt x="3680" y="1385"/>
                    <a:pt x="3825" y="1397"/>
                    <a:pt x="3860" y="1397"/>
                  </a:cubicBezTo>
                  <a:cubicBezTo>
                    <a:pt x="3925" y="1397"/>
                    <a:pt x="3945" y="1325"/>
                    <a:pt x="3935" y="1269"/>
                  </a:cubicBezTo>
                  <a:cubicBezTo>
                    <a:pt x="3925" y="1217"/>
                    <a:pt x="3869" y="1056"/>
                    <a:pt x="3807" y="1047"/>
                  </a:cubicBezTo>
                  <a:cubicBezTo>
                    <a:pt x="3742" y="1037"/>
                    <a:pt x="3784" y="876"/>
                    <a:pt x="3784" y="748"/>
                  </a:cubicBezTo>
                  <a:cubicBezTo>
                    <a:pt x="3784" y="621"/>
                    <a:pt x="3765" y="503"/>
                    <a:pt x="3689" y="405"/>
                  </a:cubicBezTo>
                  <a:cubicBezTo>
                    <a:pt x="3666" y="375"/>
                    <a:pt x="3650" y="339"/>
                    <a:pt x="3637" y="306"/>
                  </a:cubicBezTo>
                  <a:cubicBezTo>
                    <a:pt x="3519" y="306"/>
                    <a:pt x="3378" y="218"/>
                    <a:pt x="3257" y="215"/>
                  </a:cubicBezTo>
                  <a:cubicBezTo>
                    <a:pt x="3254" y="214"/>
                    <a:pt x="3250" y="214"/>
                    <a:pt x="3247" y="214"/>
                  </a:cubicBezTo>
                  <a:cubicBezTo>
                    <a:pt x="3155" y="214"/>
                    <a:pt x="3038" y="238"/>
                    <a:pt x="2931" y="238"/>
                  </a:cubicBezTo>
                  <a:cubicBezTo>
                    <a:pt x="2840" y="238"/>
                    <a:pt x="2756" y="221"/>
                    <a:pt x="2700" y="159"/>
                  </a:cubicBezTo>
                  <a:cubicBezTo>
                    <a:pt x="2604" y="53"/>
                    <a:pt x="2532" y="1"/>
                    <a:pt x="2462"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2814878" y="2720123"/>
              <a:ext cx="51680" cy="96140"/>
            </a:xfrm>
            <a:custGeom>
              <a:avLst/>
              <a:gdLst/>
              <a:ahLst/>
              <a:cxnLst/>
              <a:rect l="l" t="t" r="r" b="b"/>
              <a:pathLst>
                <a:path w="1410" h="2623" extrusionOk="0">
                  <a:moveTo>
                    <a:pt x="804" y="1"/>
                  </a:moveTo>
                  <a:cubicBezTo>
                    <a:pt x="716" y="1"/>
                    <a:pt x="622" y="24"/>
                    <a:pt x="568" y="74"/>
                  </a:cubicBezTo>
                  <a:cubicBezTo>
                    <a:pt x="519" y="110"/>
                    <a:pt x="463" y="127"/>
                    <a:pt x="406" y="127"/>
                  </a:cubicBezTo>
                  <a:cubicBezTo>
                    <a:pt x="401" y="127"/>
                    <a:pt x="396" y="127"/>
                    <a:pt x="391" y="127"/>
                  </a:cubicBezTo>
                  <a:cubicBezTo>
                    <a:pt x="361" y="320"/>
                    <a:pt x="335" y="559"/>
                    <a:pt x="387" y="638"/>
                  </a:cubicBezTo>
                  <a:cubicBezTo>
                    <a:pt x="466" y="752"/>
                    <a:pt x="368" y="949"/>
                    <a:pt x="292" y="985"/>
                  </a:cubicBezTo>
                  <a:cubicBezTo>
                    <a:pt x="214" y="1024"/>
                    <a:pt x="155" y="1198"/>
                    <a:pt x="79" y="1198"/>
                  </a:cubicBezTo>
                  <a:cubicBezTo>
                    <a:pt x="1" y="1198"/>
                    <a:pt x="79" y="1489"/>
                    <a:pt x="214" y="1548"/>
                  </a:cubicBezTo>
                  <a:cubicBezTo>
                    <a:pt x="302" y="1578"/>
                    <a:pt x="361" y="1666"/>
                    <a:pt x="348" y="1761"/>
                  </a:cubicBezTo>
                  <a:cubicBezTo>
                    <a:pt x="348" y="1820"/>
                    <a:pt x="541" y="1876"/>
                    <a:pt x="600" y="1955"/>
                  </a:cubicBezTo>
                  <a:cubicBezTo>
                    <a:pt x="659" y="2033"/>
                    <a:pt x="754" y="2400"/>
                    <a:pt x="754" y="2538"/>
                  </a:cubicBezTo>
                  <a:cubicBezTo>
                    <a:pt x="754" y="2567"/>
                    <a:pt x="764" y="2597"/>
                    <a:pt x="784" y="2623"/>
                  </a:cubicBezTo>
                  <a:cubicBezTo>
                    <a:pt x="836" y="2587"/>
                    <a:pt x="895" y="2551"/>
                    <a:pt x="921" y="2502"/>
                  </a:cubicBezTo>
                  <a:cubicBezTo>
                    <a:pt x="964" y="2420"/>
                    <a:pt x="997" y="2279"/>
                    <a:pt x="977" y="2240"/>
                  </a:cubicBezTo>
                  <a:cubicBezTo>
                    <a:pt x="957" y="2191"/>
                    <a:pt x="967" y="2132"/>
                    <a:pt x="1006" y="2096"/>
                  </a:cubicBezTo>
                  <a:cubicBezTo>
                    <a:pt x="1052" y="2056"/>
                    <a:pt x="1226" y="1873"/>
                    <a:pt x="1259" y="1860"/>
                  </a:cubicBezTo>
                  <a:cubicBezTo>
                    <a:pt x="1291" y="1843"/>
                    <a:pt x="1406" y="1863"/>
                    <a:pt x="1400" y="1755"/>
                  </a:cubicBezTo>
                  <a:cubicBezTo>
                    <a:pt x="1400" y="1699"/>
                    <a:pt x="1403" y="1643"/>
                    <a:pt x="1409" y="1585"/>
                  </a:cubicBezTo>
                  <a:cubicBezTo>
                    <a:pt x="1331" y="1535"/>
                    <a:pt x="1285" y="1476"/>
                    <a:pt x="1285" y="1447"/>
                  </a:cubicBezTo>
                  <a:cubicBezTo>
                    <a:pt x="1285" y="1397"/>
                    <a:pt x="1229" y="1318"/>
                    <a:pt x="1181" y="1318"/>
                  </a:cubicBezTo>
                  <a:cubicBezTo>
                    <a:pt x="1169" y="1318"/>
                    <a:pt x="1157" y="1324"/>
                    <a:pt x="1147" y="1336"/>
                  </a:cubicBezTo>
                  <a:cubicBezTo>
                    <a:pt x="1134" y="1352"/>
                    <a:pt x="1110" y="1360"/>
                    <a:pt x="1080" y="1360"/>
                  </a:cubicBezTo>
                  <a:cubicBezTo>
                    <a:pt x="1008" y="1360"/>
                    <a:pt x="908" y="1311"/>
                    <a:pt x="892" y="1224"/>
                  </a:cubicBezTo>
                  <a:cubicBezTo>
                    <a:pt x="866" y="1103"/>
                    <a:pt x="1013" y="1106"/>
                    <a:pt x="1147" y="995"/>
                  </a:cubicBezTo>
                  <a:cubicBezTo>
                    <a:pt x="1282" y="883"/>
                    <a:pt x="1305" y="671"/>
                    <a:pt x="1157" y="556"/>
                  </a:cubicBezTo>
                  <a:cubicBezTo>
                    <a:pt x="1013" y="441"/>
                    <a:pt x="1115" y="376"/>
                    <a:pt x="1216" y="268"/>
                  </a:cubicBezTo>
                  <a:cubicBezTo>
                    <a:pt x="1293" y="188"/>
                    <a:pt x="1259" y="135"/>
                    <a:pt x="1216" y="135"/>
                  </a:cubicBezTo>
                  <a:cubicBezTo>
                    <a:pt x="1202" y="135"/>
                    <a:pt x="1186" y="141"/>
                    <a:pt x="1174" y="153"/>
                  </a:cubicBezTo>
                  <a:cubicBezTo>
                    <a:pt x="1149" y="174"/>
                    <a:pt x="1119" y="189"/>
                    <a:pt x="1092" y="189"/>
                  </a:cubicBezTo>
                  <a:cubicBezTo>
                    <a:pt x="1056" y="189"/>
                    <a:pt x="1026" y="165"/>
                    <a:pt x="1016" y="101"/>
                  </a:cubicBezTo>
                  <a:cubicBezTo>
                    <a:pt x="1009" y="36"/>
                    <a:pt x="911" y="1"/>
                    <a:pt x="80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2621564" y="2722285"/>
              <a:ext cx="250373" cy="240111"/>
            </a:xfrm>
            <a:custGeom>
              <a:avLst/>
              <a:gdLst/>
              <a:ahLst/>
              <a:cxnLst/>
              <a:rect l="l" t="t" r="r" b="b"/>
              <a:pathLst>
                <a:path w="6831" h="6551" extrusionOk="0">
                  <a:moveTo>
                    <a:pt x="5324" y="1"/>
                  </a:moveTo>
                  <a:cubicBezTo>
                    <a:pt x="5250" y="1"/>
                    <a:pt x="5116" y="36"/>
                    <a:pt x="5026" y="42"/>
                  </a:cubicBezTo>
                  <a:cubicBezTo>
                    <a:pt x="4941" y="44"/>
                    <a:pt x="4754" y="155"/>
                    <a:pt x="4639" y="155"/>
                  </a:cubicBezTo>
                  <a:cubicBezTo>
                    <a:pt x="4611" y="155"/>
                    <a:pt x="4588" y="149"/>
                    <a:pt x="4570" y="133"/>
                  </a:cubicBezTo>
                  <a:cubicBezTo>
                    <a:pt x="4552" y="114"/>
                    <a:pt x="4493" y="107"/>
                    <a:pt x="4410" y="107"/>
                  </a:cubicBezTo>
                  <a:cubicBezTo>
                    <a:pt x="4120" y="107"/>
                    <a:pt x="3538" y="198"/>
                    <a:pt x="3342" y="205"/>
                  </a:cubicBezTo>
                  <a:cubicBezTo>
                    <a:pt x="3093" y="215"/>
                    <a:pt x="2985" y="477"/>
                    <a:pt x="2834" y="477"/>
                  </a:cubicBezTo>
                  <a:cubicBezTo>
                    <a:pt x="2684" y="477"/>
                    <a:pt x="2448" y="602"/>
                    <a:pt x="2320" y="743"/>
                  </a:cubicBezTo>
                  <a:cubicBezTo>
                    <a:pt x="2290" y="779"/>
                    <a:pt x="2245" y="798"/>
                    <a:pt x="2199" y="798"/>
                  </a:cubicBezTo>
                  <a:cubicBezTo>
                    <a:pt x="2212" y="834"/>
                    <a:pt x="2231" y="867"/>
                    <a:pt x="2251" y="897"/>
                  </a:cubicBezTo>
                  <a:cubicBezTo>
                    <a:pt x="2320" y="995"/>
                    <a:pt x="2340" y="1116"/>
                    <a:pt x="2340" y="1240"/>
                  </a:cubicBezTo>
                  <a:cubicBezTo>
                    <a:pt x="2340" y="1368"/>
                    <a:pt x="2300" y="1529"/>
                    <a:pt x="2363" y="1539"/>
                  </a:cubicBezTo>
                  <a:cubicBezTo>
                    <a:pt x="2425" y="1552"/>
                    <a:pt x="2480" y="1712"/>
                    <a:pt x="2490" y="1765"/>
                  </a:cubicBezTo>
                  <a:cubicBezTo>
                    <a:pt x="2503" y="1817"/>
                    <a:pt x="2480" y="1892"/>
                    <a:pt x="2415" y="1892"/>
                  </a:cubicBezTo>
                  <a:cubicBezTo>
                    <a:pt x="2379" y="1892"/>
                    <a:pt x="2225" y="1878"/>
                    <a:pt x="2101" y="1878"/>
                  </a:cubicBezTo>
                  <a:cubicBezTo>
                    <a:pt x="2011" y="1878"/>
                    <a:pt x="1937" y="1886"/>
                    <a:pt x="1937" y="1912"/>
                  </a:cubicBezTo>
                  <a:cubicBezTo>
                    <a:pt x="1937" y="1978"/>
                    <a:pt x="1838" y="2030"/>
                    <a:pt x="1743" y="2030"/>
                  </a:cubicBezTo>
                  <a:cubicBezTo>
                    <a:pt x="1717" y="2030"/>
                    <a:pt x="1699" y="2029"/>
                    <a:pt x="1685" y="2029"/>
                  </a:cubicBezTo>
                  <a:cubicBezTo>
                    <a:pt x="1647" y="2029"/>
                    <a:pt x="1645" y="2039"/>
                    <a:pt x="1635" y="2115"/>
                  </a:cubicBezTo>
                  <a:cubicBezTo>
                    <a:pt x="1625" y="2223"/>
                    <a:pt x="1658" y="2322"/>
                    <a:pt x="1596" y="2322"/>
                  </a:cubicBezTo>
                  <a:cubicBezTo>
                    <a:pt x="1534" y="2322"/>
                    <a:pt x="1544" y="2407"/>
                    <a:pt x="1445" y="2417"/>
                  </a:cubicBezTo>
                  <a:cubicBezTo>
                    <a:pt x="1350" y="2426"/>
                    <a:pt x="1200" y="2407"/>
                    <a:pt x="1200" y="2502"/>
                  </a:cubicBezTo>
                  <a:cubicBezTo>
                    <a:pt x="1200" y="2600"/>
                    <a:pt x="1127" y="2682"/>
                    <a:pt x="1029" y="2695"/>
                  </a:cubicBezTo>
                  <a:cubicBezTo>
                    <a:pt x="1001" y="2700"/>
                    <a:pt x="967" y="2701"/>
                    <a:pt x="933" y="2701"/>
                  </a:cubicBezTo>
                  <a:cubicBezTo>
                    <a:pt x="917" y="2701"/>
                    <a:pt x="901" y="2701"/>
                    <a:pt x="886" y="2701"/>
                  </a:cubicBezTo>
                  <a:cubicBezTo>
                    <a:pt x="810" y="2701"/>
                    <a:pt x="744" y="2705"/>
                    <a:pt x="744" y="2757"/>
                  </a:cubicBezTo>
                  <a:cubicBezTo>
                    <a:pt x="744" y="2801"/>
                    <a:pt x="709" y="2807"/>
                    <a:pt x="664" y="2807"/>
                  </a:cubicBezTo>
                  <a:cubicBezTo>
                    <a:pt x="649" y="2807"/>
                    <a:pt x="632" y="2806"/>
                    <a:pt x="615" y="2806"/>
                  </a:cubicBezTo>
                  <a:cubicBezTo>
                    <a:pt x="584" y="2806"/>
                    <a:pt x="552" y="2809"/>
                    <a:pt x="528" y="2823"/>
                  </a:cubicBezTo>
                  <a:cubicBezTo>
                    <a:pt x="456" y="2865"/>
                    <a:pt x="17" y="3121"/>
                    <a:pt x="7" y="3163"/>
                  </a:cubicBezTo>
                  <a:cubicBezTo>
                    <a:pt x="1" y="3186"/>
                    <a:pt x="7" y="3396"/>
                    <a:pt x="14" y="3612"/>
                  </a:cubicBezTo>
                  <a:cubicBezTo>
                    <a:pt x="30" y="3635"/>
                    <a:pt x="50" y="3658"/>
                    <a:pt x="79" y="3671"/>
                  </a:cubicBezTo>
                  <a:cubicBezTo>
                    <a:pt x="240" y="3763"/>
                    <a:pt x="3165" y="5696"/>
                    <a:pt x="3257" y="5791"/>
                  </a:cubicBezTo>
                  <a:cubicBezTo>
                    <a:pt x="3349" y="5882"/>
                    <a:pt x="3463" y="6089"/>
                    <a:pt x="3463" y="6089"/>
                  </a:cubicBezTo>
                  <a:cubicBezTo>
                    <a:pt x="3591" y="6105"/>
                    <a:pt x="3715" y="6145"/>
                    <a:pt x="3830" y="6203"/>
                  </a:cubicBezTo>
                  <a:cubicBezTo>
                    <a:pt x="3994" y="6295"/>
                    <a:pt x="3994" y="6551"/>
                    <a:pt x="3994" y="6551"/>
                  </a:cubicBezTo>
                  <a:cubicBezTo>
                    <a:pt x="3994" y="6551"/>
                    <a:pt x="4200" y="6505"/>
                    <a:pt x="4315" y="6479"/>
                  </a:cubicBezTo>
                  <a:cubicBezTo>
                    <a:pt x="4430" y="6456"/>
                    <a:pt x="4823" y="6318"/>
                    <a:pt x="4823" y="6318"/>
                  </a:cubicBezTo>
                  <a:lnTo>
                    <a:pt x="5422" y="5837"/>
                  </a:lnTo>
                  <a:lnTo>
                    <a:pt x="6828" y="4959"/>
                  </a:lnTo>
                  <a:lnTo>
                    <a:pt x="6831" y="4959"/>
                  </a:lnTo>
                  <a:cubicBezTo>
                    <a:pt x="6788" y="4805"/>
                    <a:pt x="6739" y="4680"/>
                    <a:pt x="6667" y="4680"/>
                  </a:cubicBezTo>
                  <a:cubicBezTo>
                    <a:pt x="6582" y="4680"/>
                    <a:pt x="6520" y="4608"/>
                    <a:pt x="6425" y="4608"/>
                  </a:cubicBezTo>
                  <a:cubicBezTo>
                    <a:pt x="6326" y="4608"/>
                    <a:pt x="6205" y="4559"/>
                    <a:pt x="6195" y="4474"/>
                  </a:cubicBezTo>
                  <a:cubicBezTo>
                    <a:pt x="6182" y="4392"/>
                    <a:pt x="6231" y="4330"/>
                    <a:pt x="6159" y="4222"/>
                  </a:cubicBezTo>
                  <a:cubicBezTo>
                    <a:pt x="6087" y="4113"/>
                    <a:pt x="6012" y="4064"/>
                    <a:pt x="6012" y="4015"/>
                  </a:cubicBezTo>
                  <a:cubicBezTo>
                    <a:pt x="6012" y="3969"/>
                    <a:pt x="6136" y="3874"/>
                    <a:pt x="6156" y="3851"/>
                  </a:cubicBezTo>
                  <a:cubicBezTo>
                    <a:pt x="6176" y="3832"/>
                    <a:pt x="6107" y="3756"/>
                    <a:pt x="6107" y="3704"/>
                  </a:cubicBezTo>
                  <a:cubicBezTo>
                    <a:pt x="6107" y="3652"/>
                    <a:pt x="6058" y="3557"/>
                    <a:pt x="6107" y="3498"/>
                  </a:cubicBezTo>
                  <a:cubicBezTo>
                    <a:pt x="6156" y="3439"/>
                    <a:pt x="6185" y="3383"/>
                    <a:pt x="6130" y="3275"/>
                  </a:cubicBezTo>
                  <a:cubicBezTo>
                    <a:pt x="6077" y="3170"/>
                    <a:pt x="6205" y="3072"/>
                    <a:pt x="6140" y="2931"/>
                  </a:cubicBezTo>
                  <a:cubicBezTo>
                    <a:pt x="6077" y="2790"/>
                    <a:pt x="5982" y="2679"/>
                    <a:pt x="5992" y="2629"/>
                  </a:cubicBezTo>
                  <a:cubicBezTo>
                    <a:pt x="5995" y="2610"/>
                    <a:pt x="6025" y="2587"/>
                    <a:pt x="6064" y="2561"/>
                  </a:cubicBezTo>
                  <a:cubicBezTo>
                    <a:pt x="6045" y="2538"/>
                    <a:pt x="6035" y="2508"/>
                    <a:pt x="6035" y="2476"/>
                  </a:cubicBezTo>
                  <a:cubicBezTo>
                    <a:pt x="6035" y="2341"/>
                    <a:pt x="5937" y="1971"/>
                    <a:pt x="5881" y="1896"/>
                  </a:cubicBezTo>
                  <a:cubicBezTo>
                    <a:pt x="5822" y="1817"/>
                    <a:pt x="5629" y="1758"/>
                    <a:pt x="5629" y="1702"/>
                  </a:cubicBezTo>
                  <a:cubicBezTo>
                    <a:pt x="5638" y="1607"/>
                    <a:pt x="5583" y="1519"/>
                    <a:pt x="5491" y="1489"/>
                  </a:cubicBezTo>
                  <a:cubicBezTo>
                    <a:pt x="5357" y="1430"/>
                    <a:pt x="5278" y="1139"/>
                    <a:pt x="5357" y="1139"/>
                  </a:cubicBezTo>
                  <a:cubicBezTo>
                    <a:pt x="5435" y="1139"/>
                    <a:pt x="5491" y="965"/>
                    <a:pt x="5570" y="926"/>
                  </a:cubicBezTo>
                  <a:cubicBezTo>
                    <a:pt x="5648" y="887"/>
                    <a:pt x="5743" y="693"/>
                    <a:pt x="5665" y="579"/>
                  </a:cubicBezTo>
                  <a:cubicBezTo>
                    <a:pt x="5615" y="500"/>
                    <a:pt x="5642" y="258"/>
                    <a:pt x="5668" y="68"/>
                  </a:cubicBezTo>
                  <a:cubicBezTo>
                    <a:pt x="5563" y="61"/>
                    <a:pt x="5462" y="42"/>
                    <a:pt x="5360" y="5"/>
                  </a:cubicBezTo>
                  <a:cubicBezTo>
                    <a:pt x="5351" y="2"/>
                    <a:pt x="5338" y="1"/>
                    <a:pt x="5324"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2840572" y="2778072"/>
              <a:ext cx="183153" cy="175346"/>
            </a:xfrm>
            <a:custGeom>
              <a:avLst/>
              <a:gdLst/>
              <a:ahLst/>
              <a:cxnLst/>
              <a:rect l="l" t="t" r="r" b="b"/>
              <a:pathLst>
                <a:path w="4997" h="4784" extrusionOk="0">
                  <a:moveTo>
                    <a:pt x="705" y="0"/>
                  </a:moveTo>
                  <a:cubicBezTo>
                    <a:pt x="699" y="56"/>
                    <a:pt x="695" y="115"/>
                    <a:pt x="695" y="171"/>
                  </a:cubicBezTo>
                  <a:cubicBezTo>
                    <a:pt x="705" y="282"/>
                    <a:pt x="594" y="262"/>
                    <a:pt x="558" y="279"/>
                  </a:cubicBezTo>
                  <a:cubicBezTo>
                    <a:pt x="525" y="292"/>
                    <a:pt x="351" y="475"/>
                    <a:pt x="305" y="515"/>
                  </a:cubicBezTo>
                  <a:cubicBezTo>
                    <a:pt x="266" y="551"/>
                    <a:pt x="256" y="610"/>
                    <a:pt x="276" y="659"/>
                  </a:cubicBezTo>
                  <a:cubicBezTo>
                    <a:pt x="296" y="701"/>
                    <a:pt x="263" y="839"/>
                    <a:pt x="220" y="921"/>
                  </a:cubicBezTo>
                  <a:cubicBezTo>
                    <a:pt x="174" y="1003"/>
                    <a:pt x="20" y="1062"/>
                    <a:pt x="11" y="1111"/>
                  </a:cubicBezTo>
                  <a:cubicBezTo>
                    <a:pt x="1" y="1157"/>
                    <a:pt x="99" y="1271"/>
                    <a:pt x="161" y="1409"/>
                  </a:cubicBezTo>
                  <a:cubicBezTo>
                    <a:pt x="224" y="1550"/>
                    <a:pt x="99" y="1648"/>
                    <a:pt x="152" y="1756"/>
                  </a:cubicBezTo>
                  <a:cubicBezTo>
                    <a:pt x="204" y="1861"/>
                    <a:pt x="174" y="1920"/>
                    <a:pt x="129" y="1979"/>
                  </a:cubicBezTo>
                  <a:cubicBezTo>
                    <a:pt x="79" y="2038"/>
                    <a:pt x="129" y="2126"/>
                    <a:pt x="129" y="2182"/>
                  </a:cubicBezTo>
                  <a:cubicBezTo>
                    <a:pt x="129" y="2238"/>
                    <a:pt x="194" y="2313"/>
                    <a:pt x="174" y="2333"/>
                  </a:cubicBezTo>
                  <a:cubicBezTo>
                    <a:pt x="158" y="2352"/>
                    <a:pt x="34" y="2447"/>
                    <a:pt x="34" y="2496"/>
                  </a:cubicBezTo>
                  <a:cubicBezTo>
                    <a:pt x="34" y="2546"/>
                    <a:pt x="106" y="2591"/>
                    <a:pt x="178" y="2700"/>
                  </a:cubicBezTo>
                  <a:cubicBezTo>
                    <a:pt x="250" y="2808"/>
                    <a:pt x="204" y="2870"/>
                    <a:pt x="214" y="2955"/>
                  </a:cubicBezTo>
                  <a:cubicBezTo>
                    <a:pt x="227" y="3040"/>
                    <a:pt x="348" y="3086"/>
                    <a:pt x="443" y="3086"/>
                  </a:cubicBezTo>
                  <a:cubicBezTo>
                    <a:pt x="541" y="3086"/>
                    <a:pt x="600" y="3161"/>
                    <a:pt x="685" y="3161"/>
                  </a:cubicBezTo>
                  <a:cubicBezTo>
                    <a:pt x="761" y="3161"/>
                    <a:pt x="810" y="3283"/>
                    <a:pt x="849" y="3440"/>
                  </a:cubicBezTo>
                  <a:cubicBezTo>
                    <a:pt x="885" y="3440"/>
                    <a:pt x="1200" y="3443"/>
                    <a:pt x="1331" y="3532"/>
                  </a:cubicBezTo>
                  <a:cubicBezTo>
                    <a:pt x="1413" y="3587"/>
                    <a:pt x="1482" y="3656"/>
                    <a:pt x="1537" y="3738"/>
                  </a:cubicBezTo>
                  <a:lnTo>
                    <a:pt x="2091" y="3440"/>
                  </a:lnTo>
                  <a:lnTo>
                    <a:pt x="4590" y="4783"/>
                  </a:lnTo>
                  <a:lnTo>
                    <a:pt x="4590" y="4609"/>
                  </a:lnTo>
                  <a:lnTo>
                    <a:pt x="4895" y="4609"/>
                  </a:lnTo>
                  <a:lnTo>
                    <a:pt x="4895" y="1396"/>
                  </a:lnTo>
                  <a:cubicBezTo>
                    <a:pt x="4895" y="1173"/>
                    <a:pt x="4793" y="1032"/>
                    <a:pt x="4895" y="908"/>
                  </a:cubicBezTo>
                  <a:cubicBezTo>
                    <a:pt x="4997" y="786"/>
                    <a:pt x="4852" y="727"/>
                    <a:pt x="4934" y="505"/>
                  </a:cubicBezTo>
                  <a:lnTo>
                    <a:pt x="4964" y="423"/>
                  </a:lnTo>
                  <a:cubicBezTo>
                    <a:pt x="4961" y="420"/>
                    <a:pt x="4957" y="416"/>
                    <a:pt x="4954" y="410"/>
                  </a:cubicBezTo>
                  <a:cubicBezTo>
                    <a:pt x="4931" y="344"/>
                    <a:pt x="4800" y="338"/>
                    <a:pt x="4515" y="295"/>
                  </a:cubicBezTo>
                  <a:cubicBezTo>
                    <a:pt x="4230" y="252"/>
                    <a:pt x="4335" y="56"/>
                    <a:pt x="4017" y="36"/>
                  </a:cubicBezTo>
                  <a:cubicBezTo>
                    <a:pt x="4005" y="36"/>
                    <a:pt x="3994" y="35"/>
                    <a:pt x="3982" y="35"/>
                  </a:cubicBezTo>
                  <a:cubicBezTo>
                    <a:pt x="3667" y="35"/>
                    <a:pt x="3290" y="280"/>
                    <a:pt x="3283" y="410"/>
                  </a:cubicBezTo>
                  <a:cubicBezTo>
                    <a:pt x="3280" y="547"/>
                    <a:pt x="3434" y="698"/>
                    <a:pt x="3326" y="836"/>
                  </a:cubicBezTo>
                  <a:cubicBezTo>
                    <a:pt x="3270" y="909"/>
                    <a:pt x="3181" y="948"/>
                    <a:pt x="3085" y="948"/>
                  </a:cubicBezTo>
                  <a:cubicBezTo>
                    <a:pt x="2996" y="948"/>
                    <a:pt x="2902" y="915"/>
                    <a:pt x="2821" y="842"/>
                  </a:cubicBezTo>
                  <a:cubicBezTo>
                    <a:pt x="2658" y="691"/>
                    <a:pt x="2415" y="623"/>
                    <a:pt x="2215" y="623"/>
                  </a:cubicBezTo>
                  <a:cubicBezTo>
                    <a:pt x="2019" y="623"/>
                    <a:pt x="1878" y="498"/>
                    <a:pt x="1891" y="390"/>
                  </a:cubicBezTo>
                  <a:cubicBezTo>
                    <a:pt x="1907" y="285"/>
                    <a:pt x="1845" y="236"/>
                    <a:pt x="1678" y="203"/>
                  </a:cubicBezTo>
                  <a:cubicBezTo>
                    <a:pt x="1537" y="175"/>
                    <a:pt x="1413" y="70"/>
                    <a:pt x="1198" y="70"/>
                  </a:cubicBezTo>
                  <a:cubicBezTo>
                    <a:pt x="1163" y="70"/>
                    <a:pt x="1126" y="72"/>
                    <a:pt x="1085" y="79"/>
                  </a:cubicBezTo>
                  <a:cubicBezTo>
                    <a:pt x="1055" y="84"/>
                    <a:pt x="1025" y="86"/>
                    <a:pt x="995" y="86"/>
                  </a:cubicBezTo>
                  <a:cubicBezTo>
                    <a:pt x="892" y="86"/>
                    <a:pt x="792" y="56"/>
                    <a:pt x="70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2525751" y="3024567"/>
              <a:ext cx="34747" cy="10373"/>
            </a:xfrm>
            <a:custGeom>
              <a:avLst/>
              <a:gdLst/>
              <a:ahLst/>
              <a:cxnLst/>
              <a:rect l="l" t="t" r="r" b="b"/>
              <a:pathLst>
                <a:path w="948" h="283" extrusionOk="0">
                  <a:moveTo>
                    <a:pt x="514" y="1"/>
                  </a:moveTo>
                  <a:cubicBezTo>
                    <a:pt x="497" y="1"/>
                    <a:pt x="478" y="6"/>
                    <a:pt x="456" y="17"/>
                  </a:cubicBezTo>
                  <a:cubicBezTo>
                    <a:pt x="360" y="66"/>
                    <a:pt x="256" y="91"/>
                    <a:pt x="150" y="91"/>
                  </a:cubicBezTo>
                  <a:cubicBezTo>
                    <a:pt x="114" y="91"/>
                    <a:pt x="79" y="88"/>
                    <a:pt x="43" y="83"/>
                  </a:cubicBezTo>
                  <a:cubicBezTo>
                    <a:pt x="40" y="138"/>
                    <a:pt x="10" y="210"/>
                    <a:pt x="0" y="282"/>
                  </a:cubicBezTo>
                  <a:cubicBezTo>
                    <a:pt x="33" y="273"/>
                    <a:pt x="63" y="266"/>
                    <a:pt x="95" y="259"/>
                  </a:cubicBezTo>
                  <a:cubicBezTo>
                    <a:pt x="194" y="256"/>
                    <a:pt x="400" y="220"/>
                    <a:pt x="469" y="158"/>
                  </a:cubicBezTo>
                  <a:cubicBezTo>
                    <a:pt x="483" y="145"/>
                    <a:pt x="498" y="140"/>
                    <a:pt x="515" y="140"/>
                  </a:cubicBezTo>
                  <a:cubicBezTo>
                    <a:pt x="581" y="140"/>
                    <a:pt x="666" y="220"/>
                    <a:pt x="744" y="230"/>
                  </a:cubicBezTo>
                  <a:cubicBezTo>
                    <a:pt x="749" y="230"/>
                    <a:pt x="754" y="230"/>
                    <a:pt x="760" y="230"/>
                  </a:cubicBezTo>
                  <a:cubicBezTo>
                    <a:pt x="826" y="230"/>
                    <a:pt x="889" y="211"/>
                    <a:pt x="947" y="174"/>
                  </a:cubicBezTo>
                  <a:cubicBezTo>
                    <a:pt x="947" y="174"/>
                    <a:pt x="928" y="164"/>
                    <a:pt x="770" y="151"/>
                  </a:cubicBezTo>
                  <a:cubicBezTo>
                    <a:pt x="635" y="140"/>
                    <a:pt x="604" y="1"/>
                    <a:pt x="51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2518200" y="2991213"/>
              <a:ext cx="71106" cy="53696"/>
            </a:xfrm>
            <a:custGeom>
              <a:avLst/>
              <a:gdLst/>
              <a:ahLst/>
              <a:cxnLst/>
              <a:rect l="l" t="t" r="r" b="b"/>
              <a:pathLst>
                <a:path w="1940" h="1465" extrusionOk="0">
                  <a:moveTo>
                    <a:pt x="859" y="1"/>
                  </a:moveTo>
                  <a:cubicBezTo>
                    <a:pt x="775" y="1"/>
                    <a:pt x="685" y="39"/>
                    <a:pt x="685" y="39"/>
                  </a:cubicBezTo>
                  <a:cubicBezTo>
                    <a:pt x="634" y="46"/>
                    <a:pt x="584" y="49"/>
                    <a:pt x="534" y="49"/>
                  </a:cubicBezTo>
                  <a:cubicBezTo>
                    <a:pt x="484" y="49"/>
                    <a:pt x="434" y="46"/>
                    <a:pt x="383" y="39"/>
                  </a:cubicBezTo>
                  <a:cubicBezTo>
                    <a:pt x="376" y="38"/>
                    <a:pt x="369" y="37"/>
                    <a:pt x="362" y="37"/>
                  </a:cubicBezTo>
                  <a:cubicBezTo>
                    <a:pt x="271" y="37"/>
                    <a:pt x="286" y="178"/>
                    <a:pt x="200" y="200"/>
                  </a:cubicBezTo>
                  <a:lnTo>
                    <a:pt x="183" y="203"/>
                  </a:lnTo>
                  <a:cubicBezTo>
                    <a:pt x="180" y="295"/>
                    <a:pt x="154" y="387"/>
                    <a:pt x="108" y="465"/>
                  </a:cubicBezTo>
                  <a:cubicBezTo>
                    <a:pt x="0" y="626"/>
                    <a:pt x="151" y="858"/>
                    <a:pt x="229" y="930"/>
                  </a:cubicBezTo>
                  <a:cubicBezTo>
                    <a:pt x="246" y="947"/>
                    <a:pt x="252" y="970"/>
                    <a:pt x="249" y="993"/>
                  </a:cubicBezTo>
                  <a:cubicBezTo>
                    <a:pt x="285" y="998"/>
                    <a:pt x="322" y="1001"/>
                    <a:pt x="358" y="1001"/>
                  </a:cubicBezTo>
                  <a:cubicBezTo>
                    <a:pt x="465" y="1001"/>
                    <a:pt x="570" y="976"/>
                    <a:pt x="665" y="927"/>
                  </a:cubicBezTo>
                  <a:cubicBezTo>
                    <a:pt x="687" y="917"/>
                    <a:pt x="705" y="912"/>
                    <a:pt x="722" y="912"/>
                  </a:cubicBezTo>
                  <a:cubicBezTo>
                    <a:pt x="813" y="912"/>
                    <a:pt x="843" y="1050"/>
                    <a:pt x="976" y="1061"/>
                  </a:cubicBezTo>
                  <a:cubicBezTo>
                    <a:pt x="1137" y="1071"/>
                    <a:pt x="1156" y="1084"/>
                    <a:pt x="1156" y="1084"/>
                  </a:cubicBezTo>
                  <a:cubicBezTo>
                    <a:pt x="1099" y="1121"/>
                    <a:pt x="1035" y="1140"/>
                    <a:pt x="969" y="1140"/>
                  </a:cubicBezTo>
                  <a:cubicBezTo>
                    <a:pt x="964" y="1140"/>
                    <a:pt x="959" y="1140"/>
                    <a:pt x="953" y="1140"/>
                  </a:cubicBezTo>
                  <a:cubicBezTo>
                    <a:pt x="874" y="1129"/>
                    <a:pt x="786" y="1049"/>
                    <a:pt x="721" y="1049"/>
                  </a:cubicBezTo>
                  <a:cubicBezTo>
                    <a:pt x="705" y="1049"/>
                    <a:pt x="691" y="1053"/>
                    <a:pt x="678" y="1065"/>
                  </a:cubicBezTo>
                  <a:cubicBezTo>
                    <a:pt x="609" y="1127"/>
                    <a:pt x="403" y="1163"/>
                    <a:pt x="305" y="1169"/>
                  </a:cubicBezTo>
                  <a:cubicBezTo>
                    <a:pt x="272" y="1176"/>
                    <a:pt x="239" y="1183"/>
                    <a:pt x="206" y="1189"/>
                  </a:cubicBezTo>
                  <a:cubicBezTo>
                    <a:pt x="197" y="1245"/>
                    <a:pt x="210" y="1300"/>
                    <a:pt x="246" y="1343"/>
                  </a:cubicBezTo>
                  <a:cubicBezTo>
                    <a:pt x="259" y="1356"/>
                    <a:pt x="269" y="1369"/>
                    <a:pt x="278" y="1386"/>
                  </a:cubicBezTo>
                  <a:cubicBezTo>
                    <a:pt x="312" y="1377"/>
                    <a:pt x="337" y="1373"/>
                    <a:pt x="355" y="1373"/>
                  </a:cubicBezTo>
                  <a:cubicBezTo>
                    <a:pt x="425" y="1373"/>
                    <a:pt x="401" y="1426"/>
                    <a:pt x="442" y="1428"/>
                  </a:cubicBezTo>
                  <a:cubicBezTo>
                    <a:pt x="445" y="1429"/>
                    <a:pt x="447" y="1429"/>
                    <a:pt x="450" y="1429"/>
                  </a:cubicBezTo>
                  <a:cubicBezTo>
                    <a:pt x="514" y="1429"/>
                    <a:pt x="626" y="1356"/>
                    <a:pt x="626" y="1356"/>
                  </a:cubicBezTo>
                  <a:cubicBezTo>
                    <a:pt x="626" y="1356"/>
                    <a:pt x="1035" y="1327"/>
                    <a:pt x="1104" y="1320"/>
                  </a:cubicBezTo>
                  <a:cubicBezTo>
                    <a:pt x="1134" y="1320"/>
                    <a:pt x="1160" y="1327"/>
                    <a:pt x="1186" y="1340"/>
                  </a:cubicBezTo>
                  <a:cubicBezTo>
                    <a:pt x="1186" y="1330"/>
                    <a:pt x="1186" y="1320"/>
                    <a:pt x="1186" y="1310"/>
                  </a:cubicBezTo>
                  <a:cubicBezTo>
                    <a:pt x="1186" y="1310"/>
                    <a:pt x="1405" y="1353"/>
                    <a:pt x="1419" y="1405"/>
                  </a:cubicBezTo>
                  <a:cubicBezTo>
                    <a:pt x="1427" y="1437"/>
                    <a:pt x="1553" y="1464"/>
                    <a:pt x="1686" y="1464"/>
                  </a:cubicBezTo>
                  <a:cubicBezTo>
                    <a:pt x="1761" y="1464"/>
                    <a:pt x="1837" y="1456"/>
                    <a:pt x="1897" y="1435"/>
                  </a:cubicBezTo>
                  <a:lnTo>
                    <a:pt x="1933" y="1422"/>
                  </a:lnTo>
                  <a:cubicBezTo>
                    <a:pt x="1939" y="1353"/>
                    <a:pt x="1939" y="1284"/>
                    <a:pt x="1933" y="1215"/>
                  </a:cubicBezTo>
                  <a:cubicBezTo>
                    <a:pt x="1923" y="1166"/>
                    <a:pt x="1818" y="1058"/>
                    <a:pt x="1759" y="1002"/>
                  </a:cubicBezTo>
                  <a:cubicBezTo>
                    <a:pt x="1700" y="943"/>
                    <a:pt x="1710" y="796"/>
                    <a:pt x="1710" y="796"/>
                  </a:cubicBezTo>
                  <a:lnTo>
                    <a:pt x="1651" y="708"/>
                  </a:lnTo>
                  <a:cubicBezTo>
                    <a:pt x="1651" y="708"/>
                    <a:pt x="1605" y="521"/>
                    <a:pt x="1468" y="475"/>
                  </a:cubicBezTo>
                  <a:cubicBezTo>
                    <a:pt x="1330" y="429"/>
                    <a:pt x="1235" y="177"/>
                    <a:pt x="1235" y="177"/>
                  </a:cubicBezTo>
                  <a:lnTo>
                    <a:pt x="1120" y="177"/>
                  </a:lnTo>
                  <a:cubicBezTo>
                    <a:pt x="1068" y="111"/>
                    <a:pt x="1006" y="59"/>
                    <a:pt x="937" y="16"/>
                  </a:cubicBezTo>
                  <a:cubicBezTo>
                    <a:pt x="914" y="5"/>
                    <a:pt x="887" y="1"/>
                    <a:pt x="85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2528390" y="3039595"/>
              <a:ext cx="33280" cy="19829"/>
            </a:xfrm>
            <a:custGeom>
              <a:avLst/>
              <a:gdLst/>
              <a:ahLst/>
              <a:cxnLst/>
              <a:rect l="l" t="t" r="r" b="b"/>
              <a:pathLst>
                <a:path w="908" h="541" extrusionOk="0">
                  <a:moveTo>
                    <a:pt x="826" y="0"/>
                  </a:moveTo>
                  <a:cubicBezTo>
                    <a:pt x="761" y="3"/>
                    <a:pt x="348" y="36"/>
                    <a:pt x="348" y="36"/>
                  </a:cubicBezTo>
                  <a:cubicBezTo>
                    <a:pt x="348" y="36"/>
                    <a:pt x="236" y="109"/>
                    <a:pt x="172" y="109"/>
                  </a:cubicBezTo>
                  <a:cubicBezTo>
                    <a:pt x="169" y="109"/>
                    <a:pt x="167" y="109"/>
                    <a:pt x="164" y="108"/>
                  </a:cubicBezTo>
                  <a:cubicBezTo>
                    <a:pt x="122" y="106"/>
                    <a:pt x="148" y="50"/>
                    <a:pt x="75" y="50"/>
                  </a:cubicBezTo>
                  <a:cubicBezTo>
                    <a:pt x="57" y="50"/>
                    <a:pt x="33" y="54"/>
                    <a:pt x="0" y="62"/>
                  </a:cubicBezTo>
                  <a:cubicBezTo>
                    <a:pt x="82" y="167"/>
                    <a:pt x="95" y="220"/>
                    <a:pt x="263" y="269"/>
                  </a:cubicBezTo>
                  <a:cubicBezTo>
                    <a:pt x="453" y="321"/>
                    <a:pt x="249" y="419"/>
                    <a:pt x="403" y="514"/>
                  </a:cubicBezTo>
                  <a:cubicBezTo>
                    <a:pt x="417" y="521"/>
                    <a:pt x="430" y="531"/>
                    <a:pt x="439" y="541"/>
                  </a:cubicBezTo>
                  <a:cubicBezTo>
                    <a:pt x="449" y="528"/>
                    <a:pt x="462" y="518"/>
                    <a:pt x="472" y="508"/>
                  </a:cubicBezTo>
                  <a:cubicBezTo>
                    <a:pt x="542" y="460"/>
                    <a:pt x="669" y="345"/>
                    <a:pt x="727" y="345"/>
                  </a:cubicBezTo>
                  <a:cubicBezTo>
                    <a:pt x="732" y="345"/>
                    <a:pt x="737" y="346"/>
                    <a:pt x="741" y="347"/>
                  </a:cubicBezTo>
                  <a:cubicBezTo>
                    <a:pt x="750" y="351"/>
                    <a:pt x="760" y="352"/>
                    <a:pt x="769" y="352"/>
                  </a:cubicBezTo>
                  <a:cubicBezTo>
                    <a:pt x="814" y="352"/>
                    <a:pt x="859" y="319"/>
                    <a:pt x="859" y="295"/>
                  </a:cubicBezTo>
                  <a:cubicBezTo>
                    <a:pt x="859" y="266"/>
                    <a:pt x="757" y="174"/>
                    <a:pt x="836" y="144"/>
                  </a:cubicBezTo>
                  <a:cubicBezTo>
                    <a:pt x="892" y="125"/>
                    <a:pt x="905" y="62"/>
                    <a:pt x="908" y="20"/>
                  </a:cubicBezTo>
                  <a:cubicBezTo>
                    <a:pt x="882" y="7"/>
                    <a:pt x="856" y="0"/>
                    <a:pt x="82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2899915" y="3058252"/>
              <a:ext cx="147453" cy="103103"/>
            </a:xfrm>
            <a:custGeom>
              <a:avLst/>
              <a:gdLst/>
              <a:ahLst/>
              <a:cxnLst/>
              <a:rect l="l" t="t" r="r" b="b"/>
              <a:pathLst>
                <a:path w="4023" h="2813" extrusionOk="0">
                  <a:moveTo>
                    <a:pt x="2494" y="0"/>
                  </a:moveTo>
                  <a:cubicBezTo>
                    <a:pt x="2423" y="0"/>
                    <a:pt x="2323" y="64"/>
                    <a:pt x="2270" y="117"/>
                  </a:cubicBezTo>
                  <a:cubicBezTo>
                    <a:pt x="2205" y="186"/>
                    <a:pt x="2251" y="225"/>
                    <a:pt x="2202" y="271"/>
                  </a:cubicBezTo>
                  <a:cubicBezTo>
                    <a:pt x="2087" y="376"/>
                    <a:pt x="1982" y="487"/>
                    <a:pt x="1880" y="602"/>
                  </a:cubicBezTo>
                  <a:cubicBezTo>
                    <a:pt x="1823" y="675"/>
                    <a:pt x="1715" y="683"/>
                    <a:pt x="1615" y="683"/>
                  </a:cubicBezTo>
                  <a:cubicBezTo>
                    <a:pt x="1589" y="683"/>
                    <a:pt x="1563" y="682"/>
                    <a:pt x="1539" y="682"/>
                  </a:cubicBezTo>
                  <a:cubicBezTo>
                    <a:pt x="1487" y="682"/>
                    <a:pt x="1442" y="685"/>
                    <a:pt x="1415" y="700"/>
                  </a:cubicBezTo>
                  <a:cubicBezTo>
                    <a:pt x="1330" y="746"/>
                    <a:pt x="1458" y="824"/>
                    <a:pt x="1399" y="874"/>
                  </a:cubicBezTo>
                  <a:cubicBezTo>
                    <a:pt x="1337" y="923"/>
                    <a:pt x="1166" y="998"/>
                    <a:pt x="1107" y="1028"/>
                  </a:cubicBezTo>
                  <a:cubicBezTo>
                    <a:pt x="1048" y="1057"/>
                    <a:pt x="816" y="1047"/>
                    <a:pt x="750" y="1136"/>
                  </a:cubicBezTo>
                  <a:cubicBezTo>
                    <a:pt x="737" y="1153"/>
                    <a:pt x="723" y="1159"/>
                    <a:pt x="708" y="1159"/>
                  </a:cubicBezTo>
                  <a:cubicBezTo>
                    <a:pt x="667" y="1159"/>
                    <a:pt x="623" y="1106"/>
                    <a:pt x="581" y="1106"/>
                  </a:cubicBezTo>
                  <a:cubicBezTo>
                    <a:pt x="565" y="1106"/>
                    <a:pt x="549" y="1114"/>
                    <a:pt x="534" y="1136"/>
                  </a:cubicBezTo>
                  <a:cubicBezTo>
                    <a:pt x="489" y="1201"/>
                    <a:pt x="438" y="1226"/>
                    <a:pt x="398" y="1226"/>
                  </a:cubicBezTo>
                  <a:cubicBezTo>
                    <a:pt x="379" y="1226"/>
                    <a:pt x="363" y="1220"/>
                    <a:pt x="351" y="1211"/>
                  </a:cubicBezTo>
                  <a:cubicBezTo>
                    <a:pt x="341" y="1204"/>
                    <a:pt x="331" y="1191"/>
                    <a:pt x="321" y="1178"/>
                  </a:cubicBezTo>
                  <a:cubicBezTo>
                    <a:pt x="259" y="1237"/>
                    <a:pt x="184" y="1299"/>
                    <a:pt x="157" y="1381"/>
                  </a:cubicBezTo>
                  <a:cubicBezTo>
                    <a:pt x="115" y="1522"/>
                    <a:pt x="0" y="1643"/>
                    <a:pt x="0" y="1709"/>
                  </a:cubicBezTo>
                  <a:cubicBezTo>
                    <a:pt x="0" y="1778"/>
                    <a:pt x="43" y="1863"/>
                    <a:pt x="43" y="1981"/>
                  </a:cubicBezTo>
                  <a:cubicBezTo>
                    <a:pt x="39" y="2076"/>
                    <a:pt x="72" y="2171"/>
                    <a:pt x="138" y="2240"/>
                  </a:cubicBezTo>
                  <a:cubicBezTo>
                    <a:pt x="177" y="2299"/>
                    <a:pt x="193" y="2367"/>
                    <a:pt x="187" y="2436"/>
                  </a:cubicBezTo>
                  <a:cubicBezTo>
                    <a:pt x="210" y="2476"/>
                    <a:pt x="233" y="2512"/>
                    <a:pt x="259" y="2544"/>
                  </a:cubicBezTo>
                  <a:cubicBezTo>
                    <a:pt x="311" y="2610"/>
                    <a:pt x="455" y="2705"/>
                    <a:pt x="472" y="2757"/>
                  </a:cubicBezTo>
                  <a:cubicBezTo>
                    <a:pt x="482" y="2783"/>
                    <a:pt x="501" y="2800"/>
                    <a:pt x="528" y="2813"/>
                  </a:cubicBezTo>
                  <a:cubicBezTo>
                    <a:pt x="534" y="2803"/>
                    <a:pt x="541" y="2790"/>
                    <a:pt x="547" y="2780"/>
                  </a:cubicBezTo>
                  <a:cubicBezTo>
                    <a:pt x="596" y="2711"/>
                    <a:pt x="619" y="2623"/>
                    <a:pt x="609" y="2538"/>
                  </a:cubicBezTo>
                  <a:lnTo>
                    <a:pt x="790" y="2498"/>
                  </a:lnTo>
                  <a:lnTo>
                    <a:pt x="930" y="2456"/>
                  </a:lnTo>
                  <a:lnTo>
                    <a:pt x="1215" y="2498"/>
                  </a:lnTo>
                  <a:lnTo>
                    <a:pt x="1215" y="2276"/>
                  </a:lnTo>
                  <a:cubicBezTo>
                    <a:pt x="1215" y="2276"/>
                    <a:pt x="1415" y="2014"/>
                    <a:pt x="1559" y="2014"/>
                  </a:cubicBezTo>
                  <a:cubicBezTo>
                    <a:pt x="1700" y="2014"/>
                    <a:pt x="1822" y="2194"/>
                    <a:pt x="1822" y="2194"/>
                  </a:cubicBezTo>
                  <a:lnTo>
                    <a:pt x="2447" y="2318"/>
                  </a:lnTo>
                  <a:cubicBezTo>
                    <a:pt x="2447" y="2318"/>
                    <a:pt x="2487" y="2135"/>
                    <a:pt x="2549" y="2096"/>
                  </a:cubicBezTo>
                  <a:cubicBezTo>
                    <a:pt x="2561" y="2087"/>
                    <a:pt x="2576" y="2084"/>
                    <a:pt x="2594" y="2084"/>
                  </a:cubicBezTo>
                  <a:cubicBezTo>
                    <a:pt x="2640" y="2084"/>
                    <a:pt x="2700" y="2107"/>
                    <a:pt x="2755" y="2107"/>
                  </a:cubicBezTo>
                  <a:cubicBezTo>
                    <a:pt x="2774" y="2107"/>
                    <a:pt x="2794" y="2104"/>
                    <a:pt x="2811" y="2096"/>
                  </a:cubicBezTo>
                  <a:cubicBezTo>
                    <a:pt x="2916" y="2037"/>
                    <a:pt x="3034" y="2001"/>
                    <a:pt x="3155" y="1994"/>
                  </a:cubicBezTo>
                  <a:cubicBezTo>
                    <a:pt x="3236" y="1994"/>
                    <a:pt x="3291" y="2021"/>
                    <a:pt x="3334" y="2021"/>
                  </a:cubicBezTo>
                  <a:cubicBezTo>
                    <a:pt x="3366" y="2021"/>
                    <a:pt x="3392" y="2006"/>
                    <a:pt x="3417" y="1955"/>
                  </a:cubicBezTo>
                  <a:cubicBezTo>
                    <a:pt x="3433" y="1920"/>
                    <a:pt x="3468" y="1908"/>
                    <a:pt x="3510" y="1908"/>
                  </a:cubicBezTo>
                  <a:cubicBezTo>
                    <a:pt x="3621" y="1908"/>
                    <a:pt x="3780" y="1994"/>
                    <a:pt x="3780" y="1994"/>
                  </a:cubicBezTo>
                  <a:lnTo>
                    <a:pt x="4023" y="1955"/>
                  </a:lnTo>
                  <a:lnTo>
                    <a:pt x="3941" y="1752"/>
                  </a:lnTo>
                  <a:cubicBezTo>
                    <a:pt x="3941" y="1752"/>
                    <a:pt x="3722" y="1653"/>
                    <a:pt x="3722" y="1591"/>
                  </a:cubicBezTo>
                  <a:cubicBezTo>
                    <a:pt x="3722" y="1529"/>
                    <a:pt x="3722" y="1467"/>
                    <a:pt x="3597" y="1368"/>
                  </a:cubicBezTo>
                  <a:cubicBezTo>
                    <a:pt x="3476" y="1270"/>
                    <a:pt x="3394" y="1247"/>
                    <a:pt x="3394" y="1188"/>
                  </a:cubicBezTo>
                  <a:cubicBezTo>
                    <a:pt x="3394" y="1129"/>
                    <a:pt x="3355" y="1106"/>
                    <a:pt x="3253" y="985"/>
                  </a:cubicBezTo>
                  <a:cubicBezTo>
                    <a:pt x="3188" y="910"/>
                    <a:pt x="3093" y="867"/>
                    <a:pt x="2991" y="860"/>
                  </a:cubicBezTo>
                  <a:lnTo>
                    <a:pt x="2952" y="759"/>
                  </a:lnTo>
                  <a:lnTo>
                    <a:pt x="2808" y="739"/>
                  </a:lnTo>
                  <a:cubicBezTo>
                    <a:pt x="2808" y="739"/>
                    <a:pt x="2726" y="680"/>
                    <a:pt x="2850" y="618"/>
                  </a:cubicBezTo>
                  <a:cubicBezTo>
                    <a:pt x="2971" y="556"/>
                    <a:pt x="2850" y="395"/>
                    <a:pt x="2830" y="333"/>
                  </a:cubicBezTo>
                  <a:cubicBezTo>
                    <a:pt x="2811" y="281"/>
                    <a:pt x="2640" y="74"/>
                    <a:pt x="2598" y="25"/>
                  </a:cubicBezTo>
                  <a:cubicBezTo>
                    <a:pt x="2578" y="25"/>
                    <a:pt x="2559" y="19"/>
                    <a:pt x="2539" y="12"/>
                  </a:cubicBezTo>
                  <a:cubicBezTo>
                    <a:pt x="2526" y="4"/>
                    <a:pt x="2511" y="0"/>
                    <a:pt x="2494"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2759640" y="3024971"/>
              <a:ext cx="142945" cy="115712"/>
            </a:xfrm>
            <a:custGeom>
              <a:avLst/>
              <a:gdLst/>
              <a:ahLst/>
              <a:cxnLst/>
              <a:rect l="l" t="t" r="r" b="b"/>
              <a:pathLst>
                <a:path w="3900" h="3157" extrusionOk="0">
                  <a:moveTo>
                    <a:pt x="992" y="0"/>
                  </a:moveTo>
                  <a:cubicBezTo>
                    <a:pt x="939" y="0"/>
                    <a:pt x="897" y="88"/>
                    <a:pt x="844" y="88"/>
                  </a:cubicBezTo>
                  <a:cubicBezTo>
                    <a:pt x="843" y="88"/>
                    <a:pt x="841" y="88"/>
                    <a:pt x="839" y="88"/>
                  </a:cubicBezTo>
                  <a:cubicBezTo>
                    <a:pt x="796" y="82"/>
                    <a:pt x="711" y="64"/>
                    <a:pt x="639" y="64"/>
                  </a:cubicBezTo>
                  <a:cubicBezTo>
                    <a:pt x="597" y="64"/>
                    <a:pt x="560" y="70"/>
                    <a:pt x="538" y="88"/>
                  </a:cubicBezTo>
                  <a:cubicBezTo>
                    <a:pt x="479" y="137"/>
                    <a:pt x="489" y="317"/>
                    <a:pt x="463" y="347"/>
                  </a:cubicBezTo>
                  <a:cubicBezTo>
                    <a:pt x="433" y="376"/>
                    <a:pt x="315" y="511"/>
                    <a:pt x="315" y="579"/>
                  </a:cubicBezTo>
                  <a:cubicBezTo>
                    <a:pt x="319" y="606"/>
                    <a:pt x="306" y="632"/>
                    <a:pt x="286" y="645"/>
                  </a:cubicBezTo>
                  <a:cubicBezTo>
                    <a:pt x="299" y="727"/>
                    <a:pt x="315" y="828"/>
                    <a:pt x="319" y="868"/>
                  </a:cubicBezTo>
                  <a:cubicBezTo>
                    <a:pt x="325" y="930"/>
                    <a:pt x="355" y="1257"/>
                    <a:pt x="283" y="1330"/>
                  </a:cubicBezTo>
                  <a:cubicBezTo>
                    <a:pt x="230" y="1385"/>
                    <a:pt x="191" y="1451"/>
                    <a:pt x="158" y="1520"/>
                  </a:cubicBezTo>
                  <a:cubicBezTo>
                    <a:pt x="83" y="1578"/>
                    <a:pt x="34" y="1664"/>
                    <a:pt x="21" y="1759"/>
                  </a:cubicBezTo>
                  <a:cubicBezTo>
                    <a:pt x="1" y="1919"/>
                    <a:pt x="27" y="2021"/>
                    <a:pt x="27" y="2145"/>
                  </a:cubicBezTo>
                  <a:cubicBezTo>
                    <a:pt x="27" y="2230"/>
                    <a:pt x="93" y="2296"/>
                    <a:pt x="129" y="2404"/>
                  </a:cubicBezTo>
                  <a:cubicBezTo>
                    <a:pt x="129" y="2404"/>
                    <a:pt x="132" y="2404"/>
                    <a:pt x="132" y="2407"/>
                  </a:cubicBezTo>
                  <a:cubicBezTo>
                    <a:pt x="191" y="2483"/>
                    <a:pt x="466" y="2499"/>
                    <a:pt x="620" y="2532"/>
                  </a:cubicBezTo>
                  <a:cubicBezTo>
                    <a:pt x="777" y="2565"/>
                    <a:pt x="938" y="2784"/>
                    <a:pt x="931" y="2866"/>
                  </a:cubicBezTo>
                  <a:cubicBezTo>
                    <a:pt x="928" y="2948"/>
                    <a:pt x="1033" y="3108"/>
                    <a:pt x="1105" y="3148"/>
                  </a:cubicBezTo>
                  <a:cubicBezTo>
                    <a:pt x="1116" y="3154"/>
                    <a:pt x="1129" y="3156"/>
                    <a:pt x="1144" y="3156"/>
                  </a:cubicBezTo>
                  <a:cubicBezTo>
                    <a:pt x="1229" y="3156"/>
                    <a:pt x="1369" y="3076"/>
                    <a:pt x="1439" y="3076"/>
                  </a:cubicBezTo>
                  <a:cubicBezTo>
                    <a:pt x="1448" y="3076"/>
                    <a:pt x="1461" y="3076"/>
                    <a:pt x="1475" y="3076"/>
                  </a:cubicBezTo>
                  <a:cubicBezTo>
                    <a:pt x="1587" y="3076"/>
                    <a:pt x="1825" y="3073"/>
                    <a:pt x="1875" y="3026"/>
                  </a:cubicBezTo>
                  <a:cubicBezTo>
                    <a:pt x="1884" y="3019"/>
                    <a:pt x="1895" y="3015"/>
                    <a:pt x="1906" y="3015"/>
                  </a:cubicBezTo>
                  <a:cubicBezTo>
                    <a:pt x="1914" y="3015"/>
                    <a:pt x="1921" y="3017"/>
                    <a:pt x="1927" y="3023"/>
                  </a:cubicBezTo>
                  <a:cubicBezTo>
                    <a:pt x="1970" y="2909"/>
                    <a:pt x="2002" y="2791"/>
                    <a:pt x="2025" y="2673"/>
                  </a:cubicBezTo>
                  <a:cubicBezTo>
                    <a:pt x="2025" y="2673"/>
                    <a:pt x="2360" y="2329"/>
                    <a:pt x="2399" y="2316"/>
                  </a:cubicBezTo>
                  <a:cubicBezTo>
                    <a:pt x="2405" y="2314"/>
                    <a:pt x="2413" y="2313"/>
                    <a:pt x="2422" y="2313"/>
                  </a:cubicBezTo>
                  <a:cubicBezTo>
                    <a:pt x="2440" y="2313"/>
                    <a:pt x="2461" y="2316"/>
                    <a:pt x="2484" y="2316"/>
                  </a:cubicBezTo>
                  <a:cubicBezTo>
                    <a:pt x="2519" y="2316"/>
                    <a:pt x="2558" y="2311"/>
                    <a:pt x="2592" y="2286"/>
                  </a:cubicBezTo>
                  <a:cubicBezTo>
                    <a:pt x="2603" y="2279"/>
                    <a:pt x="2615" y="2276"/>
                    <a:pt x="2629" y="2276"/>
                  </a:cubicBezTo>
                  <a:cubicBezTo>
                    <a:pt x="2703" y="2276"/>
                    <a:pt x="2808" y="2370"/>
                    <a:pt x="2825" y="2450"/>
                  </a:cubicBezTo>
                  <a:cubicBezTo>
                    <a:pt x="2829" y="2474"/>
                    <a:pt x="2837" y="2484"/>
                    <a:pt x="2846" y="2484"/>
                  </a:cubicBezTo>
                  <a:cubicBezTo>
                    <a:pt x="2873" y="2484"/>
                    <a:pt x="2917" y="2387"/>
                    <a:pt x="2959" y="2306"/>
                  </a:cubicBezTo>
                  <a:cubicBezTo>
                    <a:pt x="3018" y="2201"/>
                    <a:pt x="3201" y="1880"/>
                    <a:pt x="3201" y="1801"/>
                  </a:cubicBezTo>
                  <a:cubicBezTo>
                    <a:pt x="3201" y="1726"/>
                    <a:pt x="3359" y="1657"/>
                    <a:pt x="3359" y="1608"/>
                  </a:cubicBezTo>
                  <a:cubicBezTo>
                    <a:pt x="3359" y="1559"/>
                    <a:pt x="3349" y="1454"/>
                    <a:pt x="3398" y="1434"/>
                  </a:cubicBezTo>
                  <a:cubicBezTo>
                    <a:pt x="3444" y="1415"/>
                    <a:pt x="3483" y="1271"/>
                    <a:pt x="3473" y="1221"/>
                  </a:cubicBezTo>
                  <a:cubicBezTo>
                    <a:pt x="3463" y="1172"/>
                    <a:pt x="3637" y="900"/>
                    <a:pt x="3667" y="861"/>
                  </a:cubicBezTo>
                  <a:cubicBezTo>
                    <a:pt x="3696" y="822"/>
                    <a:pt x="3850" y="845"/>
                    <a:pt x="3860" y="756"/>
                  </a:cubicBezTo>
                  <a:cubicBezTo>
                    <a:pt x="3870" y="668"/>
                    <a:pt x="3899" y="573"/>
                    <a:pt x="3840" y="550"/>
                  </a:cubicBezTo>
                  <a:cubicBezTo>
                    <a:pt x="3785" y="530"/>
                    <a:pt x="3706" y="465"/>
                    <a:pt x="3706" y="416"/>
                  </a:cubicBezTo>
                  <a:cubicBezTo>
                    <a:pt x="3706" y="357"/>
                    <a:pt x="3712" y="298"/>
                    <a:pt x="3726" y="239"/>
                  </a:cubicBezTo>
                  <a:cubicBezTo>
                    <a:pt x="3650" y="229"/>
                    <a:pt x="3644" y="150"/>
                    <a:pt x="3598" y="104"/>
                  </a:cubicBezTo>
                  <a:cubicBezTo>
                    <a:pt x="3563" y="67"/>
                    <a:pt x="3554" y="34"/>
                    <a:pt x="3515" y="34"/>
                  </a:cubicBezTo>
                  <a:cubicBezTo>
                    <a:pt x="3506" y="34"/>
                    <a:pt x="3496" y="35"/>
                    <a:pt x="3483" y="39"/>
                  </a:cubicBezTo>
                  <a:cubicBezTo>
                    <a:pt x="3414" y="55"/>
                    <a:pt x="3339" y="222"/>
                    <a:pt x="3251" y="252"/>
                  </a:cubicBezTo>
                  <a:cubicBezTo>
                    <a:pt x="3236" y="257"/>
                    <a:pt x="3220" y="259"/>
                    <a:pt x="3204" y="259"/>
                  </a:cubicBezTo>
                  <a:cubicBezTo>
                    <a:pt x="3123" y="259"/>
                    <a:pt x="3028" y="205"/>
                    <a:pt x="2979" y="183"/>
                  </a:cubicBezTo>
                  <a:cubicBezTo>
                    <a:pt x="2959" y="174"/>
                    <a:pt x="2911" y="171"/>
                    <a:pt x="2854" y="171"/>
                  </a:cubicBezTo>
                  <a:cubicBezTo>
                    <a:pt x="2779" y="171"/>
                    <a:pt x="2689" y="175"/>
                    <a:pt x="2623" y="175"/>
                  </a:cubicBezTo>
                  <a:cubicBezTo>
                    <a:pt x="2599" y="175"/>
                    <a:pt x="2578" y="175"/>
                    <a:pt x="2563" y="173"/>
                  </a:cubicBezTo>
                  <a:cubicBezTo>
                    <a:pt x="2559" y="173"/>
                    <a:pt x="2556" y="173"/>
                    <a:pt x="2553" y="173"/>
                  </a:cubicBezTo>
                  <a:cubicBezTo>
                    <a:pt x="2468" y="173"/>
                    <a:pt x="2386" y="292"/>
                    <a:pt x="2320" y="327"/>
                  </a:cubicBezTo>
                  <a:cubicBezTo>
                    <a:pt x="2291" y="344"/>
                    <a:pt x="2240" y="350"/>
                    <a:pt x="2186" y="350"/>
                  </a:cubicBezTo>
                  <a:cubicBezTo>
                    <a:pt x="2113" y="350"/>
                    <a:pt x="2035" y="338"/>
                    <a:pt x="2002" y="327"/>
                  </a:cubicBezTo>
                  <a:cubicBezTo>
                    <a:pt x="1943" y="307"/>
                    <a:pt x="1806" y="193"/>
                    <a:pt x="1750" y="193"/>
                  </a:cubicBezTo>
                  <a:cubicBezTo>
                    <a:pt x="1655" y="196"/>
                    <a:pt x="1560" y="222"/>
                    <a:pt x="1478" y="271"/>
                  </a:cubicBezTo>
                  <a:cubicBezTo>
                    <a:pt x="1464" y="279"/>
                    <a:pt x="1452" y="283"/>
                    <a:pt x="1441" y="283"/>
                  </a:cubicBezTo>
                  <a:cubicBezTo>
                    <a:pt x="1372" y="283"/>
                    <a:pt x="1345" y="154"/>
                    <a:pt x="1295" y="94"/>
                  </a:cubicBezTo>
                  <a:cubicBezTo>
                    <a:pt x="1236" y="29"/>
                    <a:pt x="1111" y="88"/>
                    <a:pt x="1033" y="19"/>
                  </a:cubicBezTo>
                  <a:cubicBezTo>
                    <a:pt x="1018" y="6"/>
                    <a:pt x="1005" y="0"/>
                    <a:pt x="992"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2736255" y="3042638"/>
              <a:ext cx="36396" cy="73818"/>
            </a:xfrm>
            <a:custGeom>
              <a:avLst/>
              <a:gdLst/>
              <a:ahLst/>
              <a:cxnLst/>
              <a:rect l="l" t="t" r="r" b="b"/>
              <a:pathLst>
                <a:path w="993" h="2014" extrusionOk="0">
                  <a:moveTo>
                    <a:pt x="679" y="1"/>
                  </a:moveTo>
                  <a:cubicBezTo>
                    <a:pt x="605" y="1"/>
                    <a:pt x="579" y="90"/>
                    <a:pt x="593" y="160"/>
                  </a:cubicBezTo>
                  <a:cubicBezTo>
                    <a:pt x="613" y="238"/>
                    <a:pt x="547" y="238"/>
                    <a:pt x="508" y="284"/>
                  </a:cubicBezTo>
                  <a:cubicBezTo>
                    <a:pt x="469" y="333"/>
                    <a:pt x="295" y="343"/>
                    <a:pt x="236" y="343"/>
                  </a:cubicBezTo>
                  <a:cubicBezTo>
                    <a:pt x="177" y="343"/>
                    <a:pt x="111" y="451"/>
                    <a:pt x="52" y="471"/>
                  </a:cubicBezTo>
                  <a:cubicBezTo>
                    <a:pt x="36" y="474"/>
                    <a:pt x="16" y="474"/>
                    <a:pt x="0" y="474"/>
                  </a:cubicBezTo>
                  <a:cubicBezTo>
                    <a:pt x="13" y="730"/>
                    <a:pt x="56" y="710"/>
                    <a:pt x="177" y="779"/>
                  </a:cubicBezTo>
                  <a:cubicBezTo>
                    <a:pt x="315" y="861"/>
                    <a:pt x="187" y="969"/>
                    <a:pt x="242" y="1024"/>
                  </a:cubicBezTo>
                  <a:cubicBezTo>
                    <a:pt x="301" y="1080"/>
                    <a:pt x="279" y="1231"/>
                    <a:pt x="295" y="1411"/>
                  </a:cubicBezTo>
                  <a:cubicBezTo>
                    <a:pt x="301" y="1519"/>
                    <a:pt x="315" y="1804"/>
                    <a:pt x="321" y="2014"/>
                  </a:cubicBezTo>
                  <a:cubicBezTo>
                    <a:pt x="393" y="2001"/>
                    <a:pt x="469" y="1994"/>
                    <a:pt x="541" y="1994"/>
                  </a:cubicBezTo>
                  <a:cubicBezTo>
                    <a:pt x="625" y="1994"/>
                    <a:pt x="682" y="1904"/>
                    <a:pt x="732" y="1904"/>
                  </a:cubicBezTo>
                  <a:cubicBezTo>
                    <a:pt x="744" y="1904"/>
                    <a:pt x="755" y="1909"/>
                    <a:pt x="767" y="1922"/>
                  </a:cubicBezTo>
                  <a:cubicBezTo>
                    <a:pt x="731" y="1814"/>
                    <a:pt x="665" y="1752"/>
                    <a:pt x="665" y="1663"/>
                  </a:cubicBezTo>
                  <a:cubicBezTo>
                    <a:pt x="665" y="1542"/>
                    <a:pt x="636" y="1440"/>
                    <a:pt x="659" y="1280"/>
                  </a:cubicBezTo>
                  <a:cubicBezTo>
                    <a:pt x="672" y="1185"/>
                    <a:pt x="721" y="1100"/>
                    <a:pt x="796" y="1041"/>
                  </a:cubicBezTo>
                  <a:cubicBezTo>
                    <a:pt x="826" y="972"/>
                    <a:pt x="868" y="906"/>
                    <a:pt x="921" y="851"/>
                  </a:cubicBezTo>
                  <a:cubicBezTo>
                    <a:pt x="993" y="779"/>
                    <a:pt x="963" y="451"/>
                    <a:pt x="957" y="389"/>
                  </a:cubicBezTo>
                  <a:cubicBezTo>
                    <a:pt x="950" y="350"/>
                    <a:pt x="934" y="248"/>
                    <a:pt x="921" y="166"/>
                  </a:cubicBezTo>
                  <a:cubicBezTo>
                    <a:pt x="906" y="173"/>
                    <a:pt x="891" y="177"/>
                    <a:pt x="876" y="177"/>
                  </a:cubicBezTo>
                  <a:cubicBezTo>
                    <a:pt x="856" y="177"/>
                    <a:pt x="836" y="171"/>
                    <a:pt x="819" y="160"/>
                  </a:cubicBezTo>
                  <a:cubicBezTo>
                    <a:pt x="731" y="120"/>
                    <a:pt x="809" y="35"/>
                    <a:pt x="711" y="6"/>
                  </a:cubicBezTo>
                  <a:cubicBezTo>
                    <a:pt x="699" y="2"/>
                    <a:pt x="689" y="1"/>
                    <a:pt x="67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2725662" y="3058509"/>
              <a:ext cx="22505" cy="62383"/>
            </a:xfrm>
            <a:custGeom>
              <a:avLst/>
              <a:gdLst/>
              <a:ahLst/>
              <a:cxnLst/>
              <a:rect l="l" t="t" r="r" b="b"/>
              <a:pathLst>
                <a:path w="614" h="1702" extrusionOk="0">
                  <a:moveTo>
                    <a:pt x="30" y="0"/>
                  </a:moveTo>
                  <a:cubicBezTo>
                    <a:pt x="20" y="0"/>
                    <a:pt x="10" y="4"/>
                    <a:pt x="1" y="8"/>
                  </a:cubicBezTo>
                  <a:cubicBezTo>
                    <a:pt x="17" y="100"/>
                    <a:pt x="40" y="205"/>
                    <a:pt x="66" y="218"/>
                  </a:cubicBezTo>
                  <a:cubicBezTo>
                    <a:pt x="119" y="247"/>
                    <a:pt x="155" y="306"/>
                    <a:pt x="148" y="415"/>
                  </a:cubicBezTo>
                  <a:cubicBezTo>
                    <a:pt x="142" y="523"/>
                    <a:pt x="112" y="765"/>
                    <a:pt x="155" y="873"/>
                  </a:cubicBezTo>
                  <a:cubicBezTo>
                    <a:pt x="210" y="1017"/>
                    <a:pt x="240" y="1168"/>
                    <a:pt x="243" y="1322"/>
                  </a:cubicBezTo>
                  <a:cubicBezTo>
                    <a:pt x="243" y="1427"/>
                    <a:pt x="302" y="1584"/>
                    <a:pt x="361" y="1702"/>
                  </a:cubicBezTo>
                  <a:cubicBezTo>
                    <a:pt x="387" y="1689"/>
                    <a:pt x="407" y="1676"/>
                    <a:pt x="430" y="1659"/>
                  </a:cubicBezTo>
                  <a:cubicBezTo>
                    <a:pt x="482" y="1620"/>
                    <a:pt x="545" y="1597"/>
                    <a:pt x="613" y="1587"/>
                  </a:cubicBezTo>
                  <a:cubicBezTo>
                    <a:pt x="604" y="1378"/>
                    <a:pt x="594" y="1096"/>
                    <a:pt x="584" y="985"/>
                  </a:cubicBezTo>
                  <a:cubicBezTo>
                    <a:pt x="571" y="798"/>
                    <a:pt x="590" y="650"/>
                    <a:pt x="535" y="595"/>
                  </a:cubicBezTo>
                  <a:cubicBezTo>
                    <a:pt x="476" y="536"/>
                    <a:pt x="607" y="428"/>
                    <a:pt x="469" y="349"/>
                  </a:cubicBezTo>
                  <a:cubicBezTo>
                    <a:pt x="345" y="277"/>
                    <a:pt x="305" y="297"/>
                    <a:pt x="289" y="41"/>
                  </a:cubicBezTo>
                  <a:cubicBezTo>
                    <a:pt x="220" y="38"/>
                    <a:pt x="115" y="8"/>
                    <a:pt x="40" y="2"/>
                  </a:cubicBezTo>
                  <a:cubicBezTo>
                    <a:pt x="37" y="1"/>
                    <a:pt x="33" y="0"/>
                    <a:pt x="30"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2830126" y="3033694"/>
              <a:ext cx="89249" cy="138473"/>
            </a:xfrm>
            <a:custGeom>
              <a:avLst/>
              <a:gdLst/>
              <a:ahLst/>
              <a:cxnLst/>
              <a:rect l="l" t="t" r="r" b="b"/>
              <a:pathLst>
                <a:path w="2435" h="3778" extrusionOk="0">
                  <a:moveTo>
                    <a:pt x="1799" y="1"/>
                  </a:moveTo>
                  <a:cubicBezTo>
                    <a:pt x="1786" y="60"/>
                    <a:pt x="1780" y="119"/>
                    <a:pt x="1780" y="178"/>
                  </a:cubicBezTo>
                  <a:cubicBezTo>
                    <a:pt x="1780" y="227"/>
                    <a:pt x="1855" y="292"/>
                    <a:pt x="1914" y="312"/>
                  </a:cubicBezTo>
                  <a:cubicBezTo>
                    <a:pt x="1973" y="332"/>
                    <a:pt x="1943" y="430"/>
                    <a:pt x="1934" y="518"/>
                  </a:cubicBezTo>
                  <a:cubicBezTo>
                    <a:pt x="1924" y="607"/>
                    <a:pt x="1770" y="587"/>
                    <a:pt x="1740" y="623"/>
                  </a:cubicBezTo>
                  <a:cubicBezTo>
                    <a:pt x="1708" y="662"/>
                    <a:pt x="1534" y="934"/>
                    <a:pt x="1547" y="983"/>
                  </a:cubicBezTo>
                  <a:cubicBezTo>
                    <a:pt x="1557" y="1029"/>
                    <a:pt x="1518" y="1177"/>
                    <a:pt x="1468" y="1196"/>
                  </a:cubicBezTo>
                  <a:cubicBezTo>
                    <a:pt x="1419" y="1216"/>
                    <a:pt x="1429" y="1321"/>
                    <a:pt x="1429" y="1370"/>
                  </a:cubicBezTo>
                  <a:cubicBezTo>
                    <a:pt x="1429" y="1419"/>
                    <a:pt x="1275" y="1485"/>
                    <a:pt x="1275" y="1563"/>
                  </a:cubicBezTo>
                  <a:cubicBezTo>
                    <a:pt x="1275" y="1642"/>
                    <a:pt x="1092" y="1963"/>
                    <a:pt x="1033" y="2068"/>
                  </a:cubicBezTo>
                  <a:cubicBezTo>
                    <a:pt x="988" y="2147"/>
                    <a:pt x="943" y="2246"/>
                    <a:pt x="916" y="2246"/>
                  </a:cubicBezTo>
                  <a:cubicBezTo>
                    <a:pt x="907" y="2246"/>
                    <a:pt x="900" y="2236"/>
                    <a:pt x="895" y="2212"/>
                  </a:cubicBezTo>
                  <a:cubicBezTo>
                    <a:pt x="879" y="2132"/>
                    <a:pt x="775" y="2037"/>
                    <a:pt x="703" y="2037"/>
                  </a:cubicBezTo>
                  <a:cubicBezTo>
                    <a:pt x="689" y="2037"/>
                    <a:pt x="676" y="2040"/>
                    <a:pt x="666" y="2048"/>
                  </a:cubicBezTo>
                  <a:cubicBezTo>
                    <a:pt x="631" y="2073"/>
                    <a:pt x="592" y="2078"/>
                    <a:pt x="556" y="2078"/>
                  </a:cubicBezTo>
                  <a:cubicBezTo>
                    <a:pt x="533" y="2078"/>
                    <a:pt x="511" y="2075"/>
                    <a:pt x="493" y="2075"/>
                  </a:cubicBezTo>
                  <a:cubicBezTo>
                    <a:pt x="484" y="2075"/>
                    <a:pt x="476" y="2076"/>
                    <a:pt x="469" y="2078"/>
                  </a:cubicBezTo>
                  <a:cubicBezTo>
                    <a:pt x="430" y="2087"/>
                    <a:pt x="96" y="2435"/>
                    <a:pt x="96" y="2435"/>
                  </a:cubicBezTo>
                  <a:cubicBezTo>
                    <a:pt x="76" y="2556"/>
                    <a:pt x="43" y="2674"/>
                    <a:pt x="1" y="2788"/>
                  </a:cubicBezTo>
                  <a:cubicBezTo>
                    <a:pt x="40" y="2815"/>
                    <a:pt x="89" y="2900"/>
                    <a:pt x="135" y="2969"/>
                  </a:cubicBezTo>
                  <a:cubicBezTo>
                    <a:pt x="165" y="3011"/>
                    <a:pt x="207" y="3021"/>
                    <a:pt x="248" y="3021"/>
                  </a:cubicBezTo>
                  <a:cubicBezTo>
                    <a:pt x="285" y="3021"/>
                    <a:pt x="321" y="3014"/>
                    <a:pt x="351" y="3014"/>
                  </a:cubicBezTo>
                  <a:cubicBezTo>
                    <a:pt x="365" y="3014"/>
                    <a:pt x="378" y="3016"/>
                    <a:pt x="387" y="3021"/>
                  </a:cubicBezTo>
                  <a:cubicBezTo>
                    <a:pt x="443" y="3051"/>
                    <a:pt x="499" y="3280"/>
                    <a:pt x="479" y="3342"/>
                  </a:cubicBezTo>
                  <a:cubicBezTo>
                    <a:pt x="459" y="3404"/>
                    <a:pt x="381" y="3555"/>
                    <a:pt x="417" y="3634"/>
                  </a:cubicBezTo>
                  <a:lnTo>
                    <a:pt x="872" y="3634"/>
                  </a:lnTo>
                  <a:lnTo>
                    <a:pt x="1020" y="3594"/>
                  </a:lnTo>
                  <a:cubicBezTo>
                    <a:pt x="1020" y="3594"/>
                    <a:pt x="1510" y="3619"/>
                    <a:pt x="1758" y="3619"/>
                  </a:cubicBezTo>
                  <a:cubicBezTo>
                    <a:pt x="1821" y="3619"/>
                    <a:pt x="1867" y="3618"/>
                    <a:pt x="1888" y="3614"/>
                  </a:cubicBezTo>
                  <a:cubicBezTo>
                    <a:pt x="1894" y="3613"/>
                    <a:pt x="1900" y="3612"/>
                    <a:pt x="1908" y="3612"/>
                  </a:cubicBezTo>
                  <a:cubicBezTo>
                    <a:pt x="2030" y="3612"/>
                    <a:pt x="2353" y="3778"/>
                    <a:pt x="2353" y="3778"/>
                  </a:cubicBezTo>
                  <a:cubicBezTo>
                    <a:pt x="2353" y="3778"/>
                    <a:pt x="2369" y="3594"/>
                    <a:pt x="2435" y="3483"/>
                  </a:cubicBezTo>
                  <a:cubicBezTo>
                    <a:pt x="2409" y="3473"/>
                    <a:pt x="2389" y="3453"/>
                    <a:pt x="2376" y="3431"/>
                  </a:cubicBezTo>
                  <a:cubicBezTo>
                    <a:pt x="2363" y="3378"/>
                    <a:pt x="2215" y="3283"/>
                    <a:pt x="2166" y="3218"/>
                  </a:cubicBezTo>
                  <a:cubicBezTo>
                    <a:pt x="2140" y="3185"/>
                    <a:pt x="2114" y="3149"/>
                    <a:pt x="2094" y="3109"/>
                  </a:cubicBezTo>
                  <a:cubicBezTo>
                    <a:pt x="2101" y="3041"/>
                    <a:pt x="2081" y="2972"/>
                    <a:pt x="2042" y="2913"/>
                  </a:cubicBezTo>
                  <a:cubicBezTo>
                    <a:pt x="1979" y="2841"/>
                    <a:pt x="1943" y="2749"/>
                    <a:pt x="1947" y="2651"/>
                  </a:cubicBezTo>
                  <a:cubicBezTo>
                    <a:pt x="1947" y="2536"/>
                    <a:pt x="1904" y="2448"/>
                    <a:pt x="1904" y="2382"/>
                  </a:cubicBezTo>
                  <a:cubicBezTo>
                    <a:pt x="1904" y="2320"/>
                    <a:pt x="2022" y="2195"/>
                    <a:pt x="2065" y="2055"/>
                  </a:cubicBezTo>
                  <a:cubicBezTo>
                    <a:pt x="2091" y="1973"/>
                    <a:pt x="2166" y="1910"/>
                    <a:pt x="2228" y="1852"/>
                  </a:cubicBezTo>
                  <a:cubicBezTo>
                    <a:pt x="2186" y="1776"/>
                    <a:pt x="2153" y="1694"/>
                    <a:pt x="2130" y="1612"/>
                  </a:cubicBezTo>
                  <a:cubicBezTo>
                    <a:pt x="2091" y="1488"/>
                    <a:pt x="1986" y="1449"/>
                    <a:pt x="1858" y="1334"/>
                  </a:cubicBezTo>
                  <a:cubicBezTo>
                    <a:pt x="1734" y="1216"/>
                    <a:pt x="1783" y="1147"/>
                    <a:pt x="1783" y="1101"/>
                  </a:cubicBezTo>
                  <a:cubicBezTo>
                    <a:pt x="1783" y="1065"/>
                    <a:pt x="1871" y="1056"/>
                    <a:pt x="1963" y="1056"/>
                  </a:cubicBezTo>
                  <a:cubicBezTo>
                    <a:pt x="1997" y="1056"/>
                    <a:pt x="2031" y="1057"/>
                    <a:pt x="2061" y="1059"/>
                  </a:cubicBezTo>
                  <a:cubicBezTo>
                    <a:pt x="2074" y="1059"/>
                    <a:pt x="2086" y="1060"/>
                    <a:pt x="2097" y="1060"/>
                  </a:cubicBezTo>
                  <a:cubicBezTo>
                    <a:pt x="2192" y="1060"/>
                    <a:pt x="2243" y="1036"/>
                    <a:pt x="2199" y="1010"/>
                  </a:cubicBezTo>
                  <a:cubicBezTo>
                    <a:pt x="2150" y="983"/>
                    <a:pt x="2055" y="757"/>
                    <a:pt x="2061" y="603"/>
                  </a:cubicBezTo>
                  <a:cubicBezTo>
                    <a:pt x="2071" y="449"/>
                    <a:pt x="2015" y="400"/>
                    <a:pt x="2022" y="312"/>
                  </a:cubicBezTo>
                  <a:cubicBezTo>
                    <a:pt x="2029" y="227"/>
                    <a:pt x="1917" y="4"/>
                    <a:pt x="1816" y="4"/>
                  </a:cubicBezTo>
                  <a:cubicBezTo>
                    <a:pt x="1809" y="4"/>
                    <a:pt x="1806" y="4"/>
                    <a:pt x="1799"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2622774" y="3064190"/>
              <a:ext cx="74221" cy="74844"/>
            </a:xfrm>
            <a:custGeom>
              <a:avLst/>
              <a:gdLst/>
              <a:ahLst/>
              <a:cxnLst/>
              <a:rect l="l" t="t" r="r" b="b"/>
              <a:pathLst>
                <a:path w="2025" h="2042" extrusionOk="0">
                  <a:moveTo>
                    <a:pt x="750" y="0"/>
                  </a:moveTo>
                  <a:cubicBezTo>
                    <a:pt x="707" y="0"/>
                    <a:pt x="650" y="29"/>
                    <a:pt x="639" y="73"/>
                  </a:cubicBezTo>
                  <a:cubicBezTo>
                    <a:pt x="625" y="131"/>
                    <a:pt x="553" y="183"/>
                    <a:pt x="501" y="183"/>
                  </a:cubicBezTo>
                  <a:cubicBezTo>
                    <a:pt x="482" y="183"/>
                    <a:pt x="466" y="177"/>
                    <a:pt x="456" y="161"/>
                  </a:cubicBezTo>
                  <a:cubicBezTo>
                    <a:pt x="429" y="121"/>
                    <a:pt x="380" y="72"/>
                    <a:pt x="340" y="72"/>
                  </a:cubicBezTo>
                  <a:cubicBezTo>
                    <a:pt x="321" y="72"/>
                    <a:pt x="304" y="84"/>
                    <a:pt x="292" y="112"/>
                  </a:cubicBezTo>
                  <a:cubicBezTo>
                    <a:pt x="277" y="146"/>
                    <a:pt x="256" y="159"/>
                    <a:pt x="233" y="159"/>
                  </a:cubicBezTo>
                  <a:cubicBezTo>
                    <a:pt x="216" y="159"/>
                    <a:pt x="198" y="151"/>
                    <a:pt x="181" y="138"/>
                  </a:cubicBezTo>
                  <a:cubicBezTo>
                    <a:pt x="158" y="246"/>
                    <a:pt x="125" y="371"/>
                    <a:pt x="181" y="400"/>
                  </a:cubicBezTo>
                  <a:cubicBezTo>
                    <a:pt x="233" y="430"/>
                    <a:pt x="259" y="495"/>
                    <a:pt x="239" y="554"/>
                  </a:cubicBezTo>
                  <a:cubicBezTo>
                    <a:pt x="223" y="597"/>
                    <a:pt x="348" y="705"/>
                    <a:pt x="295" y="757"/>
                  </a:cubicBezTo>
                  <a:cubicBezTo>
                    <a:pt x="284" y="769"/>
                    <a:pt x="273" y="773"/>
                    <a:pt x="261" y="773"/>
                  </a:cubicBezTo>
                  <a:cubicBezTo>
                    <a:pt x="234" y="773"/>
                    <a:pt x="206" y="752"/>
                    <a:pt x="181" y="752"/>
                  </a:cubicBezTo>
                  <a:cubicBezTo>
                    <a:pt x="167" y="752"/>
                    <a:pt x="155" y="759"/>
                    <a:pt x="144" y="780"/>
                  </a:cubicBezTo>
                  <a:cubicBezTo>
                    <a:pt x="108" y="852"/>
                    <a:pt x="217" y="918"/>
                    <a:pt x="174" y="977"/>
                  </a:cubicBezTo>
                  <a:cubicBezTo>
                    <a:pt x="128" y="1033"/>
                    <a:pt x="63" y="1039"/>
                    <a:pt x="79" y="1157"/>
                  </a:cubicBezTo>
                  <a:cubicBezTo>
                    <a:pt x="92" y="1275"/>
                    <a:pt x="86" y="1354"/>
                    <a:pt x="43" y="1390"/>
                  </a:cubicBezTo>
                  <a:cubicBezTo>
                    <a:pt x="0" y="1426"/>
                    <a:pt x="49" y="1426"/>
                    <a:pt x="151" y="1491"/>
                  </a:cubicBezTo>
                  <a:cubicBezTo>
                    <a:pt x="253" y="1557"/>
                    <a:pt x="420" y="1629"/>
                    <a:pt x="407" y="1737"/>
                  </a:cubicBezTo>
                  <a:cubicBezTo>
                    <a:pt x="393" y="1835"/>
                    <a:pt x="348" y="1861"/>
                    <a:pt x="308" y="2042"/>
                  </a:cubicBezTo>
                  <a:cubicBezTo>
                    <a:pt x="313" y="2042"/>
                    <a:pt x="317" y="2042"/>
                    <a:pt x="322" y="2042"/>
                  </a:cubicBezTo>
                  <a:cubicBezTo>
                    <a:pt x="521" y="2042"/>
                    <a:pt x="868" y="1902"/>
                    <a:pt x="1275" y="1832"/>
                  </a:cubicBezTo>
                  <a:cubicBezTo>
                    <a:pt x="1354" y="1819"/>
                    <a:pt x="1433" y="1812"/>
                    <a:pt x="1513" y="1812"/>
                  </a:cubicBezTo>
                  <a:cubicBezTo>
                    <a:pt x="1647" y="1812"/>
                    <a:pt x="1780" y="1831"/>
                    <a:pt x="1910" y="1868"/>
                  </a:cubicBezTo>
                  <a:cubicBezTo>
                    <a:pt x="1927" y="1809"/>
                    <a:pt x="1936" y="1740"/>
                    <a:pt x="1917" y="1711"/>
                  </a:cubicBezTo>
                  <a:cubicBezTo>
                    <a:pt x="1874" y="1652"/>
                    <a:pt x="1773" y="1406"/>
                    <a:pt x="1779" y="1347"/>
                  </a:cubicBezTo>
                  <a:cubicBezTo>
                    <a:pt x="1786" y="1288"/>
                    <a:pt x="1910" y="1115"/>
                    <a:pt x="1900" y="1026"/>
                  </a:cubicBezTo>
                  <a:cubicBezTo>
                    <a:pt x="1894" y="941"/>
                    <a:pt x="2025" y="882"/>
                    <a:pt x="2025" y="810"/>
                  </a:cubicBezTo>
                  <a:cubicBezTo>
                    <a:pt x="2012" y="633"/>
                    <a:pt x="1972" y="463"/>
                    <a:pt x="1910" y="299"/>
                  </a:cubicBezTo>
                  <a:cubicBezTo>
                    <a:pt x="1884" y="299"/>
                    <a:pt x="1864" y="289"/>
                    <a:pt x="1848" y="269"/>
                  </a:cubicBezTo>
                  <a:cubicBezTo>
                    <a:pt x="1825" y="245"/>
                    <a:pt x="1772" y="233"/>
                    <a:pt x="1711" y="233"/>
                  </a:cubicBezTo>
                  <a:cubicBezTo>
                    <a:pt x="1621" y="233"/>
                    <a:pt x="1514" y="260"/>
                    <a:pt x="1461" y="318"/>
                  </a:cubicBezTo>
                  <a:cubicBezTo>
                    <a:pt x="1444" y="338"/>
                    <a:pt x="1424" y="345"/>
                    <a:pt x="1401" y="345"/>
                  </a:cubicBezTo>
                  <a:cubicBezTo>
                    <a:pt x="1311" y="345"/>
                    <a:pt x="1193" y="220"/>
                    <a:pt x="1170" y="181"/>
                  </a:cubicBezTo>
                  <a:cubicBezTo>
                    <a:pt x="1150" y="146"/>
                    <a:pt x="1069" y="73"/>
                    <a:pt x="990" y="73"/>
                  </a:cubicBezTo>
                  <a:cubicBezTo>
                    <a:pt x="966" y="73"/>
                    <a:pt x="943" y="80"/>
                    <a:pt x="921" y="96"/>
                  </a:cubicBezTo>
                  <a:cubicBezTo>
                    <a:pt x="881" y="122"/>
                    <a:pt x="852" y="135"/>
                    <a:pt x="833" y="135"/>
                  </a:cubicBezTo>
                  <a:cubicBezTo>
                    <a:pt x="805" y="135"/>
                    <a:pt x="797" y="108"/>
                    <a:pt x="803" y="53"/>
                  </a:cubicBezTo>
                  <a:cubicBezTo>
                    <a:pt x="807" y="16"/>
                    <a:pt x="782" y="0"/>
                    <a:pt x="750"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687725" y="3058692"/>
              <a:ext cx="51204" cy="77263"/>
            </a:xfrm>
            <a:custGeom>
              <a:avLst/>
              <a:gdLst/>
              <a:ahLst/>
              <a:cxnLst/>
              <a:rect l="l" t="t" r="r" b="b"/>
              <a:pathLst>
                <a:path w="1397" h="2108" extrusionOk="0">
                  <a:moveTo>
                    <a:pt x="1036" y="0"/>
                  </a:moveTo>
                  <a:cubicBezTo>
                    <a:pt x="986" y="22"/>
                    <a:pt x="976" y="90"/>
                    <a:pt x="959" y="90"/>
                  </a:cubicBezTo>
                  <a:cubicBezTo>
                    <a:pt x="955" y="90"/>
                    <a:pt x="952" y="88"/>
                    <a:pt x="947" y="82"/>
                  </a:cubicBezTo>
                  <a:cubicBezTo>
                    <a:pt x="931" y="52"/>
                    <a:pt x="647" y="30"/>
                    <a:pt x="417" y="30"/>
                  </a:cubicBezTo>
                  <a:cubicBezTo>
                    <a:pt x="267" y="30"/>
                    <a:pt x="141" y="39"/>
                    <a:pt x="125" y="62"/>
                  </a:cubicBezTo>
                  <a:cubicBezTo>
                    <a:pt x="86" y="118"/>
                    <a:pt x="194" y="334"/>
                    <a:pt x="184" y="390"/>
                  </a:cubicBezTo>
                  <a:cubicBezTo>
                    <a:pt x="178" y="423"/>
                    <a:pt x="161" y="449"/>
                    <a:pt x="138" y="449"/>
                  </a:cubicBezTo>
                  <a:cubicBezTo>
                    <a:pt x="200" y="613"/>
                    <a:pt x="240" y="783"/>
                    <a:pt x="253" y="957"/>
                  </a:cubicBezTo>
                  <a:cubicBezTo>
                    <a:pt x="253" y="1032"/>
                    <a:pt x="122" y="1088"/>
                    <a:pt x="128" y="1176"/>
                  </a:cubicBezTo>
                  <a:cubicBezTo>
                    <a:pt x="138" y="1265"/>
                    <a:pt x="14" y="1438"/>
                    <a:pt x="7" y="1494"/>
                  </a:cubicBezTo>
                  <a:cubicBezTo>
                    <a:pt x="1" y="1553"/>
                    <a:pt x="102" y="1802"/>
                    <a:pt x="145" y="1857"/>
                  </a:cubicBezTo>
                  <a:cubicBezTo>
                    <a:pt x="168" y="1887"/>
                    <a:pt x="155" y="1956"/>
                    <a:pt x="138" y="2018"/>
                  </a:cubicBezTo>
                  <a:cubicBezTo>
                    <a:pt x="269" y="2057"/>
                    <a:pt x="358" y="2100"/>
                    <a:pt x="384" y="2106"/>
                  </a:cubicBezTo>
                  <a:cubicBezTo>
                    <a:pt x="386" y="2107"/>
                    <a:pt x="389" y="2107"/>
                    <a:pt x="393" y="2107"/>
                  </a:cubicBezTo>
                  <a:cubicBezTo>
                    <a:pt x="476" y="2107"/>
                    <a:pt x="859" y="1929"/>
                    <a:pt x="1019" y="1851"/>
                  </a:cubicBezTo>
                  <a:cubicBezTo>
                    <a:pt x="1150" y="1785"/>
                    <a:pt x="1298" y="1743"/>
                    <a:pt x="1396" y="1690"/>
                  </a:cubicBezTo>
                  <a:cubicBezTo>
                    <a:pt x="1337" y="1572"/>
                    <a:pt x="1278" y="1418"/>
                    <a:pt x="1278" y="1314"/>
                  </a:cubicBezTo>
                  <a:cubicBezTo>
                    <a:pt x="1275" y="1160"/>
                    <a:pt x="1245" y="1006"/>
                    <a:pt x="1190" y="865"/>
                  </a:cubicBezTo>
                  <a:cubicBezTo>
                    <a:pt x="1147" y="753"/>
                    <a:pt x="1177" y="514"/>
                    <a:pt x="1183" y="406"/>
                  </a:cubicBezTo>
                  <a:cubicBezTo>
                    <a:pt x="1190" y="298"/>
                    <a:pt x="1154" y="239"/>
                    <a:pt x="1101" y="210"/>
                  </a:cubicBezTo>
                  <a:cubicBezTo>
                    <a:pt x="1075" y="193"/>
                    <a:pt x="1052" y="92"/>
                    <a:pt x="103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544224" y="3039229"/>
              <a:ext cx="91191" cy="67294"/>
            </a:xfrm>
            <a:custGeom>
              <a:avLst/>
              <a:gdLst/>
              <a:ahLst/>
              <a:cxnLst/>
              <a:rect l="l" t="t" r="r" b="b"/>
              <a:pathLst>
                <a:path w="2488" h="1836" extrusionOk="0">
                  <a:moveTo>
                    <a:pt x="473" y="0"/>
                  </a:moveTo>
                  <a:cubicBezTo>
                    <a:pt x="473" y="0"/>
                    <a:pt x="479" y="122"/>
                    <a:pt x="401" y="151"/>
                  </a:cubicBezTo>
                  <a:cubicBezTo>
                    <a:pt x="322" y="181"/>
                    <a:pt x="424" y="276"/>
                    <a:pt x="424" y="305"/>
                  </a:cubicBezTo>
                  <a:cubicBezTo>
                    <a:pt x="424" y="329"/>
                    <a:pt x="381" y="361"/>
                    <a:pt x="338" y="361"/>
                  </a:cubicBezTo>
                  <a:cubicBezTo>
                    <a:pt x="327" y="361"/>
                    <a:pt x="316" y="359"/>
                    <a:pt x="306" y="354"/>
                  </a:cubicBezTo>
                  <a:cubicBezTo>
                    <a:pt x="302" y="353"/>
                    <a:pt x="298" y="352"/>
                    <a:pt x="294" y="352"/>
                  </a:cubicBezTo>
                  <a:cubicBezTo>
                    <a:pt x="236" y="352"/>
                    <a:pt x="104" y="469"/>
                    <a:pt x="37" y="515"/>
                  </a:cubicBezTo>
                  <a:cubicBezTo>
                    <a:pt x="24" y="528"/>
                    <a:pt x="14" y="538"/>
                    <a:pt x="1" y="551"/>
                  </a:cubicBezTo>
                  <a:cubicBezTo>
                    <a:pt x="116" y="639"/>
                    <a:pt x="106" y="741"/>
                    <a:pt x="237" y="836"/>
                  </a:cubicBezTo>
                  <a:cubicBezTo>
                    <a:pt x="358" y="927"/>
                    <a:pt x="512" y="1045"/>
                    <a:pt x="604" y="1239"/>
                  </a:cubicBezTo>
                  <a:cubicBezTo>
                    <a:pt x="702" y="1163"/>
                    <a:pt x="830" y="1052"/>
                    <a:pt x="833" y="996"/>
                  </a:cubicBezTo>
                  <a:cubicBezTo>
                    <a:pt x="836" y="954"/>
                    <a:pt x="856" y="941"/>
                    <a:pt x="885" y="941"/>
                  </a:cubicBezTo>
                  <a:cubicBezTo>
                    <a:pt x="912" y="941"/>
                    <a:pt x="947" y="952"/>
                    <a:pt x="987" y="960"/>
                  </a:cubicBezTo>
                  <a:cubicBezTo>
                    <a:pt x="994" y="961"/>
                    <a:pt x="1001" y="962"/>
                    <a:pt x="1009" y="962"/>
                  </a:cubicBezTo>
                  <a:cubicBezTo>
                    <a:pt x="1083" y="962"/>
                    <a:pt x="1167" y="908"/>
                    <a:pt x="1233" y="908"/>
                  </a:cubicBezTo>
                  <a:cubicBezTo>
                    <a:pt x="1305" y="908"/>
                    <a:pt x="1495" y="1163"/>
                    <a:pt x="1495" y="1235"/>
                  </a:cubicBezTo>
                  <a:cubicBezTo>
                    <a:pt x="1488" y="1304"/>
                    <a:pt x="1505" y="1373"/>
                    <a:pt x="1537" y="1432"/>
                  </a:cubicBezTo>
                  <a:cubicBezTo>
                    <a:pt x="1541" y="1438"/>
                    <a:pt x="1544" y="1448"/>
                    <a:pt x="1547" y="1455"/>
                  </a:cubicBezTo>
                  <a:cubicBezTo>
                    <a:pt x="1626" y="1435"/>
                    <a:pt x="1704" y="1422"/>
                    <a:pt x="1783" y="1416"/>
                  </a:cubicBezTo>
                  <a:cubicBezTo>
                    <a:pt x="1819" y="1416"/>
                    <a:pt x="1891" y="1586"/>
                    <a:pt x="1878" y="1694"/>
                  </a:cubicBezTo>
                  <a:cubicBezTo>
                    <a:pt x="1866" y="1771"/>
                    <a:pt x="1928" y="1836"/>
                    <a:pt x="1983" y="1836"/>
                  </a:cubicBezTo>
                  <a:cubicBezTo>
                    <a:pt x="2003" y="1836"/>
                    <a:pt x="2021" y="1828"/>
                    <a:pt x="2035" y="1809"/>
                  </a:cubicBezTo>
                  <a:cubicBezTo>
                    <a:pt x="2073" y="1753"/>
                    <a:pt x="2120" y="1686"/>
                    <a:pt x="2146" y="1686"/>
                  </a:cubicBezTo>
                  <a:cubicBezTo>
                    <a:pt x="2154" y="1686"/>
                    <a:pt x="2160" y="1693"/>
                    <a:pt x="2163" y="1707"/>
                  </a:cubicBezTo>
                  <a:cubicBezTo>
                    <a:pt x="2166" y="1727"/>
                    <a:pt x="2192" y="1743"/>
                    <a:pt x="2229" y="1756"/>
                  </a:cubicBezTo>
                  <a:cubicBezTo>
                    <a:pt x="2245" y="1717"/>
                    <a:pt x="2284" y="1697"/>
                    <a:pt x="2314" y="1658"/>
                  </a:cubicBezTo>
                  <a:cubicBezTo>
                    <a:pt x="2356" y="1599"/>
                    <a:pt x="2248" y="1537"/>
                    <a:pt x="2284" y="1461"/>
                  </a:cubicBezTo>
                  <a:cubicBezTo>
                    <a:pt x="2294" y="1441"/>
                    <a:pt x="2307" y="1435"/>
                    <a:pt x="2321" y="1435"/>
                  </a:cubicBezTo>
                  <a:cubicBezTo>
                    <a:pt x="2346" y="1435"/>
                    <a:pt x="2375" y="1456"/>
                    <a:pt x="2404" y="1456"/>
                  </a:cubicBezTo>
                  <a:cubicBezTo>
                    <a:pt x="2415" y="1456"/>
                    <a:pt x="2427" y="1452"/>
                    <a:pt x="2438" y="1442"/>
                  </a:cubicBezTo>
                  <a:cubicBezTo>
                    <a:pt x="2487" y="1389"/>
                    <a:pt x="2366" y="1281"/>
                    <a:pt x="2379" y="1235"/>
                  </a:cubicBezTo>
                  <a:cubicBezTo>
                    <a:pt x="2399" y="1176"/>
                    <a:pt x="2376" y="1114"/>
                    <a:pt x="2320" y="1081"/>
                  </a:cubicBezTo>
                  <a:cubicBezTo>
                    <a:pt x="2268" y="1052"/>
                    <a:pt x="2297" y="931"/>
                    <a:pt x="2320" y="823"/>
                  </a:cubicBezTo>
                  <a:cubicBezTo>
                    <a:pt x="2304" y="809"/>
                    <a:pt x="2291" y="793"/>
                    <a:pt x="2278" y="777"/>
                  </a:cubicBezTo>
                  <a:cubicBezTo>
                    <a:pt x="2235" y="718"/>
                    <a:pt x="2268" y="590"/>
                    <a:pt x="2199" y="590"/>
                  </a:cubicBezTo>
                  <a:cubicBezTo>
                    <a:pt x="2130" y="590"/>
                    <a:pt x="2140" y="495"/>
                    <a:pt x="2199" y="475"/>
                  </a:cubicBezTo>
                  <a:cubicBezTo>
                    <a:pt x="2258" y="456"/>
                    <a:pt x="2084" y="387"/>
                    <a:pt x="2084" y="321"/>
                  </a:cubicBezTo>
                  <a:cubicBezTo>
                    <a:pt x="2084" y="253"/>
                    <a:pt x="1996" y="89"/>
                    <a:pt x="1957" y="79"/>
                  </a:cubicBezTo>
                  <a:cubicBezTo>
                    <a:pt x="1956" y="79"/>
                    <a:pt x="1955" y="79"/>
                    <a:pt x="1953" y="79"/>
                  </a:cubicBezTo>
                  <a:cubicBezTo>
                    <a:pt x="1913" y="79"/>
                    <a:pt x="1781" y="243"/>
                    <a:pt x="1724" y="243"/>
                  </a:cubicBezTo>
                  <a:cubicBezTo>
                    <a:pt x="1685" y="243"/>
                    <a:pt x="1610" y="184"/>
                    <a:pt x="1555" y="184"/>
                  </a:cubicBezTo>
                  <a:cubicBezTo>
                    <a:pt x="1532" y="184"/>
                    <a:pt x="1513" y="194"/>
                    <a:pt x="1501" y="223"/>
                  </a:cubicBezTo>
                  <a:cubicBezTo>
                    <a:pt x="1491" y="249"/>
                    <a:pt x="1477" y="257"/>
                    <a:pt x="1461" y="257"/>
                  </a:cubicBezTo>
                  <a:cubicBezTo>
                    <a:pt x="1432" y="257"/>
                    <a:pt x="1396" y="228"/>
                    <a:pt x="1362" y="228"/>
                  </a:cubicBezTo>
                  <a:cubicBezTo>
                    <a:pt x="1347" y="228"/>
                    <a:pt x="1332" y="234"/>
                    <a:pt x="1318" y="253"/>
                  </a:cubicBezTo>
                  <a:cubicBezTo>
                    <a:pt x="1307" y="267"/>
                    <a:pt x="1297" y="272"/>
                    <a:pt x="1287" y="272"/>
                  </a:cubicBezTo>
                  <a:cubicBezTo>
                    <a:pt x="1247" y="272"/>
                    <a:pt x="1223" y="164"/>
                    <a:pt x="1223" y="164"/>
                  </a:cubicBezTo>
                  <a:lnTo>
                    <a:pt x="1223" y="112"/>
                  </a:lnTo>
                  <a:lnTo>
                    <a:pt x="1187" y="122"/>
                  </a:lnTo>
                  <a:cubicBezTo>
                    <a:pt x="1125" y="143"/>
                    <a:pt x="1046" y="152"/>
                    <a:pt x="969" y="152"/>
                  </a:cubicBezTo>
                  <a:cubicBezTo>
                    <a:pt x="838" y="152"/>
                    <a:pt x="716" y="126"/>
                    <a:pt x="705" y="95"/>
                  </a:cubicBezTo>
                  <a:cubicBezTo>
                    <a:pt x="692" y="43"/>
                    <a:pt x="473" y="0"/>
                    <a:pt x="47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2587476" y="3091094"/>
              <a:ext cx="50800" cy="48051"/>
            </a:xfrm>
            <a:custGeom>
              <a:avLst/>
              <a:gdLst/>
              <a:ahLst/>
              <a:cxnLst/>
              <a:rect l="l" t="t" r="r" b="b"/>
              <a:pathLst>
                <a:path w="1386" h="1311" extrusionOk="0">
                  <a:moveTo>
                    <a:pt x="606" y="1"/>
                  </a:moveTo>
                  <a:cubicBezTo>
                    <a:pt x="524" y="7"/>
                    <a:pt x="446" y="20"/>
                    <a:pt x="367" y="40"/>
                  </a:cubicBezTo>
                  <a:cubicBezTo>
                    <a:pt x="384" y="92"/>
                    <a:pt x="351" y="148"/>
                    <a:pt x="338" y="204"/>
                  </a:cubicBezTo>
                  <a:cubicBezTo>
                    <a:pt x="321" y="269"/>
                    <a:pt x="148" y="364"/>
                    <a:pt x="76" y="423"/>
                  </a:cubicBezTo>
                  <a:cubicBezTo>
                    <a:pt x="43" y="453"/>
                    <a:pt x="20" y="492"/>
                    <a:pt x="0" y="531"/>
                  </a:cubicBezTo>
                  <a:cubicBezTo>
                    <a:pt x="138" y="620"/>
                    <a:pt x="295" y="718"/>
                    <a:pt x="426" y="819"/>
                  </a:cubicBezTo>
                  <a:cubicBezTo>
                    <a:pt x="662" y="996"/>
                    <a:pt x="1022" y="1236"/>
                    <a:pt x="1193" y="1298"/>
                  </a:cubicBezTo>
                  <a:cubicBezTo>
                    <a:pt x="1216" y="1308"/>
                    <a:pt x="1245" y="1311"/>
                    <a:pt x="1271" y="1311"/>
                  </a:cubicBezTo>
                  <a:cubicBezTo>
                    <a:pt x="1311" y="1127"/>
                    <a:pt x="1353" y="1105"/>
                    <a:pt x="1370" y="1006"/>
                  </a:cubicBezTo>
                  <a:cubicBezTo>
                    <a:pt x="1386" y="895"/>
                    <a:pt x="1216" y="823"/>
                    <a:pt x="1114" y="757"/>
                  </a:cubicBezTo>
                  <a:cubicBezTo>
                    <a:pt x="1012" y="692"/>
                    <a:pt x="960" y="692"/>
                    <a:pt x="1006" y="656"/>
                  </a:cubicBezTo>
                  <a:cubicBezTo>
                    <a:pt x="1049" y="620"/>
                    <a:pt x="1055" y="538"/>
                    <a:pt x="1042" y="423"/>
                  </a:cubicBezTo>
                  <a:cubicBezTo>
                    <a:pt x="1035" y="397"/>
                    <a:pt x="1039" y="367"/>
                    <a:pt x="1049" y="341"/>
                  </a:cubicBezTo>
                  <a:cubicBezTo>
                    <a:pt x="1016" y="328"/>
                    <a:pt x="990" y="312"/>
                    <a:pt x="983" y="292"/>
                  </a:cubicBezTo>
                  <a:cubicBezTo>
                    <a:pt x="980" y="277"/>
                    <a:pt x="974" y="270"/>
                    <a:pt x="966" y="270"/>
                  </a:cubicBezTo>
                  <a:cubicBezTo>
                    <a:pt x="940" y="270"/>
                    <a:pt x="893" y="339"/>
                    <a:pt x="855" y="394"/>
                  </a:cubicBezTo>
                  <a:cubicBezTo>
                    <a:pt x="842" y="412"/>
                    <a:pt x="825" y="420"/>
                    <a:pt x="806" y="420"/>
                  </a:cubicBezTo>
                  <a:cubicBezTo>
                    <a:pt x="752" y="420"/>
                    <a:pt x="688" y="356"/>
                    <a:pt x="698" y="279"/>
                  </a:cubicBezTo>
                  <a:cubicBezTo>
                    <a:pt x="711" y="171"/>
                    <a:pt x="642" y="1"/>
                    <a:pt x="606"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2566583" y="3072474"/>
              <a:ext cx="35333" cy="38229"/>
            </a:xfrm>
            <a:custGeom>
              <a:avLst/>
              <a:gdLst/>
              <a:ahLst/>
              <a:cxnLst/>
              <a:rect l="l" t="t" r="r" b="b"/>
              <a:pathLst>
                <a:path w="964" h="1043" extrusionOk="0">
                  <a:moveTo>
                    <a:pt x="623" y="1"/>
                  </a:moveTo>
                  <a:cubicBezTo>
                    <a:pt x="557" y="1"/>
                    <a:pt x="473" y="55"/>
                    <a:pt x="399" y="55"/>
                  </a:cubicBezTo>
                  <a:cubicBezTo>
                    <a:pt x="391" y="55"/>
                    <a:pt x="384" y="54"/>
                    <a:pt x="377" y="53"/>
                  </a:cubicBezTo>
                  <a:cubicBezTo>
                    <a:pt x="339" y="45"/>
                    <a:pt x="304" y="34"/>
                    <a:pt x="277" y="34"/>
                  </a:cubicBezTo>
                  <a:cubicBezTo>
                    <a:pt x="249" y="34"/>
                    <a:pt x="230" y="47"/>
                    <a:pt x="226" y="89"/>
                  </a:cubicBezTo>
                  <a:cubicBezTo>
                    <a:pt x="220" y="142"/>
                    <a:pt x="95" y="253"/>
                    <a:pt x="0" y="335"/>
                  </a:cubicBezTo>
                  <a:cubicBezTo>
                    <a:pt x="20" y="374"/>
                    <a:pt x="36" y="414"/>
                    <a:pt x="49" y="456"/>
                  </a:cubicBezTo>
                  <a:cubicBezTo>
                    <a:pt x="125" y="721"/>
                    <a:pt x="197" y="777"/>
                    <a:pt x="308" y="866"/>
                  </a:cubicBezTo>
                  <a:cubicBezTo>
                    <a:pt x="361" y="908"/>
                    <a:pt x="459" y="970"/>
                    <a:pt x="570" y="1042"/>
                  </a:cubicBezTo>
                  <a:cubicBezTo>
                    <a:pt x="590" y="1000"/>
                    <a:pt x="616" y="964"/>
                    <a:pt x="646" y="931"/>
                  </a:cubicBezTo>
                  <a:cubicBezTo>
                    <a:pt x="718" y="872"/>
                    <a:pt x="891" y="780"/>
                    <a:pt x="908" y="715"/>
                  </a:cubicBezTo>
                  <a:cubicBezTo>
                    <a:pt x="921" y="649"/>
                    <a:pt x="963" y="584"/>
                    <a:pt x="927" y="525"/>
                  </a:cubicBezTo>
                  <a:cubicBezTo>
                    <a:pt x="895" y="466"/>
                    <a:pt x="878" y="397"/>
                    <a:pt x="885" y="328"/>
                  </a:cubicBezTo>
                  <a:cubicBezTo>
                    <a:pt x="885" y="256"/>
                    <a:pt x="695" y="1"/>
                    <a:pt x="623"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2521425" y="2849986"/>
              <a:ext cx="101124" cy="81808"/>
            </a:xfrm>
            <a:custGeom>
              <a:avLst/>
              <a:gdLst/>
              <a:ahLst/>
              <a:cxnLst/>
              <a:rect l="l" t="t" r="r" b="b"/>
              <a:pathLst>
                <a:path w="2759" h="2232" extrusionOk="0">
                  <a:moveTo>
                    <a:pt x="1288" y="0"/>
                  </a:moveTo>
                  <a:cubicBezTo>
                    <a:pt x="1206" y="86"/>
                    <a:pt x="1147" y="187"/>
                    <a:pt x="1111" y="302"/>
                  </a:cubicBezTo>
                  <a:cubicBezTo>
                    <a:pt x="1052" y="456"/>
                    <a:pt x="688" y="682"/>
                    <a:pt x="672" y="901"/>
                  </a:cubicBezTo>
                  <a:cubicBezTo>
                    <a:pt x="659" y="1118"/>
                    <a:pt x="318" y="1458"/>
                    <a:pt x="95" y="1923"/>
                  </a:cubicBezTo>
                  <a:cubicBezTo>
                    <a:pt x="46" y="2022"/>
                    <a:pt x="14" y="2127"/>
                    <a:pt x="0" y="2231"/>
                  </a:cubicBezTo>
                  <a:lnTo>
                    <a:pt x="1291" y="2231"/>
                  </a:lnTo>
                  <a:lnTo>
                    <a:pt x="1291" y="1720"/>
                  </a:lnTo>
                  <a:cubicBezTo>
                    <a:pt x="1291" y="1645"/>
                    <a:pt x="1635" y="1547"/>
                    <a:pt x="1635" y="1475"/>
                  </a:cubicBezTo>
                  <a:lnTo>
                    <a:pt x="1635" y="597"/>
                  </a:lnTo>
                  <a:cubicBezTo>
                    <a:pt x="1635" y="597"/>
                    <a:pt x="2110" y="607"/>
                    <a:pt x="2435" y="607"/>
                  </a:cubicBezTo>
                  <a:cubicBezTo>
                    <a:pt x="2598" y="607"/>
                    <a:pt x="2723" y="604"/>
                    <a:pt x="2733" y="597"/>
                  </a:cubicBezTo>
                  <a:cubicBezTo>
                    <a:pt x="2752" y="587"/>
                    <a:pt x="2746" y="354"/>
                    <a:pt x="2742" y="125"/>
                  </a:cubicBezTo>
                  <a:cubicBezTo>
                    <a:pt x="2700" y="56"/>
                    <a:pt x="2759" y="0"/>
                    <a:pt x="250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2520692" y="2854531"/>
              <a:ext cx="146060" cy="159878"/>
            </a:xfrm>
            <a:custGeom>
              <a:avLst/>
              <a:gdLst/>
              <a:ahLst/>
              <a:cxnLst/>
              <a:rect l="l" t="t" r="r" b="b"/>
              <a:pathLst>
                <a:path w="3985" h="4362" extrusionOk="0">
                  <a:moveTo>
                    <a:pt x="2762" y="1"/>
                  </a:moveTo>
                  <a:lnTo>
                    <a:pt x="2762" y="1"/>
                  </a:lnTo>
                  <a:cubicBezTo>
                    <a:pt x="2769" y="230"/>
                    <a:pt x="2772" y="463"/>
                    <a:pt x="2756" y="473"/>
                  </a:cubicBezTo>
                  <a:cubicBezTo>
                    <a:pt x="2745" y="480"/>
                    <a:pt x="2619" y="483"/>
                    <a:pt x="2456" y="483"/>
                  </a:cubicBezTo>
                  <a:cubicBezTo>
                    <a:pt x="2130" y="483"/>
                    <a:pt x="1655" y="473"/>
                    <a:pt x="1655" y="473"/>
                  </a:cubicBezTo>
                  <a:lnTo>
                    <a:pt x="1655" y="1351"/>
                  </a:lnTo>
                  <a:cubicBezTo>
                    <a:pt x="1655" y="1426"/>
                    <a:pt x="1311" y="1521"/>
                    <a:pt x="1311" y="1596"/>
                  </a:cubicBezTo>
                  <a:lnTo>
                    <a:pt x="1311" y="2107"/>
                  </a:lnTo>
                  <a:lnTo>
                    <a:pt x="20" y="2107"/>
                  </a:lnTo>
                  <a:cubicBezTo>
                    <a:pt x="1" y="2320"/>
                    <a:pt x="132" y="2396"/>
                    <a:pt x="204" y="2478"/>
                  </a:cubicBezTo>
                  <a:cubicBezTo>
                    <a:pt x="305" y="2592"/>
                    <a:pt x="125" y="2795"/>
                    <a:pt x="276" y="3005"/>
                  </a:cubicBezTo>
                  <a:cubicBezTo>
                    <a:pt x="427" y="3211"/>
                    <a:pt x="243" y="3532"/>
                    <a:pt x="171" y="3650"/>
                  </a:cubicBezTo>
                  <a:cubicBezTo>
                    <a:pt x="129" y="3713"/>
                    <a:pt x="125" y="3821"/>
                    <a:pt x="115" y="3935"/>
                  </a:cubicBezTo>
                  <a:lnTo>
                    <a:pt x="132" y="3932"/>
                  </a:lnTo>
                  <a:cubicBezTo>
                    <a:pt x="218" y="3908"/>
                    <a:pt x="203" y="3766"/>
                    <a:pt x="294" y="3766"/>
                  </a:cubicBezTo>
                  <a:cubicBezTo>
                    <a:pt x="301" y="3766"/>
                    <a:pt x="308" y="3767"/>
                    <a:pt x="315" y="3768"/>
                  </a:cubicBezTo>
                  <a:cubicBezTo>
                    <a:pt x="364" y="3775"/>
                    <a:pt x="414" y="3778"/>
                    <a:pt x="465" y="3778"/>
                  </a:cubicBezTo>
                  <a:cubicBezTo>
                    <a:pt x="515" y="3778"/>
                    <a:pt x="566" y="3775"/>
                    <a:pt x="617" y="3768"/>
                  </a:cubicBezTo>
                  <a:cubicBezTo>
                    <a:pt x="617" y="3768"/>
                    <a:pt x="707" y="3730"/>
                    <a:pt x="791" y="3730"/>
                  </a:cubicBezTo>
                  <a:cubicBezTo>
                    <a:pt x="819" y="3730"/>
                    <a:pt x="846" y="3734"/>
                    <a:pt x="869" y="3745"/>
                  </a:cubicBezTo>
                  <a:cubicBezTo>
                    <a:pt x="938" y="3788"/>
                    <a:pt x="1000" y="3844"/>
                    <a:pt x="1052" y="3906"/>
                  </a:cubicBezTo>
                  <a:lnTo>
                    <a:pt x="1167" y="3906"/>
                  </a:lnTo>
                  <a:cubicBezTo>
                    <a:pt x="1167" y="3906"/>
                    <a:pt x="1259" y="4161"/>
                    <a:pt x="1400" y="4207"/>
                  </a:cubicBezTo>
                  <a:cubicBezTo>
                    <a:pt x="1468" y="4237"/>
                    <a:pt x="1524" y="4292"/>
                    <a:pt x="1554" y="4361"/>
                  </a:cubicBezTo>
                  <a:cubicBezTo>
                    <a:pt x="1652" y="4358"/>
                    <a:pt x="1727" y="4325"/>
                    <a:pt x="1727" y="4256"/>
                  </a:cubicBezTo>
                  <a:cubicBezTo>
                    <a:pt x="1727" y="4196"/>
                    <a:pt x="1748" y="4123"/>
                    <a:pt x="1808" y="4123"/>
                  </a:cubicBezTo>
                  <a:cubicBezTo>
                    <a:pt x="1836" y="4123"/>
                    <a:pt x="1873" y="4139"/>
                    <a:pt x="1921" y="4181"/>
                  </a:cubicBezTo>
                  <a:cubicBezTo>
                    <a:pt x="1970" y="4226"/>
                    <a:pt x="2002" y="4242"/>
                    <a:pt x="2025" y="4242"/>
                  </a:cubicBezTo>
                  <a:cubicBezTo>
                    <a:pt x="2068" y="4242"/>
                    <a:pt x="2075" y="4182"/>
                    <a:pt x="2094" y="4152"/>
                  </a:cubicBezTo>
                  <a:cubicBezTo>
                    <a:pt x="2102" y="4140"/>
                    <a:pt x="2115" y="4136"/>
                    <a:pt x="2132" y="4136"/>
                  </a:cubicBezTo>
                  <a:cubicBezTo>
                    <a:pt x="2178" y="4136"/>
                    <a:pt x="2252" y="4168"/>
                    <a:pt x="2317" y="4168"/>
                  </a:cubicBezTo>
                  <a:cubicBezTo>
                    <a:pt x="2386" y="4161"/>
                    <a:pt x="2458" y="4142"/>
                    <a:pt x="2520" y="4109"/>
                  </a:cubicBezTo>
                  <a:cubicBezTo>
                    <a:pt x="2520" y="4109"/>
                    <a:pt x="2791" y="4112"/>
                    <a:pt x="3083" y="4112"/>
                  </a:cubicBezTo>
                  <a:cubicBezTo>
                    <a:pt x="3412" y="4112"/>
                    <a:pt x="3768" y="4108"/>
                    <a:pt x="3798" y="4093"/>
                  </a:cubicBezTo>
                  <a:cubicBezTo>
                    <a:pt x="3857" y="4063"/>
                    <a:pt x="3843" y="3814"/>
                    <a:pt x="3843" y="3814"/>
                  </a:cubicBezTo>
                  <a:lnTo>
                    <a:pt x="3742" y="3713"/>
                  </a:lnTo>
                  <a:lnTo>
                    <a:pt x="3431" y="817"/>
                  </a:lnTo>
                  <a:lnTo>
                    <a:pt x="3984" y="817"/>
                  </a:lnTo>
                  <a:cubicBezTo>
                    <a:pt x="3395" y="427"/>
                    <a:pt x="2890" y="96"/>
                    <a:pt x="2825" y="60"/>
                  </a:cubicBezTo>
                  <a:cubicBezTo>
                    <a:pt x="2798" y="47"/>
                    <a:pt x="2779" y="27"/>
                    <a:pt x="2762"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2577616" y="2884441"/>
              <a:ext cx="200782" cy="186598"/>
            </a:xfrm>
            <a:custGeom>
              <a:avLst/>
              <a:gdLst/>
              <a:ahLst/>
              <a:cxnLst/>
              <a:rect l="l" t="t" r="r" b="b"/>
              <a:pathLst>
                <a:path w="5478" h="5091" extrusionOk="0">
                  <a:moveTo>
                    <a:pt x="1881" y="1"/>
                  </a:moveTo>
                  <a:lnTo>
                    <a:pt x="2189" y="2897"/>
                  </a:lnTo>
                  <a:lnTo>
                    <a:pt x="2290" y="2998"/>
                  </a:lnTo>
                  <a:cubicBezTo>
                    <a:pt x="2290" y="2998"/>
                    <a:pt x="2304" y="3250"/>
                    <a:pt x="2248" y="3277"/>
                  </a:cubicBezTo>
                  <a:cubicBezTo>
                    <a:pt x="2217" y="3292"/>
                    <a:pt x="1859" y="3296"/>
                    <a:pt x="1530" y="3296"/>
                  </a:cubicBezTo>
                  <a:cubicBezTo>
                    <a:pt x="1238" y="3296"/>
                    <a:pt x="967" y="3293"/>
                    <a:pt x="967" y="3293"/>
                  </a:cubicBezTo>
                  <a:cubicBezTo>
                    <a:pt x="905" y="3326"/>
                    <a:pt x="836" y="3345"/>
                    <a:pt x="764" y="3352"/>
                  </a:cubicBezTo>
                  <a:cubicBezTo>
                    <a:pt x="699" y="3352"/>
                    <a:pt x="627" y="3320"/>
                    <a:pt x="582" y="3320"/>
                  </a:cubicBezTo>
                  <a:cubicBezTo>
                    <a:pt x="565" y="3320"/>
                    <a:pt x="552" y="3324"/>
                    <a:pt x="544" y="3336"/>
                  </a:cubicBezTo>
                  <a:cubicBezTo>
                    <a:pt x="525" y="3366"/>
                    <a:pt x="518" y="3427"/>
                    <a:pt x="474" y="3427"/>
                  </a:cubicBezTo>
                  <a:cubicBezTo>
                    <a:pt x="451" y="3427"/>
                    <a:pt x="418" y="3411"/>
                    <a:pt x="368" y="3365"/>
                  </a:cubicBezTo>
                  <a:cubicBezTo>
                    <a:pt x="320" y="3323"/>
                    <a:pt x="283" y="3307"/>
                    <a:pt x="255" y="3307"/>
                  </a:cubicBezTo>
                  <a:cubicBezTo>
                    <a:pt x="195" y="3307"/>
                    <a:pt x="174" y="3380"/>
                    <a:pt x="174" y="3440"/>
                  </a:cubicBezTo>
                  <a:cubicBezTo>
                    <a:pt x="174" y="3509"/>
                    <a:pt x="99" y="3542"/>
                    <a:pt x="1" y="3545"/>
                  </a:cubicBezTo>
                  <a:cubicBezTo>
                    <a:pt x="14" y="3568"/>
                    <a:pt x="24" y="3594"/>
                    <a:pt x="30" y="3621"/>
                  </a:cubicBezTo>
                  <a:lnTo>
                    <a:pt x="89" y="3709"/>
                  </a:lnTo>
                  <a:cubicBezTo>
                    <a:pt x="89" y="3709"/>
                    <a:pt x="83" y="3856"/>
                    <a:pt x="138" y="3915"/>
                  </a:cubicBezTo>
                  <a:cubicBezTo>
                    <a:pt x="197" y="3974"/>
                    <a:pt x="302" y="4079"/>
                    <a:pt x="315" y="4128"/>
                  </a:cubicBezTo>
                  <a:cubicBezTo>
                    <a:pt x="318" y="4217"/>
                    <a:pt x="318" y="4302"/>
                    <a:pt x="315" y="4390"/>
                  </a:cubicBezTo>
                  <a:cubicBezTo>
                    <a:pt x="315" y="4390"/>
                    <a:pt x="339" y="4497"/>
                    <a:pt x="379" y="4497"/>
                  </a:cubicBezTo>
                  <a:cubicBezTo>
                    <a:pt x="388" y="4497"/>
                    <a:pt x="399" y="4491"/>
                    <a:pt x="410" y="4476"/>
                  </a:cubicBezTo>
                  <a:cubicBezTo>
                    <a:pt x="423" y="4459"/>
                    <a:pt x="438" y="4453"/>
                    <a:pt x="453" y="4453"/>
                  </a:cubicBezTo>
                  <a:cubicBezTo>
                    <a:pt x="487" y="4453"/>
                    <a:pt x="524" y="4483"/>
                    <a:pt x="554" y="4483"/>
                  </a:cubicBezTo>
                  <a:cubicBezTo>
                    <a:pt x="569" y="4483"/>
                    <a:pt x="583" y="4475"/>
                    <a:pt x="594" y="4449"/>
                  </a:cubicBezTo>
                  <a:cubicBezTo>
                    <a:pt x="605" y="4420"/>
                    <a:pt x="625" y="4410"/>
                    <a:pt x="648" y="4410"/>
                  </a:cubicBezTo>
                  <a:cubicBezTo>
                    <a:pt x="702" y="4410"/>
                    <a:pt x="775" y="4466"/>
                    <a:pt x="816" y="4466"/>
                  </a:cubicBezTo>
                  <a:cubicBezTo>
                    <a:pt x="874" y="4466"/>
                    <a:pt x="1002" y="4302"/>
                    <a:pt x="1045" y="4302"/>
                  </a:cubicBezTo>
                  <a:cubicBezTo>
                    <a:pt x="1047" y="4302"/>
                    <a:pt x="1048" y="4302"/>
                    <a:pt x="1049" y="4302"/>
                  </a:cubicBezTo>
                  <a:cubicBezTo>
                    <a:pt x="1088" y="4315"/>
                    <a:pt x="1177" y="4479"/>
                    <a:pt x="1177" y="4544"/>
                  </a:cubicBezTo>
                  <a:cubicBezTo>
                    <a:pt x="1177" y="4613"/>
                    <a:pt x="1350" y="4682"/>
                    <a:pt x="1291" y="4702"/>
                  </a:cubicBezTo>
                  <a:cubicBezTo>
                    <a:pt x="1232" y="4718"/>
                    <a:pt x="1223" y="4816"/>
                    <a:pt x="1291" y="4816"/>
                  </a:cubicBezTo>
                  <a:cubicBezTo>
                    <a:pt x="1360" y="4816"/>
                    <a:pt x="1331" y="4944"/>
                    <a:pt x="1370" y="5000"/>
                  </a:cubicBezTo>
                  <a:cubicBezTo>
                    <a:pt x="1394" y="5035"/>
                    <a:pt x="1431" y="5068"/>
                    <a:pt x="1465" y="5068"/>
                  </a:cubicBezTo>
                  <a:cubicBezTo>
                    <a:pt x="1487" y="5068"/>
                    <a:pt x="1508" y="5054"/>
                    <a:pt x="1524" y="5019"/>
                  </a:cubicBezTo>
                  <a:cubicBezTo>
                    <a:pt x="1537" y="4992"/>
                    <a:pt x="1554" y="4981"/>
                    <a:pt x="1573" y="4981"/>
                  </a:cubicBezTo>
                  <a:cubicBezTo>
                    <a:pt x="1613" y="4981"/>
                    <a:pt x="1661" y="5029"/>
                    <a:pt x="1688" y="5069"/>
                  </a:cubicBezTo>
                  <a:cubicBezTo>
                    <a:pt x="1698" y="5084"/>
                    <a:pt x="1714" y="5091"/>
                    <a:pt x="1733" y="5091"/>
                  </a:cubicBezTo>
                  <a:cubicBezTo>
                    <a:pt x="1785" y="5091"/>
                    <a:pt x="1857" y="5038"/>
                    <a:pt x="1871" y="4980"/>
                  </a:cubicBezTo>
                  <a:cubicBezTo>
                    <a:pt x="1884" y="4937"/>
                    <a:pt x="1941" y="4909"/>
                    <a:pt x="1984" y="4909"/>
                  </a:cubicBezTo>
                  <a:cubicBezTo>
                    <a:pt x="2016" y="4909"/>
                    <a:pt x="2041" y="4924"/>
                    <a:pt x="2035" y="4960"/>
                  </a:cubicBezTo>
                  <a:cubicBezTo>
                    <a:pt x="2029" y="5013"/>
                    <a:pt x="2037" y="5042"/>
                    <a:pt x="2066" y="5042"/>
                  </a:cubicBezTo>
                  <a:cubicBezTo>
                    <a:pt x="2085" y="5042"/>
                    <a:pt x="2114" y="5029"/>
                    <a:pt x="2153" y="5003"/>
                  </a:cubicBezTo>
                  <a:cubicBezTo>
                    <a:pt x="2173" y="4988"/>
                    <a:pt x="2196" y="4981"/>
                    <a:pt x="2220" y="4981"/>
                  </a:cubicBezTo>
                  <a:cubicBezTo>
                    <a:pt x="2228" y="4981"/>
                    <a:pt x="2236" y="4982"/>
                    <a:pt x="2245" y="4983"/>
                  </a:cubicBezTo>
                  <a:cubicBezTo>
                    <a:pt x="2271" y="4898"/>
                    <a:pt x="2300" y="4813"/>
                    <a:pt x="2336" y="4731"/>
                  </a:cubicBezTo>
                  <a:cubicBezTo>
                    <a:pt x="2366" y="4672"/>
                    <a:pt x="2268" y="4538"/>
                    <a:pt x="2317" y="4518"/>
                  </a:cubicBezTo>
                  <a:cubicBezTo>
                    <a:pt x="2366" y="4499"/>
                    <a:pt x="2530" y="4538"/>
                    <a:pt x="2579" y="4404"/>
                  </a:cubicBezTo>
                  <a:cubicBezTo>
                    <a:pt x="2602" y="4328"/>
                    <a:pt x="2638" y="4259"/>
                    <a:pt x="2684" y="4197"/>
                  </a:cubicBezTo>
                  <a:cubicBezTo>
                    <a:pt x="2684" y="4197"/>
                    <a:pt x="2700" y="3950"/>
                    <a:pt x="2773" y="3950"/>
                  </a:cubicBezTo>
                  <a:cubicBezTo>
                    <a:pt x="2779" y="3950"/>
                    <a:pt x="2785" y="3951"/>
                    <a:pt x="2792" y="3955"/>
                  </a:cubicBezTo>
                  <a:cubicBezTo>
                    <a:pt x="2844" y="3985"/>
                    <a:pt x="2905" y="4026"/>
                    <a:pt x="2947" y="4026"/>
                  </a:cubicBezTo>
                  <a:cubicBezTo>
                    <a:pt x="2973" y="4026"/>
                    <a:pt x="2991" y="4010"/>
                    <a:pt x="2995" y="3965"/>
                  </a:cubicBezTo>
                  <a:cubicBezTo>
                    <a:pt x="3008" y="3850"/>
                    <a:pt x="3113" y="3919"/>
                    <a:pt x="3142" y="3811"/>
                  </a:cubicBezTo>
                  <a:cubicBezTo>
                    <a:pt x="3162" y="3741"/>
                    <a:pt x="3193" y="3720"/>
                    <a:pt x="3232" y="3720"/>
                  </a:cubicBezTo>
                  <a:cubicBezTo>
                    <a:pt x="3252" y="3720"/>
                    <a:pt x="3273" y="3725"/>
                    <a:pt x="3296" y="3732"/>
                  </a:cubicBezTo>
                  <a:cubicBezTo>
                    <a:pt x="3311" y="3736"/>
                    <a:pt x="3325" y="3738"/>
                    <a:pt x="3337" y="3738"/>
                  </a:cubicBezTo>
                  <a:cubicBezTo>
                    <a:pt x="3386" y="3738"/>
                    <a:pt x="3421" y="3710"/>
                    <a:pt x="3421" y="3666"/>
                  </a:cubicBezTo>
                  <a:cubicBezTo>
                    <a:pt x="3421" y="3607"/>
                    <a:pt x="3578" y="3637"/>
                    <a:pt x="3702" y="3548"/>
                  </a:cubicBezTo>
                  <a:cubicBezTo>
                    <a:pt x="3801" y="3483"/>
                    <a:pt x="3862" y="3427"/>
                    <a:pt x="3907" y="3427"/>
                  </a:cubicBezTo>
                  <a:cubicBezTo>
                    <a:pt x="3921" y="3427"/>
                    <a:pt x="3933" y="3432"/>
                    <a:pt x="3945" y="3444"/>
                  </a:cubicBezTo>
                  <a:cubicBezTo>
                    <a:pt x="3972" y="3469"/>
                    <a:pt x="4081" y="3478"/>
                    <a:pt x="4181" y="3478"/>
                  </a:cubicBezTo>
                  <a:cubicBezTo>
                    <a:pt x="4263" y="3478"/>
                    <a:pt x="4339" y="3472"/>
                    <a:pt x="4361" y="3463"/>
                  </a:cubicBezTo>
                  <a:cubicBezTo>
                    <a:pt x="4405" y="3443"/>
                    <a:pt x="4489" y="3372"/>
                    <a:pt x="4588" y="3372"/>
                  </a:cubicBezTo>
                  <a:cubicBezTo>
                    <a:pt x="4600" y="3372"/>
                    <a:pt x="4611" y="3373"/>
                    <a:pt x="4623" y="3375"/>
                  </a:cubicBezTo>
                  <a:cubicBezTo>
                    <a:pt x="4638" y="3377"/>
                    <a:pt x="4655" y="3378"/>
                    <a:pt x="4674" y="3378"/>
                  </a:cubicBezTo>
                  <a:cubicBezTo>
                    <a:pt x="4808" y="3378"/>
                    <a:pt x="5034" y="3326"/>
                    <a:pt x="5137" y="3326"/>
                  </a:cubicBezTo>
                  <a:cubicBezTo>
                    <a:pt x="5252" y="3326"/>
                    <a:pt x="5301" y="3221"/>
                    <a:pt x="5340" y="3182"/>
                  </a:cubicBezTo>
                  <a:cubicBezTo>
                    <a:pt x="5383" y="3142"/>
                    <a:pt x="5409" y="2969"/>
                    <a:pt x="5448" y="2939"/>
                  </a:cubicBezTo>
                  <a:cubicBezTo>
                    <a:pt x="5478" y="2916"/>
                    <a:pt x="5471" y="2307"/>
                    <a:pt x="5468" y="2068"/>
                  </a:cubicBezTo>
                  <a:lnTo>
                    <a:pt x="5468" y="2068"/>
                  </a:lnTo>
                  <a:cubicBezTo>
                    <a:pt x="5350" y="2087"/>
                    <a:pt x="5190" y="2123"/>
                    <a:pt x="5190" y="2123"/>
                  </a:cubicBezTo>
                  <a:cubicBezTo>
                    <a:pt x="5190" y="2123"/>
                    <a:pt x="5190" y="1871"/>
                    <a:pt x="5026" y="1779"/>
                  </a:cubicBezTo>
                  <a:cubicBezTo>
                    <a:pt x="4911" y="1717"/>
                    <a:pt x="4787" y="1678"/>
                    <a:pt x="4659" y="1665"/>
                  </a:cubicBezTo>
                  <a:cubicBezTo>
                    <a:pt x="4659" y="1665"/>
                    <a:pt x="4544" y="1455"/>
                    <a:pt x="4453" y="1363"/>
                  </a:cubicBezTo>
                  <a:cubicBezTo>
                    <a:pt x="4397" y="1308"/>
                    <a:pt x="3319" y="587"/>
                    <a:pt x="2431"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2659868" y="3009869"/>
              <a:ext cx="98852" cy="67001"/>
            </a:xfrm>
            <a:custGeom>
              <a:avLst/>
              <a:gdLst/>
              <a:ahLst/>
              <a:cxnLst/>
              <a:rect l="l" t="t" r="r" b="b"/>
              <a:pathLst>
                <a:path w="2697" h="1828" extrusionOk="0">
                  <a:moveTo>
                    <a:pt x="1664" y="0"/>
                  </a:moveTo>
                  <a:cubicBezTo>
                    <a:pt x="1618" y="0"/>
                    <a:pt x="1555" y="55"/>
                    <a:pt x="1458" y="123"/>
                  </a:cubicBezTo>
                  <a:cubicBezTo>
                    <a:pt x="1331" y="208"/>
                    <a:pt x="1177" y="182"/>
                    <a:pt x="1177" y="238"/>
                  </a:cubicBezTo>
                  <a:cubicBezTo>
                    <a:pt x="1177" y="285"/>
                    <a:pt x="1140" y="313"/>
                    <a:pt x="1092" y="313"/>
                  </a:cubicBezTo>
                  <a:cubicBezTo>
                    <a:pt x="1079" y="313"/>
                    <a:pt x="1066" y="311"/>
                    <a:pt x="1052" y="307"/>
                  </a:cubicBezTo>
                  <a:cubicBezTo>
                    <a:pt x="1028" y="300"/>
                    <a:pt x="1006" y="294"/>
                    <a:pt x="985" y="294"/>
                  </a:cubicBezTo>
                  <a:cubicBezTo>
                    <a:pt x="946" y="294"/>
                    <a:pt x="914" y="314"/>
                    <a:pt x="895" y="385"/>
                  </a:cubicBezTo>
                  <a:cubicBezTo>
                    <a:pt x="869" y="490"/>
                    <a:pt x="761" y="425"/>
                    <a:pt x="751" y="539"/>
                  </a:cubicBezTo>
                  <a:cubicBezTo>
                    <a:pt x="747" y="585"/>
                    <a:pt x="729" y="602"/>
                    <a:pt x="702" y="602"/>
                  </a:cubicBezTo>
                  <a:cubicBezTo>
                    <a:pt x="662" y="602"/>
                    <a:pt x="602" y="561"/>
                    <a:pt x="548" y="529"/>
                  </a:cubicBezTo>
                  <a:cubicBezTo>
                    <a:pt x="541" y="526"/>
                    <a:pt x="534" y="524"/>
                    <a:pt x="528" y="524"/>
                  </a:cubicBezTo>
                  <a:cubicBezTo>
                    <a:pt x="456" y="524"/>
                    <a:pt x="440" y="772"/>
                    <a:pt x="440" y="772"/>
                  </a:cubicBezTo>
                  <a:cubicBezTo>
                    <a:pt x="394" y="834"/>
                    <a:pt x="358" y="903"/>
                    <a:pt x="331" y="975"/>
                  </a:cubicBezTo>
                  <a:cubicBezTo>
                    <a:pt x="286" y="1113"/>
                    <a:pt x="119" y="1073"/>
                    <a:pt x="73" y="1093"/>
                  </a:cubicBezTo>
                  <a:cubicBezTo>
                    <a:pt x="24" y="1113"/>
                    <a:pt x="119" y="1247"/>
                    <a:pt x="92" y="1306"/>
                  </a:cubicBezTo>
                  <a:cubicBezTo>
                    <a:pt x="56" y="1388"/>
                    <a:pt x="24" y="1473"/>
                    <a:pt x="1" y="1558"/>
                  </a:cubicBezTo>
                  <a:cubicBezTo>
                    <a:pt x="63" y="1571"/>
                    <a:pt x="122" y="1610"/>
                    <a:pt x="158" y="1663"/>
                  </a:cubicBezTo>
                  <a:cubicBezTo>
                    <a:pt x="181" y="1702"/>
                    <a:pt x="299" y="1827"/>
                    <a:pt x="389" y="1827"/>
                  </a:cubicBezTo>
                  <a:cubicBezTo>
                    <a:pt x="412" y="1827"/>
                    <a:pt x="432" y="1820"/>
                    <a:pt x="449" y="1800"/>
                  </a:cubicBezTo>
                  <a:cubicBezTo>
                    <a:pt x="500" y="1742"/>
                    <a:pt x="606" y="1715"/>
                    <a:pt x="697" y="1715"/>
                  </a:cubicBezTo>
                  <a:cubicBezTo>
                    <a:pt x="758" y="1715"/>
                    <a:pt x="812" y="1727"/>
                    <a:pt x="836" y="1751"/>
                  </a:cubicBezTo>
                  <a:cubicBezTo>
                    <a:pt x="860" y="1774"/>
                    <a:pt x="880" y="1783"/>
                    <a:pt x="896" y="1783"/>
                  </a:cubicBezTo>
                  <a:cubicBezTo>
                    <a:pt x="922" y="1783"/>
                    <a:pt x="938" y="1758"/>
                    <a:pt x="944" y="1722"/>
                  </a:cubicBezTo>
                  <a:cubicBezTo>
                    <a:pt x="954" y="1663"/>
                    <a:pt x="846" y="1450"/>
                    <a:pt x="885" y="1394"/>
                  </a:cubicBezTo>
                  <a:cubicBezTo>
                    <a:pt x="901" y="1372"/>
                    <a:pt x="1029" y="1363"/>
                    <a:pt x="1180" y="1363"/>
                  </a:cubicBezTo>
                  <a:cubicBezTo>
                    <a:pt x="1410" y="1363"/>
                    <a:pt x="1692" y="1384"/>
                    <a:pt x="1707" y="1414"/>
                  </a:cubicBezTo>
                  <a:cubicBezTo>
                    <a:pt x="1712" y="1421"/>
                    <a:pt x="1715" y="1424"/>
                    <a:pt x="1719" y="1424"/>
                  </a:cubicBezTo>
                  <a:cubicBezTo>
                    <a:pt x="1738" y="1424"/>
                    <a:pt x="1750" y="1325"/>
                    <a:pt x="1826" y="1325"/>
                  </a:cubicBezTo>
                  <a:cubicBezTo>
                    <a:pt x="1829" y="1325"/>
                    <a:pt x="1832" y="1325"/>
                    <a:pt x="1835" y="1325"/>
                  </a:cubicBezTo>
                  <a:cubicBezTo>
                    <a:pt x="1917" y="1334"/>
                    <a:pt x="2037" y="1371"/>
                    <a:pt x="2105" y="1371"/>
                  </a:cubicBezTo>
                  <a:cubicBezTo>
                    <a:pt x="2116" y="1371"/>
                    <a:pt x="2125" y="1370"/>
                    <a:pt x="2133" y="1368"/>
                  </a:cubicBezTo>
                  <a:cubicBezTo>
                    <a:pt x="2192" y="1352"/>
                    <a:pt x="2261" y="1240"/>
                    <a:pt x="2320" y="1240"/>
                  </a:cubicBezTo>
                  <a:cubicBezTo>
                    <a:pt x="2376" y="1240"/>
                    <a:pt x="2553" y="1230"/>
                    <a:pt x="2589" y="1185"/>
                  </a:cubicBezTo>
                  <a:cubicBezTo>
                    <a:pt x="2628" y="1135"/>
                    <a:pt x="2697" y="1135"/>
                    <a:pt x="2677" y="1057"/>
                  </a:cubicBezTo>
                  <a:lnTo>
                    <a:pt x="2680" y="1050"/>
                  </a:lnTo>
                  <a:cubicBezTo>
                    <a:pt x="2641" y="1014"/>
                    <a:pt x="2595" y="995"/>
                    <a:pt x="2546" y="988"/>
                  </a:cubicBezTo>
                  <a:cubicBezTo>
                    <a:pt x="2516" y="988"/>
                    <a:pt x="2539" y="831"/>
                    <a:pt x="2523" y="808"/>
                  </a:cubicBezTo>
                  <a:cubicBezTo>
                    <a:pt x="2521" y="804"/>
                    <a:pt x="2517" y="803"/>
                    <a:pt x="2512" y="803"/>
                  </a:cubicBezTo>
                  <a:cubicBezTo>
                    <a:pt x="2487" y="803"/>
                    <a:pt x="2429" y="835"/>
                    <a:pt x="2381" y="835"/>
                  </a:cubicBezTo>
                  <a:cubicBezTo>
                    <a:pt x="2372" y="835"/>
                    <a:pt x="2364" y="833"/>
                    <a:pt x="2356" y="831"/>
                  </a:cubicBezTo>
                  <a:cubicBezTo>
                    <a:pt x="2300" y="808"/>
                    <a:pt x="2274" y="713"/>
                    <a:pt x="2228" y="713"/>
                  </a:cubicBezTo>
                  <a:cubicBezTo>
                    <a:pt x="2179" y="713"/>
                    <a:pt x="2169" y="654"/>
                    <a:pt x="2169" y="592"/>
                  </a:cubicBezTo>
                  <a:cubicBezTo>
                    <a:pt x="2169" y="526"/>
                    <a:pt x="2074" y="461"/>
                    <a:pt x="2015" y="415"/>
                  </a:cubicBezTo>
                  <a:cubicBezTo>
                    <a:pt x="1956" y="372"/>
                    <a:pt x="1943" y="248"/>
                    <a:pt x="1907" y="228"/>
                  </a:cubicBezTo>
                  <a:cubicBezTo>
                    <a:pt x="1884" y="215"/>
                    <a:pt x="1894" y="126"/>
                    <a:pt x="1904" y="51"/>
                  </a:cubicBezTo>
                  <a:cubicBezTo>
                    <a:pt x="1812" y="51"/>
                    <a:pt x="1724" y="41"/>
                    <a:pt x="1701" y="15"/>
                  </a:cubicBezTo>
                  <a:cubicBezTo>
                    <a:pt x="1690" y="5"/>
                    <a:pt x="1678" y="0"/>
                    <a:pt x="1664"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2728924" y="2904014"/>
              <a:ext cx="186744" cy="144997"/>
            </a:xfrm>
            <a:custGeom>
              <a:avLst/>
              <a:gdLst/>
              <a:ahLst/>
              <a:cxnLst/>
              <a:rect l="l" t="t" r="r" b="b"/>
              <a:pathLst>
                <a:path w="5095" h="3956" extrusionOk="0">
                  <a:moveTo>
                    <a:pt x="3895" y="1"/>
                  </a:moveTo>
                  <a:lnTo>
                    <a:pt x="2490" y="875"/>
                  </a:lnTo>
                  <a:lnTo>
                    <a:pt x="1890" y="1357"/>
                  </a:lnTo>
                  <a:cubicBezTo>
                    <a:pt x="1890" y="1357"/>
                    <a:pt x="1497" y="1498"/>
                    <a:pt x="1383" y="1521"/>
                  </a:cubicBezTo>
                  <a:lnTo>
                    <a:pt x="1340" y="1527"/>
                  </a:lnTo>
                  <a:cubicBezTo>
                    <a:pt x="1343" y="1770"/>
                    <a:pt x="1350" y="2376"/>
                    <a:pt x="1317" y="2402"/>
                  </a:cubicBezTo>
                  <a:cubicBezTo>
                    <a:pt x="1278" y="2428"/>
                    <a:pt x="1252" y="2605"/>
                    <a:pt x="1212" y="2641"/>
                  </a:cubicBezTo>
                  <a:cubicBezTo>
                    <a:pt x="1173" y="2680"/>
                    <a:pt x="1124" y="2788"/>
                    <a:pt x="1006" y="2788"/>
                  </a:cubicBezTo>
                  <a:cubicBezTo>
                    <a:pt x="903" y="2788"/>
                    <a:pt x="677" y="2841"/>
                    <a:pt x="545" y="2841"/>
                  </a:cubicBezTo>
                  <a:cubicBezTo>
                    <a:pt x="526" y="2841"/>
                    <a:pt x="509" y="2840"/>
                    <a:pt x="495" y="2838"/>
                  </a:cubicBezTo>
                  <a:cubicBezTo>
                    <a:pt x="483" y="2836"/>
                    <a:pt x="471" y="2835"/>
                    <a:pt x="459" y="2835"/>
                  </a:cubicBezTo>
                  <a:cubicBezTo>
                    <a:pt x="358" y="2835"/>
                    <a:pt x="277" y="2905"/>
                    <a:pt x="233" y="2923"/>
                  </a:cubicBezTo>
                  <a:cubicBezTo>
                    <a:pt x="173" y="2934"/>
                    <a:pt x="116" y="2940"/>
                    <a:pt x="57" y="2940"/>
                  </a:cubicBezTo>
                  <a:cubicBezTo>
                    <a:pt x="45" y="2940"/>
                    <a:pt x="32" y="2940"/>
                    <a:pt x="20" y="2939"/>
                  </a:cubicBezTo>
                  <a:lnTo>
                    <a:pt x="20" y="2939"/>
                  </a:lnTo>
                  <a:cubicBezTo>
                    <a:pt x="10" y="3014"/>
                    <a:pt x="0" y="3103"/>
                    <a:pt x="23" y="3116"/>
                  </a:cubicBezTo>
                  <a:cubicBezTo>
                    <a:pt x="59" y="3136"/>
                    <a:pt x="72" y="3260"/>
                    <a:pt x="131" y="3303"/>
                  </a:cubicBezTo>
                  <a:cubicBezTo>
                    <a:pt x="190" y="3345"/>
                    <a:pt x="282" y="3411"/>
                    <a:pt x="282" y="3476"/>
                  </a:cubicBezTo>
                  <a:cubicBezTo>
                    <a:pt x="282" y="3542"/>
                    <a:pt x="292" y="3601"/>
                    <a:pt x="341" y="3601"/>
                  </a:cubicBezTo>
                  <a:cubicBezTo>
                    <a:pt x="393" y="3601"/>
                    <a:pt x="413" y="3696"/>
                    <a:pt x="472" y="3716"/>
                  </a:cubicBezTo>
                  <a:cubicBezTo>
                    <a:pt x="481" y="3719"/>
                    <a:pt x="491" y="3720"/>
                    <a:pt x="501" y="3720"/>
                  </a:cubicBezTo>
                  <a:cubicBezTo>
                    <a:pt x="548" y="3720"/>
                    <a:pt x="603" y="3691"/>
                    <a:pt x="628" y="3691"/>
                  </a:cubicBezTo>
                  <a:cubicBezTo>
                    <a:pt x="633" y="3691"/>
                    <a:pt x="637" y="3692"/>
                    <a:pt x="639" y="3696"/>
                  </a:cubicBezTo>
                  <a:cubicBezTo>
                    <a:pt x="655" y="3719"/>
                    <a:pt x="632" y="3876"/>
                    <a:pt x="662" y="3876"/>
                  </a:cubicBezTo>
                  <a:cubicBezTo>
                    <a:pt x="711" y="3883"/>
                    <a:pt x="757" y="3902"/>
                    <a:pt x="793" y="3935"/>
                  </a:cubicBezTo>
                  <a:cubicBezTo>
                    <a:pt x="779" y="3869"/>
                    <a:pt x="807" y="3779"/>
                    <a:pt x="880" y="3779"/>
                  </a:cubicBezTo>
                  <a:cubicBezTo>
                    <a:pt x="889" y="3779"/>
                    <a:pt x="900" y="3781"/>
                    <a:pt x="911" y="3784"/>
                  </a:cubicBezTo>
                  <a:cubicBezTo>
                    <a:pt x="1006" y="3814"/>
                    <a:pt x="931" y="3902"/>
                    <a:pt x="1016" y="3938"/>
                  </a:cubicBezTo>
                  <a:cubicBezTo>
                    <a:pt x="1043" y="3950"/>
                    <a:pt x="1067" y="3956"/>
                    <a:pt x="1086" y="3956"/>
                  </a:cubicBezTo>
                  <a:cubicBezTo>
                    <a:pt x="1130" y="3956"/>
                    <a:pt x="1153" y="3928"/>
                    <a:pt x="1153" y="3883"/>
                  </a:cubicBezTo>
                  <a:cubicBezTo>
                    <a:pt x="1153" y="3814"/>
                    <a:pt x="1268" y="3676"/>
                    <a:pt x="1297" y="3650"/>
                  </a:cubicBezTo>
                  <a:cubicBezTo>
                    <a:pt x="1327" y="3621"/>
                    <a:pt x="1317" y="3437"/>
                    <a:pt x="1376" y="3388"/>
                  </a:cubicBezTo>
                  <a:cubicBezTo>
                    <a:pt x="1398" y="3370"/>
                    <a:pt x="1435" y="3364"/>
                    <a:pt x="1477" y="3364"/>
                  </a:cubicBezTo>
                  <a:cubicBezTo>
                    <a:pt x="1548" y="3364"/>
                    <a:pt x="1633" y="3382"/>
                    <a:pt x="1674" y="3388"/>
                  </a:cubicBezTo>
                  <a:cubicBezTo>
                    <a:pt x="1676" y="3388"/>
                    <a:pt x="1679" y="3388"/>
                    <a:pt x="1681" y="3388"/>
                  </a:cubicBezTo>
                  <a:cubicBezTo>
                    <a:pt x="1733" y="3388"/>
                    <a:pt x="1775" y="3301"/>
                    <a:pt x="1829" y="3301"/>
                  </a:cubicBezTo>
                  <a:cubicBezTo>
                    <a:pt x="1842" y="3301"/>
                    <a:pt x="1856" y="3306"/>
                    <a:pt x="1871" y="3319"/>
                  </a:cubicBezTo>
                  <a:cubicBezTo>
                    <a:pt x="1946" y="3388"/>
                    <a:pt x="2074" y="3329"/>
                    <a:pt x="2130" y="3398"/>
                  </a:cubicBezTo>
                  <a:cubicBezTo>
                    <a:pt x="2180" y="3454"/>
                    <a:pt x="2209" y="3584"/>
                    <a:pt x="2277" y="3584"/>
                  </a:cubicBezTo>
                  <a:cubicBezTo>
                    <a:pt x="2289" y="3584"/>
                    <a:pt x="2302" y="3580"/>
                    <a:pt x="2316" y="3571"/>
                  </a:cubicBezTo>
                  <a:cubicBezTo>
                    <a:pt x="2398" y="3522"/>
                    <a:pt x="2490" y="3496"/>
                    <a:pt x="2585" y="3493"/>
                  </a:cubicBezTo>
                  <a:cubicBezTo>
                    <a:pt x="2644" y="3493"/>
                    <a:pt x="2781" y="3611"/>
                    <a:pt x="2837" y="3630"/>
                  </a:cubicBezTo>
                  <a:cubicBezTo>
                    <a:pt x="2871" y="3642"/>
                    <a:pt x="2948" y="3652"/>
                    <a:pt x="3021" y="3652"/>
                  </a:cubicBezTo>
                  <a:cubicBezTo>
                    <a:pt x="3076" y="3652"/>
                    <a:pt x="3129" y="3646"/>
                    <a:pt x="3158" y="3630"/>
                  </a:cubicBezTo>
                  <a:cubicBezTo>
                    <a:pt x="3222" y="3592"/>
                    <a:pt x="3308" y="3473"/>
                    <a:pt x="3394" y="3473"/>
                  </a:cubicBezTo>
                  <a:cubicBezTo>
                    <a:pt x="3396" y="3473"/>
                    <a:pt x="3398" y="3473"/>
                    <a:pt x="3401" y="3473"/>
                  </a:cubicBezTo>
                  <a:cubicBezTo>
                    <a:pt x="3414" y="3475"/>
                    <a:pt x="3432" y="3475"/>
                    <a:pt x="3452" y="3475"/>
                  </a:cubicBezTo>
                  <a:cubicBezTo>
                    <a:pt x="3518" y="3475"/>
                    <a:pt x="3613" y="3469"/>
                    <a:pt x="3691" y="3469"/>
                  </a:cubicBezTo>
                  <a:cubicBezTo>
                    <a:pt x="3748" y="3469"/>
                    <a:pt x="3796" y="3472"/>
                    <a:pt x="3817" y="3483"/>
                  </a:cubicBezTo>
                  <a:cubicBezTo>
                    <a:pt x="3866" y="3507"/>
                    <a:pt x="3960" y="3559"/>
                    <a:pt x="4041" y="3559"/>
                  </a:cubicBezTo>
                  <a:cubicBezTo>
                    <a:pt x="4057" y="3559"/>
                    <a:pt x="4073" y="3557"/>
                    <a:pt x="4089" y="3552"/>
                  </a:cubicBezTo>
                  <a:cubicBezTo>
                    <a:pt x="4174" y="3522"/>
                    <a:pt x="4252" y="3358"/>
                    <a:pt x="4321" y="3339"/>
                  </a:cubicBezTo>
                  <a:cubicBezTo>
                    <a:pt x="4328" y="3336"/>
                    <a:pt x="4335" y="3334"/>
                    <a:pt x="4343" y="3334"/>
                  </a:cubicBezTo>
                  <a:cubicBezTo>
                    <a:pt x="4351" y="3334"/>
                    <a:pt x="4359" y="3336"/>
                    <a:pt x="4367" y="3339"/>
                  </a:cubicBezTo>
                  <a:lnTo>
                    <a:pt x="4367" y="3234"/>
                  </a:lnTo>
                  <a:cubicBezTo>
                    <a:pt x="4367" y="3060"/>
                    <a:pt x="4406" y="3126"/>
                    <a:pt x="4436" y="2952"/>
                  </a:cubicBezTo>
                  <a:cubicBezTo>
                    <a:pt x="4465" y="2779"/>
                    <a:pt x="4921" y="2323"/>
                    <a:pt x="4957" y="2294"/>
                  </a:cubicBezTo>
                  <a:cubicBezTo>
                    <a:pt x="4996" y="2264"/>
                    <a:pt x="4996" y="1576"/>
                    <a:pt x="4996" y="1481"/>
                  </a:cubicBezTo>
                  <a:cubicBezTo>
                    <a:pt x="4999" y="1360"/>
                    <a:pt x="5019" y="1245"/>
                    <a:pt x="5055" y="1131"/>
                  </a:cubicBezTo>
                  <a:cubicBezTo>
                    <a:pt x="5094" y="997"/>
                    <a:pt x="4986" y="1006"/>
                    <a:pt x="4996" y="879"/>
                  </a:cubicBezTo>
                  <a:cubicBezTo>
                    <a:pt x="5006" y="754"/>
                    <a:pt x="4865" y="659"/>
                    <a:pt x="4865" y="580"/>
                  </a:cubicBezTo>
                  <a:cubicBezTo>
                    <a:pt x="4865" y="531"/>
                    <a:pt x="4852" y="318"/>
                    <a:pt x="4845" y="158"/>
                  </a:cubicBezTo>
                  <a:lnTo>
                    <a:pt x="4583" y="299"/>
                  </a:lnTo>
                  <a:cubicBezTo>
                    <a:pt x="4531" y="217"/>
                    <a:pt x="4459" y="145"/>
                    <a:pt x="4377" y="92"/>
                  </a:cubicBezTo>
                  <a:cubicBezTo>
                    <a:pt x="4239" y="1"/>
                    <a:pt x="3895" y="1"/>
                    <a:pt x="3895"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2889102" y="2904014"/>
              <a:ext cx="120807" cy="199426"/>
            </a:xfrm>
            <a:custGeom>
              <a:avLst/>
              <a:gdLst/>
              <a:ahLst/>
              <a:cxnLst/>
              <a:rect l="l" t="t" r="r" b="b"/>
              <a:pathLst>
                <a:path w="3296" h="5441" extrusionOk="0">
                  <a:moveTo>
                    <a:pt x="770" y="1"/>
                  </a:moveTo>
                  <a:lnTo>
                    <a:pt x="475" y="161"/>
                  </a:lnTo>
                  <a:cubicBezTo>
                    <a:pt x="485" y="318"/>
                    <a:pt x="495" y="531"/>
                    <a:pt x="495" y="580"/>
                  </a:cubicBezTo>
                  <a:cubicBezTo>
                    <a:pt x="495" y="659"/>
                    <a:pt x="639" y="754"/>
                    <a:pt x="633" y="882"/>
                  </a:cubicBezTo>
                  <a:cubicBezTo>
                    <a:pt x="623" y="1006"/>
                    <a:pt x="728" y="997"/>
                    <a:pt x="688" y="1134"/>
                  </a:cubicBezTo>
                  <a:cubicBezTo>
                    <a:pt x="655" y="1245"/>
                    <a:pt x="636" y="1363"/>
                    <a:pt x="633" y="1481"/>
                  </a:cubicBezTo>
                  <a:cubicBezTo>
                    <a:pt x="633" y="1580"/>
                    <a:pt x="633" y="2264"/>
                    <a:pt x="593" y="2294"/>
                  </a:cubicBezTo>
                  <a:cubicBezTo>
                    <a:pt x="554" y="2323"/>
                    <a:pt x="99" y="2779"/>
                    <a:pt x="69" y="2952"/>
                  </a:cubicBezTo>
                  <a:cubicBezTo>
                    <a:pt x="40" y="3129"/>
                    <a:pt x="0" y="3060"/>
                    <a:pt x="0" y="3234"/>
                  </a:cubicBezTo>
                  <a:lnTo>
                    <a:pt x="0" y="3339"/>
                  </a:lnTo>
                  <a:cubicBezTo>
                    <a:pt x="26" y="3349"/>
                    <a:pt x="36" y="3375"/>
                    <a:pt x="69" y="3408"/>
                  </a:cubicBezTo>
                  <a:cubicBezTo>
                    <a:pt x="118" y="3457"/>
                    <a:pt x="118" y="3545"/>
                    <a:pt x="216" y="3545"/>
                  </a:cubicBezTo>
                  <a:cubicBezTo>
                    <a:pt x="311" y="3545"/>
                    <a:pt x="429" y="3768"/>
                    <a:pt x="420" y="3853"/>
                  </a:cubicBezTo>
                  <a:cubicBezTo>
                    <a:pt x="413" y="3942"/>
                    <a:pt x="469" y="3991"/>
                    <a:pt x="462" y="4145"/>
                  </a:cubicBezTo>
                  <a:cubicBezTo>
                    <a:pt x="452" y="4299"/>
                    <a:pt x="551" y="4521"/>
                    <a:pt x="596" y="4551"/>
                  </a:cubicBezTo>
                  <a:cubicBezTo>
                    <a:pt x="639" y="4576"/>
                    <a:pt x="593" y="4602"/>
                    <a:pt x="506" y="4602"/>
                  </a:cubicBezTo>
                  <a:cubicBezTo>
                    <a:pt x="492" y="4602"/>
                    <a:pt x="478" y="4601"/>
                    <a:pt x="462" y="4600"/>
                  </a:cubicBezTo>
                  <a:cubicBezTo>
                    <a:pt x="427" y="4597"/>
                    <a:pt x="386" y="4595"/>
                    <a:pt x="347" y="4595"/>
                  </a:cubicBezTo>
                  <a:cubicBezTo>
                    <a:pt x="260" y="4595"/>
                    <a:pt x="180" y="4605"/>
                    <a:pt x="180" y="4639"/>
                  </a:cubicBezTo>
                  <a:cubicBezTo>
                    <a:pt x="180" y="4692"/>
                    <a:pt x="131" y="4757"/>
                    <a:pt x="259" y="4875"/>
                  </a:cubicBezTo>
                  <a:cubicBezTo>
                    <a:pt x="384" y="4990"/>
                    <a:pt x="492" y="5029"/>
                    <a:pt x="531" y="5154"/>
                  </a:cubicBezTo>
                  <a:cubicBezTo>
                    <a:pt x="567" y="5278"/>
                    <a:pt x="616" y="5396"/>
                    <a:pt x="655" y="5426"/>
                  </a:cubicBezTo>
                  <a:cubicBezTo>
                    <a:pt x="668" y="5435"/>
                    <a:pt x="684" y="5440"/>
                    <a:pt x="702" y="5440"/>
                  </a:cubicBezTo>
                  <a:cubicBezTo>
                    <a:pt x="741" y="5440"/>
                    <a:pt x="792" y="5414"/>
                    <a:pt x="839" y="5347"/>
                  </a:cubicBezTo>
                  <a:cubicBezTo>
                    <a:pt x="854" y="5326"/>
                    <a:pt x="869" y="5319"/>
                    <a:pt x="885" y="5319"/>
                  </a:cubicBezTo>
                  <a:cubicBezTo>
                    <a:pt x="926" y="5319"/>
                    <a:pt x="970" y="5372"/>
                    <a:pt x="1010" y="5372"/>
                  </a:cubicBezTo>
                  <a:cubicBezTo>
                    <a:pt x="1024" y="5372"/>
                    <a:pt x="1038" y="5365"/>
                    <a:pt x="1052" y="5347"/>
                  </a:cubicBezTo>
                  <a:cubicBezTo>
                    <a:pt x="1121" y="5262"/>
                    <a:pt x="1353" y="5272"/>
                    <a:pt x="1412" y="5242"/>
                  </a:cubicBezTo>
                  <a:cubicBezTo>
                    <a:pt x="1471" y="5213"/>
                    <a:pt x="1645" y="5134"/>
                    <a:pt x="1700" y="5088"/>
                  </a:cubicBezTo>
                  <a:cubicBezTo>
                    <a:pt x="1759" y="5039"/>
                    <a:pt x="1635" y="4960"/>
                    <a:pt x="1720" y="4911"/>
                  </a:cubicBezTo>
                  <a:cubicBezTo>
                    <a:pt x="1744" y="4898"/>
                    <a:pt x="1781" y="4895"/>
                    <a:pt x="1825" y="4895"/>
                  </a:cubicBezTo>
                  <a:cubicBezTo>
                    <a:pt x="1861" y="4895"/>
                    <a:pt x="1901" y="4897"/>
                    <a:pt x="1941" y="4897"/>
                  </a:cubicBezTo>
                  <a:cubicBezTo>
                    <a:pt x="2035" y="4897"/>
                    <a:pt x="2132" y="4886"/>
                    <a:pt x="2185" y="4816"/>
                  </a:cubicBezTo>
                  <a:cubicBezTo>
                    <a:pt x="2287" y="4698"/>
                    <a:pt x="2392" y="4590"/>
                    <a:pt x="2506" y="4485"/>
                  </a:cubicBezTo>
                  <a:cubicBezTo>
                    <a:pt x="2552" y="4440"/>
                    <a:pt x="2506" y="4400"/>
                    <a:pt x="2572" y="4331"/>
                  </a:cubicBezTo>
                  <a:cubicBezTo>
                    <a:pt x="2628" y="4275"/>
                    <a:pt x="2731" y="4214"/>
                    <a:pt x="2803" y="4214"/>
                  </a:cubicBezTo>
                  <a:cubicBezTo>
                    <a:pt x="2818" y="4214"/>
                    <a:pt x="2832" y="4217"/>
                    <a:pt x="2844" y="4223"/>
                  </a:cubicBezTo>
                  <a:cubicBezTo>
                    <a:pt x="2863" y="4233"/>
                    <a:pt x="2883" y="4236"/>
                    <a:pt x="2899" y="4236"/>
                  </a:cubicBezTo>
                  <a:lnTo>
                    <a:pt x="2890" y="4223"/>
                  </a:lnTo>
                  <a:lnTo>
                    <a:pt x="2932" y="4082"/>
                  </a:lnTo>
                  <a:cubicBezTo>
                    <a:pt x="2932" y="4082"/>
                    <a:pt x="2768" y="4001"/>
                    <a:pt x="2768" y="3883"/>
                  </a:cubicBezTo>
                  <a:cubicBezTo>
                    <a:pt x="2768" y="3761"/>
                    <a:pt x="2808" y="3640"/>
                    <a:pt x="2706" y="3640"/>
                  </a:cubicBezTo>
                  <a:cubicBezTo>
                    <a:pt x="2605" y="3640"/>
                    <a:pt x="2585" y="3539"/>
                    <a:pt x="2667" y="3457"/>
                  </a:cubicBezTo>
                  <a:cubicBezTo>
                    <a:pt x="2749" y="3378"/>
                    <a:pt x="2542" y="3214"/>
                    <a:pt x="2687" y="3214"/>
                  </a:cubicBezTo>
                  <a:cubicBezTo>
                    <a:pt x="2831" y="3214"/>
                    <a:pt x="2729" y="2992"/>
                    <a:pt x="2827" y="2972"/>
                  </a:cubicBezTo>
                  <a:cubicBezTo>
                    <a:pt x="2929" y="2952"/>
                    <a:pt x="2952" y="2870"/>
                    <a:pt x="2952" y="2769"/>
                  </a:cubicBezTo>
                  <a:cubicBezTo>
                    <a:pt x="2952" y="2667"/>
                    <a:pt x="3175" y="2605"/>
                    <a:pt x="3234" y="2589"/>
                  </a:cubicBezTo>
                  <a:cubicBezTo>
                    <a:pt x="3296" y="2569"/>
                    <a:pt x="3276" y="2245"/>
                    <a:pt x="3276" y="2245"/>
                  </a:cubicBezTo>
                  <a:lnTo>
                    <a:pt x="3270" y="1347"/>
                  </a:lnTo>
                  <a:lnTo>
                    <a:pt x="770" y="1"/>
                  </a:ln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3016255" y="2793687"/>
              <a:ext cx="131509" cy="130886"/>
            </a:xfrm>
            <a:custGeom>
              <a:avLst/>
              <a:gdLst/>
              <a:ahLst/>
              <a:cxnLst/>
              <a:rect l="l" t="t" r="r" b="b"/>
              <a:pathLst>
                <a:path w="3588" h="3571" extrusionOk="0">
                  <a:moveTo>
                    <a:pt x="171" y="0"/>
                  </a:moveTo>
                  <a:lnTo>
                    <a:pt x="141" y="82"/>
                  </a:lnTo>
                  <a:cubicBezTo>
                    <a:pt x="59" y="305"/>
                    <a:pt x="204" y="364"/>
                    <a:pt x="102" y="485"/>
                  </a:cubicBezTo>
                  <a:cubicBezTo>
                    <a:pt x="0" y="606"/>
                    <a:pt x="102" y="747"/>
                    <a:pt x="102" y="970"/>
                  </a:cubicBezTo>
                  <a:lnTo>
                    <a:pt x="102" y="3492"/>
                  </a:lnTo>
                  <a:lnTo>
                    <a:pt x="2100" y="3492"/>
                  </a:lnTo>
                  <a:lnTo>
                    <a:pt x="2215" y="3417"/>
                  </a:lnTo>
                  <a:cubicBezTo>
                    <a:pt x="2225" y="3409"/>
                    <a:pt x="2237" y="3406"/>
                    <a:pt x="2249" y="3406"/>
                  </a:cubicBezTo>
                  <a:cubicBezTo>
                    <a:pt x="2306" y="3406"/>
                    <a:pt x="2372" y="3473"/>
                    <a:pt x="2372" y="3473"/>
                  </a:cubicBezTo>
                  <a:lnTo>
                    <a:pt x="2798" y="3473"/>
                  </a:lnTo>
                  <a:cubicBezTo>
                    <a:pt x="2798" y="3473"/>
                    <a:pt x="2873" y="3571"/>
                    <a:pt x="2972" y="3571"/>
                  </a:cubicBezTo>
                  <a:cubicBezTo>
                    <a:pt x="3067" y="3571"/>
                    <a:pt x="3011" y="3417"/>
                    <a:pt x="3165" y="3417"/>
                  </a:cubicBezTo>
                  <a:cubicBezTo>
                    <a:pt x="3322" y="3417"/>
                    <a:pt x="3280" y="3184"/>
                    <a:pt x="3378" y="3184"/>
                  </a:cubicBezTo>
                  <a:cubicBezTo>
                    <a:pt x="3400" y="3184"/>
                    <a:pt x="3416" y="3185"/>
                    <a:pt x="3429" y="3185"/>
                  </a:cubicBezTo>
                  <a:cubicBezTo>
                    <a:pt x="3473" y="3185"/>
                    <a:pt x="3478" y="3173"/>
                    <a:pt x="3552" y="3066"/>
                  </a:cubicBezTo>
                  <a:cubicBezTo>
                    <a:pt x="3555" y="3063"/>
                    <a:pt x="3561" y="3057"/>
                    <a:pt x="3565" y="3053"/>
                  </a:cubicBezTo>
                  <a:cubicBezTo>
                    <a:pt x="3555" y="3011"/>
                    <a:pt x="3555" y="2965"/>
                    <a:pt x="3565" y="2922"/>
                  </a:cubicBezTo>
                  <a:cubicBezTo>
                    <a:pt x="3588" y="2768"/>
                    <a:pt x="3483" y="2778"/>
                    <a:pt x="3414" y="2559"/>
                  </a:cubicBezTo>
                  <a:cubicBezTo>
                    <a:pt x="3345" y="2342"/>
                    <a:pt x="3073" y="2015"/>
                    <a:pt x="3063" y="1890"/>
                  </a:cubicBezTo>
                  <a:cubicBezTo>
                    <a:pt x="3054" y="1766"/>
                    <a:pt x="2906" y="1690"/>
                    <a:pt x="2909" y="1556"/>
                  </a:cubicBezTo>
                  <a:cubicBezTo>
                    <a:pt x="2916" y="1422"/>
                    <a:pt x="2837" y="1405"/>
                    <a:pt x="2687" y="1193"/>
                  </a:cubicBezTo>
                  <a:cubicBezTo>
                    <a:pt x="2536" y="980"/>
                    <a:pt x="2493" y="606"/>
                    <a:pt x="2536" y="593"/>
                  </a:cubicBezTo>
                  <a:cubicBezTo>
                    <a:pt x="2537" y="593"/>
                    <a:pt x="2538" y="592"/>
                    <a:pt x="2539" y="592"/>
                  </a:cubicBezTo>
                  <a:cubicBezTo>
                    <a:pt x="2585" y="592"/>
                    <a:pt x="2708" y="910"/>
                    <a:pt x="2755" y="1012"/>
                  </a:cubicBezTo>
                  <a:cubicBezTo>
                    <a:pt x="2801" y="1120"/>
                    <a:pt x="2968" y="1445"/>
                    <a:pt x="3083" y="1445"/>
                  </a:cubicBezTo>
                  <a:cubicBezTo>
                    <a:pt x="3198" y="1445"/>
                    <a:pt x="3242" y="979"/>
                    <a:pt x="3280" y="979"/>
                  </a:cubicBezTo>
                  <a:cubicBezTo>
                    <a:pt x="3281" y="979"/>
                    <a:pt x="3282" y="979"/>
                    <a:pt x="3283" y="980"/>
                  </a:cubicBezTo>
                  <a:cubicBezTo>
                    <a:pt x="3286" y="983"/>
                    <a:pt x="3289" y="989"/>
                    <a:pt x="3289" y="993"/>
                  </a:cubicBezTo>
                  <a:lnTo>
                    <a:pt x="3303" y="904"/>
                  </a:lnTo>
                  <a:lnTo>
                    <a:pt x="3352" y="773"/>
                  </a:lnTo>
                  <a:lnTo>
                    <a:pt x="3116" y="197"/>
                  </a:lnTo>
                  <a:cubicBezTo>
                    <a:pt x="3106" y="216"/>
                    <a:pt x="3093" y="233"/>
                    <a:pt x="3080" y="249"/>
                  </a:cubicBezTo>
                  <a:cubicBezTo>
                    <a:pt x="3072" y="256"/>
                    <a:pt x="3062" y="259"/>
                    <a:pt x="3048" y="259"/>
                  </a:cubicBezTo>
                  <a:cubicBezTo>
                    <a:pt x="2997" y="259"/>
                    <a:pt x="2905" y="220"/>
                    <a:pt x="2807" y="220"/>
                  </a:cubicBezTo>
                  <a:cubicBezTo>
                    <a:pt x="2782" y="220"/>
                    <a:pt x="2755" y="223"/>
                    <a:pt x="2729" y="229"/>
                  </a:cubicBezTo>
                  <a:cubicBezTo>
                    <a:pt x="2695" y="238"/>
                    <a:pt x="2662" y="242"/>
                    <a:pt x="2631" y="242"/>
                  </a:cubicBezTo>
                  <a:cubicBezTo>
                    <a:pt x="2525" y="242"/>
                    <a:pt x="2431" y="197"/>
                    <a:pt x="2320" y="141"/>
                  </a:cubicBezTo>
                  <a:cubicBezTo>
                    <a:pt x="2283" y="123"/>
                    <a:pt x="2225" y="115"/>
                    <a:pt x="2158" y="115"/>
                  </a:cubicBezTo>
                  <a:cubicBezTo>
                    <a:pt x="1959" y="115"/>
                    <a:pt x="1682" y="184"/>
                    <a:pt x="1635" y="252"/>
                  </a:cubicBezTo>
                  <a:cubicBezTo>
                    <a:pt x="1601" y="305"/>
                    <a:pt x="1536" y="328"/>
                    <a:pt x="1460" y="328"/>
                  </a:cubicBezTo>
                  <a:cubicBezTo>
                    <a:pt x="1400" y="328"/>
                    <a:pt x="1332" y="313"/>
                    <a:pt x="1268" y="288"/>
                  </a:cubicBezTo>
                  <a:cubicBezTo>
                    <a:pt x="1121" y="229"/>
                    <a:pt x="934" y="141"/>
                    <a:pt x="665" y="118"/>
                  </a:cubicBezTo>
                  <a:cubicBezTo>
                    <a:pt x="416" y="95"/>
                    <a:pt x="217" y="59"/>
                    <a:pt x="171"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2831922" y="3165537"/>
              <a:ext cx="68504" cy="75211"/>
            </a:xfrm>
            <a:custGeom>
              <a:avLst/>
              <a:gdLst/>
              <a:ahLst/>
              <a:cxnLst/>
              <a:rect l="l" t="t" r="r" b="b"/>
              <a:pathLst>
                <a:path w="1869" h="2052" extrusionOk="0">
                  <a:moveTo>
                    <a:pt x="971" y="1"/>
                  </a:moveTo>
                  <a:lnTo>
                    <a:pt x="908" y="17"/>
                  </a:lnTo>
                  <a:cubicBezTo>
                    <a:pt x="918" y="158"/>
                    <a:pt x="912" y="299"/>
                    <a:pt x="895" y="440"/>
                  </a:cubicBezTo>
                  <a:cubicBezTo>
                    <a:pt x="895" y="440"/>
                    <a:pt x="532" y="459"/>
                    <a:pt x="450" y="459"/>
                  </a:cubicBezTo>
                  <a:cubicBezTo>
                    <a:pt x="433" y="459"/>
                    <a:pt x="378" y="466"/>
                    <a:pt x="299" y="479"/>
                  </a:cubicBezTo>
                  <a:cubicBezTo>
                    <a:pt x="283" y="505"/>
                    <a:pt x="263" y="528"/>
                    <a:pt x="243" y="548"/>
                  </a:cubicBezTo>
                  <a:cubicBezTo>
                    <a:pt x="198" y="590"/>
                    <a:pt x="345" y="649"/>
                    <a:pt x="368" y="711"/>
                  </a:cubicBezTo>
                  <a:cubicBezTo>
                    <a:pt x="394" y="774"/>
                    <a:pt x="184" y="754"/>
                    <a:pt x="188" y="846"/>
                  </a:cubicBezTo>
                  <a:cubicBezTo>
                    <a:pt x="194" y="937"/>
                    <a:pt x="116" y="1010"/>
                    <a:pt x="57" y="1055"/>
                  </a:cubicBezTo>
                  <a:cubicBezTo>
                    <a:pt x="1" y="1101"/>
                    <a:pt x="214" y="1285"/>
                    <a:pt x="217" y="1347"/>
                  </a:cubicBezTo>
                  <a:cubicBezTo>
                    <a:pt x="224" y="1409"/>
                    <a:pt x="273" y="1468"/>
                    <a:pt x="456" y="1645"/>
                  </a:cubicBezTo>
                  <a:cubicBezTo>
                    <a:pt x="630" y="1819"/>
                    <a:pt x="548" y="1861"/>
                    <a:pt x="781" y="2051"/>
                  </a:cubicBezTo>
                  <a:cubicBezTo>
                    <a:pt x="810" y="1992"/>
                    <a:pt x="869" y="1956"/>
                    <a:pt x="935" y="1956"/>
                  </a:cubicBezTo>
                  <a:cubicBezTo>
                    <a:pt x="1098" y="1956"/>
                    <a:pt x="1036" y="1855"/>
                    <a:pt x="977" y="1691"/>
                  </a:cubicBezTo>
                  <a:cubicBezTo>
                    <a:pt x="927" y="1562"/>
                    <a:pt x="1023" y="1549"/>
                    <a:pt x="1115" y="1549"/>
                  </a:cubicBezTo>
                  <a:cubicBezTo>
                    <a:pt x="1138" y="1549"/>
                    <a:pt x="1160" y="1550"/>
                    <a:pt x="1180" y="1550"/>
                  </a:cubicBezTo>
                  <a:cubicBezTo>
                    <a:pt x="1282" y="1550"/>
                    <a:pt x="1239" y="1367"/>
                    <a:pt x="1321" y="1367"/>
                  </a:cubicBezTo>
                  <a:cubicBezTo>
                    <a:pt x="1400" y="1367"/>
                    <a:pt x="1421" y="1574"/>
                    <a:pt x="1496" y="1574"/>
                  </a:cubicBezTo>
                  <a:cubicBezTo>
                    <a:pt x="1499" y="1574"/>
                    <a:pt x="1502" y="1574"/>
                    <a:pt x="1505" y="1573"/>
                  </a:cubicBezTo>
                  <a:cubicBezTo>
                    <a:pt x="1513" y="1571"/>
                    <a:pt x="1522" y="1570"/>
                    <a:pt x="1531" y="1570"/>
                  </a:cubicBezTo>
                  <a:cubicBezTo>
                    <a:pt x="1589" y="1570"/>
                    <a:pt x="1642" y="1616"/>
                    <a:pt x="1714" y="1616"/>
                  </a:cubicBezTo>
                  <a:cubicBezTo>
                    <a:pt x="1725" y="1616"/>
                    <a:pt x="1736" y="1615"/>
                    <a:pt x="1747" y="1612"/>
                  </a:cubicBezTo>
                  <a:cubicBezTo>
                    <a:pt x="1849" y="1593"/>
                    <a:pt x="1849" y="1390"/>
                    <a:pt x="1849" y="1229"/>
                  </a:cubicBezTo>
                  <a:cubicBezTo>
                    <a:pt x="1849" y="1065"/>
                    <a:pt x="1868" y="944"/>
                    <a:pt x="1767" y="885"/>
                  </a:cubicBezTo>
                  <a:cubicBezTo>
                    <a:pt x="1665" y="823"/>
                    <a:pt x="1583" y="679"/>
                    <a:pt x="1704" y="620"/>
                  </a:cubicBezTo>
                  <a:cubicBezTo>
                    <a:pt x="1826" y="564"/>
                    <a:pt x="1845" y="440"/>
                    <a:pt x="1747" y="358"/>
                  </a:cubicBezTo>
                  <a:cubicBezTo>
                    <a:pt x="1726" y="340"/>
                    <a:pt x="1699" y="334"/>
                    <a:pt x="1670" y="334"/>
                  </a:cubicBezTo>
                  <a:cubicBezTo>
                    <a:pt x="1590" y="334"/>
                    <a:pt x="1495" y="381"/>
                    <a:pt x="1449" y="381"/>
                  </a:cubicBezTo>
                  <a:cubicBezTo>
                    <a:pt x="1433" y="381"/>
                    <a:pt x="1423" y="375"/>
                    <a:pt x="1423" y="358"/>
                  </a:cubicBezTo>
                  <a:cubicBezTo>
                    <a:pt x="1423" y="312"/>
                    <a:pt x="1439" y="155"/>
                    <a:pt x="1455" y="20"/>
                  </a:cubicBezTo>
                  <a:cubicBezTo>
                    <a:pt x="1223" y="14"/>
                    <a:pt x="971" y="1"/>
                    <a:pt x="971"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2839143" y="3166013"/>
              <a:ext cx="26463" cy="16970"/>
            </a:xfrm>
            <a:custGeom>
              <a:avLst/>
              <a:gdLst/>
              <a:ahLst/>
              <a:cxnLst/>
              <a:rect l="l" t="t" r="r" b="b"/>
              <a:pathLst>
                <a:path w="722" h="463" extrusionOk="0">
                  <a:moveTo>
                    <a:pt x="711" y="1"/>
                  </a:moveTo>
                  <a:lnTo>
                    <a:pt x="629" y="24"/>
                  </a:lnTo>
                  <a:lnTo>
                    <a:pt x="177" y="24"/>
                  </a:lnTo>
                  <a:cubicBezTo>
                    <a:pt x="177" y="27"/>
                    <a:pt x="177" y="30"/>
                    <a:pt x="181" y="33"/>
                  </a:cubicBezTo>
                  <a:cubicBezTo>
                    <a:pt x="233" y="112"/>
                    <a:pt x="194" y="220"/>
                    <a:pt x="102" y="246"/>
                  </a:cubicBezTo>
                  <a:cubicBezTo>
                    <a:pt x="1" y="282"/>
                    <a:pt x="7" y="374"/>
                    <a:pt x="89" y="377"/>
                  </a:cubicBezTo>
                  <a:cubicBezTo>
                    <a:pt x="138" y="381"/>
                    <a:pt x="128" y="423"/>
                    <a:pt x="99" y="463"/>
                  </a:cubicBezTo>
                  <a:cubicBezTo>
                    <a:pt x="177" y="453"/>
                    <a:pt x="233" y="443"/>
                    <a:pt x="253" y="443"/>
                  </a:cubicBezTo>
                  <a:cubicBezTo>
                    <a:pt x="335" y="443"/>
                    <a:pt x="698" y="423"/>
                    <a:pt x="698" y="423"/>
                  </a:cubicBezTo>
                  <a:cubicBezTo>
                    <a:pt x="715" y="282"/>
                    <a:pt x="721" y="142"/>
                    <a:pt x="711"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2860512" y="3148383"/>
              <a:ext cx="84814" cy="105816"/>
            </a:xfrm>
            <a:custGeom>
              <a:avLst/>
              <a:gdLst/>
              <a:ahLst/>
              <a:cxnLst/>
              <a:rect l="l" t="t" r="r" b="b"/>
              <a:pathLst>
                <a:path w="2314" h="2887" extrusionOk="0">
                  <a:moveTo>
                    <a:pt x="2009" y="0"/>
                  </a:moveTo>
                  <a:lnTo>
                    <a:pt x="1868" y="39"/>
                  </a:lnTo>
                  <a:lnTo>
                    <a:pt x="1688" y="82"/>
                  </a:lnTo>
                  <a:cubicBezTo>
                    <a:pt x="1698" y="167"/>
                    <a:pt x="1675" y="252"/>
                    <a:pt x="1625" y="324"/>
                  </a:cubicBezTo>
                  <a:cubicBezTo>
                    <a:pt x="1544" y="426"/>
                    <a:pt x="1524" y="649"/>
                    <a:pt x="1524" y="649"/>
                  </a:cubicBezTo>
                  <a:cubicBezTo>
                    <a:pt x="1524" y="649"/>
                    <a:pt x="1196" y="483"/>
                    <a:pt x="1079" y="483"/>
                  </a:cubicBezTo>
                  <a:cubicBezTo>
                    <a:pt x="1073" y="483"/>
                    <a:pt x="1067" y="484"/>
                    <a:pt x="1062" y="485"/>
                  </a:cubicBezTo>
                  <a:cubicBezTo>
                    <a:pt x="998" y="488"/>
                    <a:pt x="934" y="490"/>
                    <a:pt x="870" y="490"/>
                  </a:cubicBezTo>
                  <a:cubicBezTo>
                    <a:pt x="806" y="490"/>
                    <a:pt x="743" y="488"/>
                    <a:pt x="679" y="485"/>
                  </a:cubicBezTo>
                  <a:cubicBezTo>
                    <a:pt x="662" y="619"/>
                    <a:pt x="643" y="777"/>
                    <a:pt x="643" y="822"/>
                  </a:cubicBezTo>
                  <a:cubicBezTo>
                    <a:pt x="643" y="840"/>
                    <a:pt x="653" y="846"/>
                    <a:pt x="669" y="846"/>
                  </a:cubicBezTo>
                  <a:cubicBezTo>
                    <a:pt x="715" y="846"/>
                    <a:pt x="810" y="799"/>
                    <a:pt x="890" y="799"/>
                  </a:cubicBezTo>
                  <a:cubicBezTo>
                    <a:pt x="919" y="799"/>
                    <a:pt x="946" y="805"/>
                    <a:pt x="967" y="822"/>
                  </a:cubicBezTo>
                  <a:cubicBezTo>
                    <a:pt x="1069" y="904"/>
                    <a:pt x="1049" y="1022"/>
                    <a:pt x="928" y="1084"/>
                  </a:cubicBezTo>
                  <a:cubicBezTo>
                    <a:pt x="803" y="1147"/>
                    <a:pt x="885" y="1288"/>
                    <a:pt x="987" y="1347"/>
                  </a:cubicBezTo>
                  <a:cubicBezTo>
                    <a:pt x="1088" y="1409"/>
                    <a:pt x="1069" y="1530"/>
                    <a:pt x="1069" y="1690"/>
                  </a:cubicBezTo>
                  <a:cubicBezTo>
                    <a:pt x="1069" y="1854"/>
                    <a:pt x="1069" y="2057"/>
                    <a:pt x="967" y="2077"/>
                  </a:cubicBezTo>
                  <a:cubicBezTo>
                    <a:pt x="956" y="2079"/>
                    <a:pt x="945" y="2080"/>
                    <a:pt x="935" y="2080"/>
                  </a:cubicBezTo>
                  <a:cubicBezTo>
                    <a:pt x="862" y="2080"/>
                    <a:pt x="809" y="2031"/>
                    <a:pt x="750" y="2031"/>
                  </a:cubicBezTo>
                  <a:cubicBezTo>
                    <a:pt x="741" y="2031"/>
                    <a:pt x="733" y="2032"/>
                    <a:pt x="725" y="2034"/>
                  </a:cubicBezTo>
                  <a:cubicBezTo>
                    <a:pt x="721" y="2036"/>
                    <a:pt x="717" y="2036"/>
                    <a:pt x="714" y="2036"/>
                  </a:cubicBezTo>
                  <a:cubicBezTo>
                    <a:pt x="644" y="2036"/>
                    <a:pt x="619" y="1831"/>
                    <a:pt x="544" y="1831"/>
                  </a:cubicBezTo>
                  <a:cubicBezTo>
                    <a:pt x="463" y="1831"/>
                    <a:pt x="502" y="2015"/>
                    <a:pt x="400" y="2015"/>
                  </a:cubicBezTo>
                  <a:cubicBezTo>
                    <a:pt x="379" y="2015"/>
                    <a:pt x="354" y="2014"/>
                    <a:pt x="329" y="2014"/>
                  </a:cubicBezTo>
                  <a:cubicBezTo>
                    <a:pt x="241" y="2014"/>
                    <a:pt x="151" y="2028"/>
                    <a:pt x="197" y="2156"/>
                  </a:cubicBezTo>
                  <a:cubicBezTo>
                    <a:pt x="259" y="2316"/>
                    <a:pt x="322" y="2418"/>
                    <a:pt x="158" y="2418"/>
                  </a:cubicBezTo>
                  <a:cubicBezTo>
                    <a:pt x="92" y="2421"/>
                    <a:pt x="33" y="2454"/>
                    <a:pt x="1" y="2513"/>
                  </a:cubicBezTo>
                  <a:cubicBezTo>
                    <a:pt x="14" y="2519"/>
                    <a:pt x="24" y="2529"/>
                    <a:pt x="37" y="2539"/>
                  </a:cubicBezTo>
                  <a:cubicBezTo>
                    <a:pt x="155" y="2631"/>
                    <a:pt x="253" y="2749"/>
                    <a:pt x="318" y="2886"/>
                  </a:cubicBezTo>
                  <a:cubicBezTo>
                    <a:pt x="442" y="2803"/>
                    <a:pt x="572" y="2725"/>
                    <a:pt x="616" y="2725"/>
                  </a:cubicBezTo>
                  <a:cubicBezTo>
                    <a:pt x="619" y="2725"/>
                    <a:pt x="621" y="2725"/>
                    <a:pt x="623" y="2726"/>
                  </a:cubicBezTo>
                  <a:cubicBezTo>
                    <a:pt x="663" y="2741"/>
                    <a:pt x="694" y="2793"/>
                    <a:pt x="749" y="2793"/>
                  </a:cubicBezTo>
                  <a:cubicBezTo>
                    <a:pt x="774" y="2793"/>
                    <a:pt x="806" y="2781"/>
                    <a:pt x="846" y="2749"/>
                  </a:cubicBezTo>
                  <a:cubicBezTo>
                    <a:pt x="900" y="2702"/>
                    <a:pt x="959" y="2680"/>
                    <a:pt x="1006" y="2680"/>
                  </a:cubicBezTo>
                  <a:cubicBezTo>
                    <a:pt x="1065" y="2680"/>
                    <a:pt x="1108" y="2712"/>
                    <a:pt x="1108" y="2768"/>
                  </a:cubicBezTo>
                  <a:cubicBezTo>
                    <a:pt x="1108" y="2814"/>
                    <a:pt x="1116" y="2835"/>
                    <a:pt x="1134" y="2835"/>
                  </a:cubicBezTo>
                  <a:cubicBezTo>
                    <a:pt x="1156" y="2835"/>
                    <a:pt x="1193" y="2804"/>
                    <a:pt x="1249" y="2749"/>
                  </a:cubicBezTo>
                  <a:cubicBezTo>
                    <a:pt x="1350" y="2647"/>
                    <a:pt x="1452" y="2768"/>
                    <a:pt x="1452" y="2565"/>
                  </a:cubicBezTo>
                  <a:cubicBezTo>
                    <a:pt x="1452" y="2362"/>
                    <a:pt x="1573" y="2546"/>
                    <a:pt x="1573" y="2323"/>
                  </a:cubicBezTo>
                  <a:cubicBezTo>
                    <a:pt x="1573" y="2100"/>
                    <a:pt x="1596" y="1877"/>
                    <a:pt x="1596" y="1776"/>
                  </a:cubicBezTo>
                  <a:cubicBezTo>
                    <a:pt x="1596" y="1674"/>
                    <a:pt x="1878" y="1573"/>
                    <a:pt x="1878" y="1412"/>
                  </a:cubicBezTo>
                  <a:cubicBezTo>
                    <a:pt x="1878" y="1248"/>
                    <a:pt x="2120" y="924"/>
                    <a:pt x="2120" y="724"/>
                  </a:cubicBezTo>
                  <a:cubicBezTo>
                    <a:pt x="2120" y="521"/>
                    <a:pt x="2182" y="478"/>
                    <a:pt x="2245" y="377"/>
                  </a:cubicBezTo>
                  <a:cubicBezTo>
                    <a:pt x="2297" y="272"/>
                    <a:pt x="2313" y="154"/>
                    <a:pt x="2294" y="39"/>
                  </a:cubicBezTo>
                  <a:lnTo>
                    <a:pt x="2009" y="0"/>
                  </a:ln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2982167" y="2905700"/>
              <a:ext cx="199573" cy="244399"/>
            </a:xfrm>
            <a:custGeom>
              <a:avLst/>
              <a:gdLst/>
              <a:ahLst/>
              <a:cxnLst/>
              <a:rect l="l" t="t" r="r" b="b"/>
              <a:pathLst>
                <a:path w="5445" h="6668" extrusionOk="0">
                  <a:moveTo>
                    <a:pt x="4501" y="1"/>
                  </a:moveTo>
                  <a:cubicBezTo>
                    <a:pt x="4498" y="4"/>
                    <a:pt x="4495" y="10"/>
                    <a:pt x="4491" y="14"/>
                  </a:cubicBezTo>
                  <a:cubicBezTo>
                    <a:pt x="4410" y="118"/>
                    <a:pt x="4404" y="129"/>
                    <a:pt x="4359" y="129"/>
                  </a:cubicBezTo>
                  <a:cubicBezTo>
                    <a:pt x="4346" y="129"/>
                    <a:pt x="4330" y="128"/>
                    <a:pt x="4308" y="128"/>
                  </a:cubicBezTo>
                  <a:cubicBezTo>
                    <a:pt x="4213" y="128"/>
                    <a:pt x="4252" y="361"/>
                    <a:pt x="4095" y="361"/>
                  </a:cubicBezTo>
                  <a:cubicBezTo>
                    <a:pt x="3941" y="361"/>
                    <a:pt x="4000" y="515"/>
                    <a:pt x="3902" y="515"/>
                  </a:cubicBezTo>
                  <a:cubicBezTo>
                    <a:pt x="3807" y="515"/>
                    <a:pt x="3728" y="417"/>
                    <a:pt x="3728" y="417"/>
                  </a:cubicBezTo>
                  <a:lnTo>
                    <a:pt x="3302" y="417"/>
                  </a:lnTo>
                  <a:cubicBezTo>
                    <a:pt x="3302" y="417"/>
                    <a:pt x="3235" y="351"/>
                    <a:pt x="3180" y="351"/>
                  </a:cubicBezTo>
                  <a:cubicBezTo>
                    <a:pt x="3169" y="351"/>
                    <a:pt x="3158" y="354"/>
                    <a:pt x="3148" y="361"/>
                  </a:cubicBezTo>
                  <a:lnTo>
                    <a:pt x="3030" y="436"/>
                  </a:lnTo>
                  <a:lnTo>
                    <a:pt x="1032" y="436"/>
                  </a:lnTo>
                  <a:lnTo>
                    <a:pt x="1032" y="1127"/>
                  </a:lnTo>
                  <a:lnTo>
                    <a:pt x="731" y="1127"/>
                  </a:lnTo>
                  <a:lnTo>
                    <a:pt x="731" y="2199"/>
                  </a:lnTo>
                  <a:cubicBezTo>
                    <a:pt x="731" y="2199"/>
                    <a:pt x="750" y="2520"/>
                    <a:pt x="691" y="2539"/>
                  </a:cubicBezTo>
                  <a:cubicBezTo>
                    <a:pt x="629" y="2559"/>
                    <a:pt x="406" y="2621"/>
                    <a:pt x="406" y="2723"/>
                  </a:cubicBezTo>
                  <a:cubicBezTo>
                    <a:pt x="406" y="2821"/>
                    <a:pt x="387" y="2903"/>
                    <a:pt x="285" y="2926"/>
                  </a:cubicBezTo>
                  <a:cubicBezTo>
                    <a:pt x="180" y="2946"/>
                    <a:pt x="285" y="3165"/>
                    <a:pt x="144" y="3165"/>
                  </a:cubicBezTo>
                  <a:cubicBezTo>
                    <a:pt x="0" y="3165"/>
                    <a:pt x="203" y="3329"/>
                    <a:pt x="121" y="3411"/>
                  </a:cubicBezTo>
                  <a:cubicBezTo>
                    <a:pt x="43" y="3489"/>
                    <a:pt x="62" y="3591"/>
                    <a:pt x="164" y="3591"/>
                  </a:cubicBezTo>
                  <a:cubicBezTo>
                    <a:pt x="265" y="3591"/>
                    <a:pt x="223" y="3715"/>
                    <a:pt x="223" y="3833"/>
                  </a:cubicBezTo>
                  <a:cubicBezTo>
                    <a:pt x="223" y="3951"/>
                    <a:pt x="387" y="4036"/>
                    <a:pt x="387" y="4036"/>
                  </a:cubicBezTo>
                  <a:lnTo>
                    <a:pt x="347" y="4177"/>
                  </a:lnTo>
                  <a:cubicBezTo>
                    <a:pt x="347" y="4177"/>
                    <a:pt x="570" y="4439"/>
                    <a:pt x="590" y="4502"/>
                  </a:cubicBezTo>
                  <a:cubicBezTo>
                    <a:pt x="609" y="4561"/>
                    <a:pt x="731" y="4721"/>
                    <a:pt x="609" y="4783"/>
                  </a:cubicBezTo>
                  <a:cubicBezTo>
                    <a:pt x="488" y="4846"/>
                    <a:pt x="570" y="4905"/>
                    <a:pt x="570" y="4905"/>
                  </a:cubicBezTo>
                  <a:lnTo>
                    <a:pt x="711" y="4927"/>
                  </a:lnTo>
                  <a:lnTo>
                    <a:pt x="750" y="5026"/>
                  </a:lnTo>
                  <a:cubicBezTo>
                    <a:pt x="852" y="5032"/>
                    <a:pt x="947" y="5075"/>
                    <a:pt x="1012" y="5150"/>
                  </a:cubicBezTo>
                  <a:cubicBezTo>
                    <a:pt x="1114" y="5271"/>
                    <a:pt x="1156" y="5291"/>
                    <a:pt x="1156" y="5353"/>
                  </a:cubicBezTo>
                  <a:cubicBezTo>
                    <a:pt x="1156" y="5412"/>
                    <a:pt x="1238" y="5435"/>
                    <a:pt x="1356" y="5534"/>
                  </a:cubicBezTo>
                  <a:cubicBezTo>
                    <a:pt x="1478" y="5635"/>
                    <a:pt x="1481" y="5694"/>
                    <a:pt x="1481" y="5756"/>
                  </a:cubicBezTo>
                  <a:cubicBezTo>
                    <a:pt x="1481" y="5819"/>
                    <a:pt x="1704" y="5920"/>
                    <a:pt x="1704" y="5920"/>
                  </a:cubicBezTo>
                  <a:lnTo>
                    <a:pt x="1779" y="6110"/>
                  </a:lnTo>
                  <a:cubicBezTo>
                    <a:pt x="1815" y="6126"/>
                    <a:pt x="1848" y="6156"/>
                    <a:pt x="1864" y="6195"/>
                  </a:cubicBezTo>
                  <a:cubicBezTo>
                    <a:pt x="1894" y="6261"/>
                    <a:pt x="1943" y="6316"/>
                    <a:pt x="2005" y="6359"/>
                  </a:cubicBezTo>
                  <a:cubicBezTo>
                    <a:pt x="2005" y="6359"/>
                    <a:pt x="2059" y="6395"/>
                    <a:pt x="2119" y="6395"/>
                  </a:cubicBezTo>
                  <a:cubicBezTo>
                    <a:pt x="2149" y="6395"/>
                    <a:pt x="2181" y="6386"/>
                    <a:pt x="2208" y="6359"/>
                  </a:cubicBezTo>
                  <a:cubicBezTo>
                    <a:pt x="2232" y="6336"/>
                    <a:pt x="2257" y="6327"/>
                    <a:pt x="2281" y="6327"/>
                  </a:cubicBezTo>
                  <a:cubicBezTo>
                    <a:pt x="2340" y="6327"/>
                    <a:pt x="2392" y="6379"/>
                    <a:pt x="2392" y="6379"/>
                  </a:cubicBezTo>
                  <a:cubicBezTo>
                    <a:pt x="2392" y="6379"/>
                    <a:pt x="2458" y="6325"/>
                    <a:pt x="2514" y="6325"/>
                  </a:cubicBezTo>
                  <a:cubicBezTo>
                    <a:pt x="2528" y="6325"/>
                    <a:pt x="2541" y="6329"/>
                    <a:pt x="2552" y="6336"/>
                  </a:cubicBezTo>
                  <a:cubicBezTo>
                    <a:pt x="2595" y="6366"/>
                    <a:pt x="2775" y="6513"/>
                    <a:pt x="2932" y="6657"/>
                  </a:cubicBezTo>
                  <a:cubicBezTo>
                    <a:pt x="3011" y="6624"/>
                    <a:pt x="3093" y="6601"/>
                    <a:pt x="3174" y="6585"/>
                  </a:cubicBezTo>
                  <a:cubicBezTo>
                    <a:pt x="3176" y="6585"/>
                    <a:pt x="3178" y="6585"/>
                    <a:pt x="3180" y="6585"/>
                  </a:cubicBezTo>
                  <a:cubicBezTo>
                    <a:pt x="3240" y="6585"/>
                    <a:pt x="3318" y="6667"/>
                    <a:pt x="3359" y="6667"/>
                  </a:cubicBezTo>
                  <a:cubicBezTo>
                    <a:pt x="3367" y="6667"/>
                    <a:pt x="3373" y="6664"/>
                    <a:pt x="3378" y="6657"/>
                  </a:cubicBezTo>
                  <a:cubicBezTo>
                    <a:pt x="3405" y="6621"/>
                    <a:pt x="3516" y="6569"/>
                    <a:pt x="3586" y="6569"/>
                  </a:cubicBezTo>
                  <a:cubicBezTo>
                    <a:pt x="3599" y="6569"/>
                    <a:pt x="3611" y="6571"/>
                    <a:pt x="3620" y="6575"/>
                  </a:cubicBezTo>
                  <a:cubicBezTo>
                    <a:pt x="3647" y="6589"/>
                    <a:pt x="3692" y="6598"/>
                    <a:pt x="3733" y="6598"/>
                  </a:cubicBezTo>
                  <a:cubicBezTo>
                    <a:pt x="3778" y="6598"/>
                    <a:pt x="3818" y="6588"/>
                    <a:pt x="3823" y="6562"/>
                  </a:cubicBezTo>
                  <a:cubicBezTo>
                    <a:pt x="3830" y="6526"/>
                    <a:pt x="3889" y="6493"/>
                    <a:pt x="3934" y="6454"/>
                  </a:cubicBezTo>
                  <a:cubicBezTo>
                    <a:pt x="3954" y="6441"/>
                    <a:pt x="3967" y="6425"/>
                    <a:pt x="3974" y="6402"/>
                  </a:cubicBezTo>
                  <a:cubicBezTo>
                    <a:pt x="3990" y="6343"/>
                    <a:pt x="4164" y="6241"/>
                    <a:pt x="4236" y="6228"/>
                  </a:cubicBezTo>
                  <a:cubicBezTo>
                    <a:pt x="4268" y="6221"/>
                    <a:pt x="4303" y="6215"/>
                    <a:pt x="4335" y="6215"/>
                  </a:cubicBezTo>
                  <a:cubicBezTo>
                    <a:pt x="4376" y="6215"/>
                    <a:pt x="4412" y="6224"/>
                    <a:pt x="4432" y="6248"/>
                  </a:cubicBezTo>
                  <a:cubicBezTo>
                    <a:pt x="4455" y="6271"/>
                    <a:pt x="4485" y="6287"/>
                    <a:pt x="4514" y="6300"/>
                  </a:cubicBezTo>
                  <a:cubicBezTo>
                    <a:pt x="4540" y="6113"/>
                    <a:pt x="4580" y="6012"/>
                    <a:pt x="4521" y="6012"/>
                  </a:cubicBezTo>
                  <a:cubicBezTo>
                    <a:pt x="4439" y="6012"/>
                    <a:pt x="4278" y="5930"/>
                    <a:pt x="4216" y="5769"/>
                  </a:cubicBezTo>
                  <a:cubicBezTo>
                    <a:pt x="4154" y="5609"/>
                    <a:pt x="3974" y="5507"/>
                    <a:pt x="3934" y="5406"/>
                  </a:cubicBezTo>
                  <a:cubicBezTo>
                    <a:pt x="3892" y="5304"/>
                    <a:pt x="3669" y="5324"/>
                    <a:pt x="3630" y="5242"/>
                  </a:cubicBezTo>
                  <a:cubicBezTo>
                    <a:pt x="3587" y="5160"/>
                    <a:pt x="3689" y="5160"/>
                    <a:pt x="3689" y="5059"/>
                  </a:cubicBezTo>
                  <a:cubicBezTo>
                    <a:pt x="3689" y="5007"/>
                    <a:pt x="3753" y="4997"/>
                    <a:pt x="3818" y="4997"/>
                  </a:cubicBezTo>
                  <a:cubicBezTo>
                    <a:pt x="3859" y="4997"/>
                    <a:pt x="3901" y="5001"/>
                    <a:pt x="3927" y="5001"/>
                  </a:cubicBezTo>
                  <a:cubicBezTo>
                    <a:pt x="3941" y="5001"/>
                    <a:pt x="3951" y="5000"/>
                    <a:pt x="3954" y="4996"/>
                  </a:cubicBezTo>
                  <a:cubicBezTo>
                    <a:pt x="3974" y="4977"/>
                    <a:pt x="3993" y="4754"/>
                    <a:pt x="3993" y="4633"/>
                  </a:cubicBezTo>
                  <a:cubicBezTo>
                    <a:pt x="3993" y="4511"/>
                    <a:pt x="4157" y="4390"/>
                    <a:pt x="4095" y="4328"/>
                  </a:cubicBezTo>
                  <a:cubicBezTo>
                    <a:pt x="4033" y="4269"/>
                    <a:pt x="4157" y="4246"/>
                    <a:pt x="4236" y="4187"/>
                  </a:cubicBezTo>
                  <a:cubicBezTo>
                    <a:pt x="4318" y="4128"/>
                    <a:pt x="4259" y="3945"/>
                    <a:pt x="4337" y="3863"/>
                  </a:cubicBezTo>
                  <a:cubicBezTo>
                    <a:pt x="4419" y="3781"/>
                    <a:pt x="4482" y="3620"/>
                    <a:pt x="4540" y="3620"/>
                  </a:cubicBezTo>
                  <a:cubicBezTo>
                    <a:pt x="4603" y="3620"/>
                    <a:pt x="4681" y="3538"/>
                    <a:pt x="4681" y="3457"/>
                  </a:cubicBezTo>
                  <a:cubicBezTo>
                    <a:pt x="4681" y="3375"/>
                    <a:pt x="4825" y="3214"/>
                    <a:pt x="4806" y="3073"/>
                  </a:cubicBezTo>
                  <a:cubicBezTo>
                    <a:pt x="4786" y="2929"/>
                    <a:pt x="4724" y="2749"/>
                    <a:pt x="4825" y="2628"/>
                  </a:cubicBezTo>
                  <a:cubicBezTo>
                    <a:pt x="4927" y="2507"/>
                    <a:pt x="4966" y="2405"/>
                    <a:pt x="4950" y="2303"/>
                  </a:cubicBezTo>
                  <a:cubicBezTo>
                    <a:pt x="4930" y="2202"/>
                    <a:pt x="5071" y="2179"/>
                    <a:pt x="5130" y="2120"/>
                  </a:cubicBezTo>
                  <a:cubicBezTo>
                    <a:pt x="5173" y="2077"/>
                    <a:pt x="5327" y="2012"/>
                    <a:pt x="5445" y="1828"/>
                  </a:cubicBezTo>
                  <a:cubicBezTo>
                    <a:pt x="5389" y="1753"/>
                    <a:pt x="5317" y="1691"/>
                    <a:pt x="5238" y="1642"/>
                  </a:cubicBezTo>
                  <a:cubicBezTo>
                    <a:pt x="5124" y="1589"/>
                    <a:pt x="5045" y="1383"/>
                    <a:pt x="5045" y="1127"/>
                  </a:cubicBezTo>
                  <a:cubicBezTo>
                    <a:pt x="5045" y="872"/>
                    <a:pt x="4983" y="666"/>
                    <a:pt x="4973" y="584"/>
                  </a:cubicBezTo>
                  <a:cubicBezTo>
                    <a:pt x="4963" y="502"/>
                    <a:pt x="4835" y="328"/>
                    <a:pt x="4685" y="246"/>
                  </a:cubicBezTo>
                  <a:cubicBezTo>
                    <a:pt x="4590" y="197"/>
                    <a:pt x="4521" y="105"/>
                    <a:pt x="4501"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3218952" y="3038496"/>
              <a:ext cx="23421" cy="22981"/>
            </a:xfrm>
            <a:custGeom>
              <a:avLst/>
              <a:gdLst/>
              <a:ahLst/>
              <a:cxnLst/>
              <a:rect l="l" t="t" r="r" b="b"/>
              <a:pathLst>
                <a:path w="639" h="627" extrusionOk="0">
                  <a:moveTo>
                    <a:pt x="475" y="1"/>
                  </a:moveTo>
                  <a:cubicBezTo>
                    <a:pt x="442" y="17"/>
                    <a:pt x="413" y="40"/>
                    <a:pt x="387" y="63"/>
                  </a:cubicBezTo>
                  <a:cubicBezTo>
                    <a:pt x="373" y="82"/>
                    <a:pt x="352" y="87"/>
                    <a:pt x="325" y="87"/>
                  </a:cubicBezTo>
                  <a:cubicBezTo>
                    <a:pt x="299" y="87"/>
                    <a:pt x="267" y="82"/>
                    <a:pt x="229" y="79"/>
                  </a:cubicBezTo>
                  <a:cubicBezTo>
                    <a:pt x="180" y="158"/>
                    <a:pt x="128" y="233"/>
                    <a:pt x="69" y="305"/>
                  </a:cubicBezTo>
                  <a:cubicBezTo>
                    <a:pt x="0" y="387"/>
                    <a:pt x="39" y="541"/>
                    <a:pt x="59" y="581"/>
                  </a:cubicBezTo>
                  <a:cubicBezTo>
                    <a:pt x="68" y="599"/>
                    <a:pt x="93" y="608"/>
                    <a:pt x="124" y="608"/>
                  </a:cubicBezTo>
                  <a:cubicBezTo>
                    <a:pt x="163" y="608"/>
                    <a:pt x="210" y="594"/>
                    <a:pt x="243" y="571"/>
                  </a:cubicBezTo>
                  <a:cubicBezTo>
                    <a:pt x="258" y="561"/>
                    <a:pt x="272" y="557"/>
                    <a:pt x="286" y="557"/>
                  </a:cubicBezTo>
                  <a:cubicBezTo>
                    <a:pt x="316" y="557"/>
                    <a:pt x="347" y="579"/>
                    <a:pt x="397" y="626"/>
                  </a:cubicBezTo>
                  <a:cubicBezTo>
                    <a:pt x="439" y="567"/>
                    <a:pt x="485" y="512"/>
                    <a:pt x="534" y="463"/>
                  </a:cubicBezTo>
                  <a:cubicBezTo>
                    <a:pt x="452" y="413"/>
                    <a:pt x="377" y="407"/>
                    <a:pt x="357" y="387"/>
                  </a:cubicBezTo>
                  <a:cubicBezTo>
                    <a:pt x="324" y="354"/>
                    <a:pt x="456" y="256"/>
                    <a:pt x="547" y="237"/>
                  </a:cubicBezTo>
                  <a:cubicBezTo>
                    <a:pt x="639" y="217"/>
                    <a:pt x="596" y="112"/>
                    <a:pt x="518" y="43"/>
                  </a:cubicBezTo>
                  <a:cubicBezTo>
                    <a:pt x="505" y="30"/>
                    <a:pt x="492" y="17"/>
                    <a:pt x="475"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154954" y="2972593"/>
              <a:ext cx="81442" cy="69127"/>
            </a:xfrm>
            <a:custGeom>
              <a:avLst/>
              <a:gdLst/>
              <a:ahLst/>
              <a:cxnLst/>
              <a:rect l="l" t="t" r="r" b="b"/>
              <a:pathLst>
                <a:path w="2222" h="1886" extrusionOk="0">
                  <a:moveTo>
                    <a:pt x="721" y="0"/>
                  </a:moveTo>
                  <a:cubicBezTo>
                    <a:pt x="603" y="187"/>
                    <a:pt x="449" y="249"/>
                    <a:pt x="406" y="292"/>
                  </a:cubicBezTo>
                  <a:cubicBezTo>
                    <a:pt x="344" y="354"/>
                    <a:pt x="200" y="374"/>
                    <a:pt x="223" y="475"/>
                  </a:cubicBezTo>
                  <a:cubicBezTo>
                    <a:pt x="246" y="577"/>
                    <a:pt x="203" y="678"/>
                    <a:pt x="102" y="800"/>
                  </a:cubicBezTo>
                  <a:cubicBezTo>
                    <a:pt x="0" y="921"/>
                    <a:pt x="59" y="1101"/>
                    <a:pt x="82" y="1242"/>
                  </a:cubicBezTo>
                  <a:cubicBezTo>
                    <a:pt x="129" y="1239"/>
                    <a:pt x="177" y="1237"/>
                    <a:pt x="219" y="1237"/>
                  </a:cubicBezTo>
                  <a:cubicBezTo>
                    <a:pt x="285" y="1237"/>
                    <a:pt x="338" y="1242"/>
                    <a:pt x="354" y="1258"/>
                  </a:cubicBezTo>
                  <a:cubicBezTo>
                    <a:pt x="368" y="1271"/>
                    <a:pt x="379" y="1277"/>
                    <a:pt x="390" y="1277"/>
                  </a:cubicBezTo>
                  <a:cubicBezTo>
                    <a:pt x="417" y="1277"/>
                    <a:pt x="434" y="1230"/>
                    <a:pt x="455" y="1153"/>
                  </a:cubicBezTo>
                  <a:cubicBezTo>
                    <a:pt x="473" y="1098"/>
                    <a:pt x="499" y="1075"/>
                    <a:pt x="529" y="1075"/>
                  </a:cubicBezTo>
                  <a:cubicBezTo>
                    <a:pt x="554" y="1075"/>
                    <a:pt x="581" y="1090"/>
                    <a:pt x="609" y="1114"/>
                  </a:cubicBezTo>
                  <a:cubicBezTo>
                    <a:pt x="658" y="1152"/>
                    <a:pt x="693" y="1211"/>
                    <a:pt x="756" y="1211"/>
                  </a:cubicBezTo>
                  <a:cubicBezTo>
                    <a:pt x="773" y="1211"/>
                    <a:pt x="793" y="1207"/>
                    <a:pt x="816" y="1196"/>
                  </a:cubicBezTo>
                  <a:cubicBezTo>
                    <a:pt x="856" y="1175"/>
                    <a:pt x="879" y="1168"/>
                    <a:pt x="895" y="1168"/>
                  </a:cubicBezTo>
                  <a:cubicBezTo>
                    <a:pt x="919" y="1168"/>
                    <a:pt x="927" y="1184"/>
                    <a:pt x="957" y="1196"/>
                  </a:cubicBezTo>
                  <a:cubicBezTo>
                    <a:pt x="970" y="1201"/>
                    <a:pt x="994" y="1203"/>
                    <a:pt x="1024" y="1203"/>
                  </a:cubicBezTo>
                  <a:cubicBezTo>
                    <a:pt x="1090" y="1203"/>
                    <a:pt x="1182" y="1194"/>
                    <a:pt x="1244" y="1194"/>
                  </a:cubicBezTo>
                  <a:cubicBezTo>
                    <a:pt x="1260" y="1194"/>
                    <a:pt x="1273" y="1194"/>
                    <a:pt x="1284" y="1196"/>
                  </a:cubicBezTo>
                  <a:cubicBezTo>
                    <a:pt x="1356" y="1206"/>
                    <a:pt x="1982" y="1871"/>
                    <a:pt x="1982" y="1871"/>
                  </a:cubicBezTo>
                  <a:lnTo>
                    <a:pt x="1979" y="1877"/>
                  </a:lnTo>
                  <a:cubicBezTo>
                    <a:pt x="2018" y="1881"/>
                    <a:pt x="2051" y="1885"/>
                    <a:pt x="2077" y="1885"/>
                  </a:cubicBezTo>
                  <a:cubicBezTo>
                    <a:pt x="2102" y="1885"/>
                    <a:pt x="2121" y="1881"/>
                    <a:pt x="2133" y="1864"/>
                  </a:cubicBezTo>
                  <a:cubicBezTo>
                    <a:pt x="2159" y="1841"/>
                    <a:pt x="2192" y="1818"/>
                    <a:pt x="2221" y="1802"/>
                  </a:cubicBezTo>
                  <a:cubicBezTo>
                    <a:pt x="2097" y="1681"/>
                    <a:pt x="1979" y="1550"/>
                    <a:pt x="1874" y="1412"/>
                  </a:cubicBezTo>
                  <a:cubicBezTo>
                    <a:pt x="1687" y="1180"/>
                    <a:pt x="1471" y="1052"/>
                    <a:pt x="1353" y="1052"/>
                  </a:cubicBezTo>
                  <a:cubicBezTo>
                    <a:pt x="1238" y="1052"/>
                    <a:pt x="1219" y="855"/>
                    <a:pt x="1147" y="845"/>
                  </a:cubicBezTo>
                  <a:cubicBezTo>
                    <a:pt x="1075" y="836"/>
                    <a:pt x="908" y="547"/>
                    <a:pt x="904" y="364"/>
                  </a:cubicBezTo>
                  <a:cubicBezTo>
                    <a:pt x="901" y="262"/>
                    <a:pt x="816" y="118"/>
                    <a:pt x="721"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113169" y="3011959"/>
              <a:ext cx="181430" cy="138986"/>
            </a:xfrm>
            <a:custGeom>
              <a:avLst/>
              <a:gdLst/>
              <a:ahLst/>
              <a:cxnLst/>
              <a:rect l="l" t="t" r="r" b="b"/>
              <a:pathLst>
                <a:path w="4950" h="3792" extrusionOk="0">
                  <a:moveTo>
                    <a:pt x="1667" y="1"/>
                  </a:moveTo>
                  <a:cubicBezTo>
                    <a:pt x="1637" y="1"/>
                    <a:pt x="1610" y="23"/>
                    <a:pt x="1592" y="79"/>
                  </a:cubicBezTo>
                  <a:cubicBezTo>
                    <a:pt x="1571" y="154"/>
                    <a:pt x="1554" y="201"/>
                    <a:pt x="1527" y="201"/>
                  </a:cubicBezTo>
                  <a:cubicBezTo>
                    <a:pt x="1516" y="201"/>
                    <a:pt x="1505" y="195"/>
                    <a:pt x="1491" y="181"/>
                  </a:cubicBezTo>
                  <a:cubicBezTo>
                    <a:pt x="1475" y="167"/>
                    <a:pt x="1423" y="162"/>
                    <a:pt x="1358" y="162"/>
                  </a:cubicBezTo>
                  <a:cubicBezTo>
                    <a:pt x="1315" y="162"/>
                    <a:pt x="1267" y="164"/>
                    <a:pt x="1219" y="168"/>
                  </a:cubicBezTo>
                  <a:cubicBezTo>
                    <a:pt x="1238" y="312"/>
                    <a:pt x="1094" y="472"/>
                    <a:pt x="1094" y="554"/>
                  </a:cubicBezTo>
                  <a:cubicBezTo>
                    <a:pt x="1094" y="636"/>
                    <a:pt x="1012" y="718"/>
                    <a:pt x="953" y="718"/>
                  </a:cubicBezTo>
                  <a:cubicBezTo>
                    <a:pt x="894" y="718"/>
                    <a:pt x="829" y="882"/>
                    <a:pt x="750" y="961"/>
                  </a:cubicBezTo>
                  <a:cubicBezTo>
                    <a:pt x="672" y="1039"/>
                    <a:pt x="731" y="1226"/>
                    <a:pt x="649" y="1285"/>
                  </a:cubicBezTo>
                  <a:cubicBezTo>
                    <a:pt x="567" y="1347"/>
                    <a:pt x="446" y="1367"/>
                    <a:pt x="508" y="1426"/>
                  </a:cubicBezTo>
                  <a:cubicBezTo>
                    <a:pt x="567" y="1488"/>
                    <a:pt x="406" y="1609"/>
                    <a:pt x="406" y="1730"/>
                  </a:cubicBezTo>
                  <a:cubicBezTo>
                    <a:pt x="406" y="1852"/>
                    <a:pt x="387" y="2074"/>
                    <a:pt x="364" y="2094"/>
                  </a:cubicBezTo>
                  <a:cubicBezTo>
                    <a:pt x="360" y="2098"/>
                    <a:pt x="349" y="2100"/>
                    <a:pt x="333" y="2100"/>
                  </a:cubicBezTo>
                  <a:cubicBezTo>
                    <a:pt x="306" y="2100"/>
                    <a:pt x="265" y="2096"/>
                    <a:pt x="225" y="2096"/>
                  </a:cubicBezTo>
                  <a:cubicBezTo>
                    <a:pt x="162" y="2096"/>
                    <a:pt x="102" y="2105"/>
                    <a:pt x="102" y="2156"/>
                  </a:cubicBezTo>
                  <a:cubicBezTo>
                    <a:pt x="102" y="2258"/>
                    <a:pt x="0" y="2258"/>
                    <a:pt x="39" y="2340"/>
                  </a:cubicBezTo>
                  <a:cubicBezTo>
                    <a:pt x="82" y="2418"/>
                    <a:pt x="311" y="2399"/>
                    <a:pt x="351" y="2500"/>
                  </a:cubicBezTo>
                  <a:cubicBezTo>
                    <a:pt x="393" y="2602"/>
                    <a:pt x="573" y="2703"/>
                    <a:pt x="636" y="2864"/>
                  </a:cubicBezTo>
                  <a:cubicBezTo>
                    <a:pt x="695" y="3024"/>
                    <a:pt x="858" y="3106"/>
                    <a:pt x="937" y="3106"/>
                  </a:cubicBezTo>
                  <a:cubicBezTo>
                    <a:pt x="999" y="3106"/>
                    <a:pt x="957" y="3208"/>
                    <a:pt x="934" y="3395"/>
                  </a:cubicBezTo>
                  <a:cubicBezTo>
                    <a:pt x="970" y="3408"/>
                    <a:pt x="1006" y="3421"/>
                    <a:pt x="1039" y="3440"/>
                  </a:cubicBezTo>
                  <a:cubicBezTo>
                    <a:pt x="1091" y="3467"/>
                    <a:pt x="1301" y="3440"/>
                    <a:pt x="1373" y="3506"/>
                  </a:cubicBezTo>
                  <a:cubicBezTo>
                    <a:pt x="1448" y="3571"/>
                    <a:pt x="1681" y="3722"/>
                    <a:pt x="1753" y="3722"/>
                  </a:cubicBezTo>
                  <a:cubicBezTo>
                    <a:pt x="1825" y="3722"/>
                    <a:pt x="2087" y="3758"/>
                    <a:pt x="2129" y="3788"/>
                  </a:cubicBezTo>
                  <a:cubicBezTo>
                    <a:pt x="2133" y="3790"/>
                    <a:pt x="2138" y="3792"/>
                    <a:pt x="2142" y="3792"/>
                  </a:cubicBezTo>
                  <a:cubicBezTo>
                    <a:pt x="2184" y="3792"/>
                    <a:pt x="2242" y="3673"/>
                    <a:pt x="2349" y="3614"/>
                  </a:cubicBezTo>
                  <a:cubicBezTo>
                    <a:pt x="2429" y="3568"/>
                    <a:pt x="2525" y="3534"/>
                    <a:pt x="2582" y="3534"/>
                  </a:cubicBezTo>
                  <a:cubicBezTo>
                    <a:pt x="2607" y="3534"/>
                    <a:pt x="2625" y="3540"/>
                    <a:pt x="2631" y="3555"/>
                  </a:cubicBezTo>
                  <a:cubicBezTo>
                    <a:pt x="2653" y="3600"/>
                    <a:pt x="2699" y="3628"/>
                    <a:pt x="2748" y="3628"/>
                  </a:cubicBezTo>
                  <a:cubicBezTo>
                    <a:pt x="2762" y="3628"/>
                    <a:pt x="2777" y="3626"/>
                    <a:pt x="2791" y="3621"/>
                  </a:cubicBezTo>
                  <a:cubicBezTo>
                    <a:pt x="2844" y="3601"/>
                    <a:pt x="2899" y="3585"/>
                    <a:pt x="2955" y="3575"/>
                  </a:cubicBezTo>
                  <a:cubicBezTo>
                    <a:pt x="3040" y="3552"/>
                    <a:pt x="3129" y="3539"/>
                    <a:pt x="3220" y="3532"/>
                  </a:cubicBezTo>
                  <a:cubicBezTo>
                    <a:pt x="3222" y="3532"/>
                    <a:pt x="3223" y="3532"/>
                    <a:pt x="3224" y="3532"/>
                  </a:cubicBezTo>
                  <a:cubicBezTo>
                    <a:pt x="3286" y="3532"/>
                    <a:pt x="3441" y="3309"/>
                    <a:pt x="3649" y="3309"/>
                  </a:cubicBezTo>
                  <a:cubicBezTo>
                    <a:pt x="3736" y="3309"/>
                    <a:pt x="3798" y="3316"/>
                    <a:pt x="3846" y="3316"/>
                  </a:cubicBezTo>
                  <a:cubicBezTo>
                    <a:pt x="3914" y="3316"/>
                    <a:pt x="3958" y="3303"/>
                    <a:pt x="4013" y="3244"/>
                  </a:cubicBezTo>
                  <a:cubicBezTo>
                    <a:pt x="4105" y="3142"/>
                    <a:pt x="4819" y="2425"/>
                    <a:pt x="4884" y="2372"/>
                  </a:cubicBezTo>
                  <a:cubicBezTo>
                    <a:pt x="4950" y="2317"/>
                    <a:pt x="4839" y="2297"/>
                    <a:pt x="4767" y="2297"/>
                  </a:cubicBezTo>
                  <a:cubicBezTo>
                    <a:pt x="4694" y="2297"/>
                    <a:pt x="4550" y="2291"/>
                    <a:pt x="4318" y="2196"/>
                  </a:cubicBezTo>
                  <a:cubicBezTo>
                    <a:pt x="4085" y="2104"/>
                    <a:pt x="3722" y="1979"/>
                    <a:pt x="3656" y="1963"/>
                  </a:cubicBezTo>
                  <a:cubicBezTo>
                    <a:pt x="3590" y="1950"/>
                    <a:pt x="3495" y="1796"/>
                    <a:pt x="3437" y="1770"/>
                  </a:cubicBezTo>
                  <a:cubicBezTo>
                    <a:pt x="3381" y="1740"/>
                    <a:pt x="3263" y="1537"/>
                    <a:pt x="3233" y="1472"/>
                  </a:cubicBezTo>
                  <a:cubicBezTo>
                    <a:pt x="3224" y="1449"/>
                    <a:pt x="3247" y="1403"/>
                    <a:pt x="3283" y="1347"/>
                  </a:cubicBezTo>
                  <a:cubicBezTo>
                    <a:pt x="3233" y="1302"/>
                    <a:pt x="3201" y="1279"/>
                    <a:pt x="3171" y="1279"/>
                  </a:cubicBezTo>
                  <a:cubicBezTo>
                    <a:pt x="3157" y="1279"/>
                    <a:pt x="3143" y="1284"/>
                    <a:pt x="3129" y="1295"/>
                  </a:cubicBezTo>
                  <a:cubicBezTo>
                    <a:pt x="3093" y="1317"/>
                    <a:pt x="3045" y="1331"/>
                    <a:pt x="3007" y="1331"/>
                  </a:cubicBezTo>
                  <a:cubicBezTo>
                    <a:pt x="2977" y="1331"/>
                    <a:pt x="2954" y="1323"/>
                    <a:pt x="2945" y="1305"/>
                  </a:cubicBezTo>
                  <a:cubicBezTo>
                    <a:pt x="2925" y="1265"/>
                    <a:pt x="2883" y="1111"/>
                    <a:pt x="2955" y="1029"/>
                  </a:cubicBezTo>
                  <a:cubicBezTo>
                    <a:pt x="3014" y="954"/>
                    <a:pt x="3070" y="875"/>
                    <a:pt x="3119" y="793"/>
                  </a:cubicBezTo>
                  <a:cubicBezTo>
                    <a:pt x="3119" y="793"/>
                    <a:pt x="2496" y="132"/>
                    <a:pt x="2421" y="119"/>
                  </a:cubicBezTo>
                  <a:cubicBezTo>
                    <a:pt x="2411" y="117"/>
                    <a:pt x="2399" y="117"/>
                    <a:pt x="2385" y="117"/>
                  </a:cubicBezTo>
                  <a:cubicBezTo>
                    <a:pt x="2324" y="117"/>
                    <a:pt x="2231" y="127"/>
                    <a:pt x="2163" y="127"/>
                  </a:cubicBezTo>
                  <a:cubicBezTo>
                    <a:pt x="2133" y="127"/>
                    <a:pt x="2108" y="125"/>
                    <a:pt x="2093" y="119"/>
                  </a:cubicBezTo>
                  <a:cubicBezTo>
                    <a:pt x="2062" y="107"/>
                    <a:pt x="2054" y="92"/>
                    <a:pt x="2031" y="92"/>
                  </a:cubicBezTo>
                  <a:cubicBezTo>
                    <a:pt x="2016" y="92"/>
                    <a:pt x="1994" y="99"/>
                    <a:pt x="1953" y="119"/>
                  </a:cubicBezTo>
                  <a:cubicBezTo>
                    <a:pt x="1930" y="130"/>
                    <a:pt x="1910" y="135"/>
                    <a:pt x="1892" y="135"/>
                  </a:cubicBezTo>
                  <a:cubicBezTo>
                    <a:pt x="1831" y="135"/>
                    <a:pt x="1794" y="77"/>
                    <a:pt x="1746" y="37"/>
                  </a:cubicBezTo>
                  <a:cubicBezTo>
                    <a:pt x="1719" y="15"/>
                    <a:pt x="1692" y="1"/>
                    <a:pt x="1667"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3141869" y="2754284"/>
              <a:ext cx="18436" cy="22028"/>
            </a:xfrm>
            <a:custGeom>
              <a:avLst/>
              <a:gdLst/>
              <a:ahLst/>
              <a:cxnLst/>
              <a:rect l="l" t="t" r="r" b="b"/>
              <a:pathLst>
                <a:path w="503" h="601" extrusionOk="0">
                  <a:moveTo>
                    <a:pt x="263" y="0"/>
                  </a:moveTo>
                  <a:cubicBezTo>
                    <a:pt x="257" y="0"/>
                    <a:pt x="252" y="0"/>
                    <a:pt x="246" y="1"/>
                  </a:cubicBezTo>
                  <a:cubicBezTo>
                    <a:pt x="242" y="14"/>
                    <a:pt x="242" y="30"/>
                    <a:pt x="242" y="43"/>
                  </a:cubicBezTo>
                  <a:cubicBezTo>
                    <a:pt x="242" y="141"/>
                    <a:pt x="85" y="348"/>
                    <a:pt x="0" y="535"/>
                  </a:cubicBezTo>
                  <a:lnTo>
                    <a:pt x="154" y="600"/>
                  </a:lnTo>
                  <a:cubicBezTo>
                    <a:pt x="223" y="476"/>
                    <a:pt x="308" y="361"/>
                    <a:pt x="406" y="256"/>
                  </a:cubicBezTo>
                  <a:cubicBezTo>
                    <a:pt x="464" y="205"/>
                    <a:pt x="503" y="0"/>
                    <a:pt x="26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147514" y="2720563"/>
              <a:ext cx="82615" cy="65938"/>
            </a:xfrm>
            <a:custGeom>
              <a:avLst/>
              <a:gdLst/>
              <a:ahLst/>
              <a:cxnLst/>
              <a:rect l="l" t="t" r="r" b="b"/>
              <a:pathLst>
                <a:path w="2254" h="1799" extrusionOk="0">
                  <a:moveTo>
                    <a:pt x="2126" y="0"/>
                  </a:moveTo>
                  <a:cubicBezTo>
                    <a:pt x="2023" y="34"/>
                    <a:pt x="1918" y="54"/>
                    <a:pt x="1810" y="54"/>
                  </a:cubicBezTo>
                  <a:cubicBezTo>
                    <a:pt x="1794" y="54"/>
                    <a:pt x="1778" y="53"/>
                    <a:pt x="1762" y="52"/>
                  </a:cubicBezTo>
                  <a:cubicBezTo>
                    <a:pt x="1754" y="52"/>
                    <a:pt x="1746" y="52"/>
                    <a:pt x="1738" y="52"/>
                  </a:cubicBezTo>
                  <a:cubicBezTo>
                    <a:pt x="1565" y="52"/>
                    <a:pt x="1521" y="180"/>
                    <a:pt x="1323" y="180"/>
                  </a:cubicBezTo>
                  <a:cubicBezTo>
                    <a:pt x="1196" y="180"/>
                    <a:pt x="1103" y="200"/>
                    <a:pt x="1038" y="200"/>
                  </a:cubicBezTo>
                  <a:cubicBezTo>
                    <a:pt x="997" y="200"/>
                    <a:pt x="967" y="192"/>
                    <a:pt x="947" y="167"/>
                  </a:cubicBezTo>
                  <a:cubicBezTo>
                    <a:pt x="929" y="145"/>
                    <a:pt x="916" y="135"/>
                    <a:pt x="900" y="135"/>
                  </a:cubicBezTo>
                  <a:cubicBezTo>
                    <a:pt x="872" y="135"/>
                    <a:pt x="834" y="166"/>
                    <a:pt x="744" y="210"/>
                  </a:cubicBezTo>
                  <a:cubicBezTo>
                    <a:pt x="677" y="241"/>
                    <a:pt x="621" y="254"/>
                    <a:pt x="574" y="254"/>
                  </a:cubicBezTo>
                  <a:cubicBezTo>
                    <a:pt x="522" y="254"/>
                    <a:pt x="480" y="237"/>
                    <a:pt x="446" y="210"/>
                  </a:cubicBezTo>
                  <a:cubicBezTo>
                    <a:pt x="430" y="196"/>
                    <a:pt x="414" y="191"/>
                    <a:pt x="400" y="191"/>
                  </a:cubicBezTo>
                  <a:cubicBezTo>
                    <a:pt x="359" y="191"/>
                    <a:pt x="328" y="239"/>
                    <a:pt x="318" y="285"/>
                  </a:cubicBezTo>
                  <a:cubicBezTo>
                    <a:pt x="305" y="351"/>
                    <a:pt x="324" y="485"/>
                    <a:pt x="121" y="514"/>
                  </a:cubicBezTo>
                  <a:cubicBezTo>
                    <a:pt x="108" y="573"/>
                    <a:pt x="85" y="636"/>
                    <a:pt x="121" y="678"/>
                  </a:cubicBezTo>
                  <a:cubicBezTo>
                    <a:pt x="170" y="744"/>
                    <a:pt x="108" y="819"/>
                    <a:pt x="95" y="921"/>
                  </a:cubicBezTo>
                  <a:cubicBezTo>
                    <a:pt x="101" y="920"/>
                    <a:pt x="107" y="920"/>
                    <a:pt x="112" y="920"/>
                  </a:cubicBezTo>
                  <a:cubicBezTo>
                    <a:pt x="349" y="920"/>
                    <a:pt x="313" y="1122"/>
                    <a:pt x="252" y="1176"/>
                  </a:cubicBezTo>
                  <a:cubicBezTo>
                    <a:pt x="154" y="1281"/>
                    <a:pt x="69" y="1396"/>
                    <a:pt x="0" y="1520"/>
                  </a:cubicBezTo>
                  <a:lnTo>
                    <a:pt x="16" y="1530"/>
                  </a:lnTo>
                  <a:lnTo>
                    <a:pt x="43" y="1645"/>
                  </a:lnTo>
                  <a:lnTo>
                    <a:pt x="341" y="1799"/>
                  </a:lnTo>
                  <a:cubicBezTo>
                    <a:pt x="341" y="1799"/>
                    <a:pt x="560" y="1645"/>
                    <a:pt x="652" y="1631"/>
                  </a:cubicBezTo>
                  <a:cubicBezTo>
                    <a:pt x="740" y="1618"/>
                    <a:pt x="1776" y="1061"/>
                    <a:pt x="1776" y="1061"/>
                  </a:cubicBezTo>
                  <a:cubicBezTo>
                    <a:pt x="1776" y="1061"/>
                    <a:pt x="1867" y="921"/>
                    <a:pt x="1854" y="868"/>
                  </a:cubicBezTo>
                  <a:cubicBezTo>
                    <a:pt x="1841" y="816"/>
                    <a:pt x="1828" y="675"/>
                    <a:pt x="1880" y="609"/>
                  </a:cubicBezTo>
                  <a:cubicBezTo>
                    <a:pt x="1933" y="544"/>
                    <a:pt x="1815" y="442"/>
                    <a:pt x="1854" y="337"/>
                  </a:cubicBezTo>
                  <a:cubicBezTo>
                    <a:pt x="1893" y="233"/>
                    <a:pt x="2061" y="184"/>
                    <a:pt x="2061" y="184"/>
                  </a:cubicBezTo>
                  <a:lnTo>
                    <a:pt x="2254" y="39"/>
                  </a:lnTo>
                  <a:lnTo>
                    <a:pt x="2126" y="0"/>
                  </a:ln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4228186" y="2705901"/>
              <a:ext cx="45779" cy="55712"/>
            </a:xfrm>
            <a:custGeom>
              <a:avLst/>
              <a:gdLst/>
              <a:ahLst/>
              <a:cxnLst/>
              <a:rect l="l" t="t" r="r" b="b"/>
              <a:pathLst>
                <a:path w="1249" h="1520" extrusionOk="0">
                  <a:moveTo>
                    <a:pt x="780" y="0"/>
                  </a:moveTo>
                  <a:cubicBezTo>
                    <a:pt x="734" y="40"/>
                    <a:pt x="679" y="63"/>
                    <a:pt x="618" y="63"/>
                  </a:cubicBezTo>
                  <a:cubicBezTo>
                    <a:pt x="614" y="63"/>
                    <a:pt x="610" y="63"/>
                    <a:pt x="606" y="63"/>
                  </a:cubicBezTo>
                  <a:cubicBezTo>
                    <a:pt x="491" y="66"/>
                    <a:pt x="360" y="79"/>
                    <a:pt x="308" y="131"/>
                  </a:cubicBezTo>
                  <a:cubicBezTo>
                    <a:pt x="279" y="161"/>
                    <a:pt x="193" y="213"/>
                    <a:pt x="118" y="276"/>
                  </a:cubicBezTo>
                  <a:cubicBezTo>
                    <a:pt x="154" y="338"/>
                    <a:pt x="147" y="443"/>
                    <a:pt x="220" y="449"/>
                  </a:cubicBezTo>
                  <a:cubicBezTo>
                    <a:pt x="314" y="458"/>
                    <a:pt x="312" y="592"/>
                    <a:pt x="222" y="592"/>
                  </a:cubicBezTo>
                  <a:cubicBezTo>
                    <a:pt x="215" y="592"/>
                    <a:pt x="208" y="592"/>
                    <a:pt x="200" y="590"/>
                  </a:cubicBezTo>
                  <a:cubicBezTo>
                    <a:pt x="193" y="589"/>
                    <a:pt x="187" y="588"/>
                    <a:pt x="181" y="588"/>
                  </a:cubicBezTo>
                  <a:cubicBezTo>
                    <a:pt x="89" y="588"/>
                    <a:pt x="94" y="750"/>
                    <a:pt x="184" y="891"/>
                  </a:cubicBezTo>
                  <a:cubicBezTo>
                    <a:pt x="282" y="1039"/>
                    <a:pt x="0" y="1209"/>
                    <a:pt x="79" y="1288"/>
                  </a:cubicBezTo>
                  <a:cubicBezTo>
                    <a:pt x="154" y="1366"/>
                    <a:pt x="92" y="1458"/>
                    <a:pt x="125" y="1504"/>
                  </a:cubicBezTo>
                  <a:cubicBezTo>
                    <a:pt x="132" y="1514"/>
                    <a:pt x="156" y="1519"/>
                    <a:pt x="191" y="1519"/>
                  </a:cubicBezTo>
                  <a:cubicBezTo>
                    <a:pt x="323" y="1519"/>
                    <a:pt x="610" y="1446"/>
                    <a:pt x="750" y="1301"/>
                  </a:cubicBezTo>
                  <a:cubicBezTo>
                    <a:pt x="869" y="1178"/>
                    <a:pt x="931" y="1147"/>
                    <a:pt x="985" y="1147"/>
                  </a:cubicBezTo>
                  <a:cubicBezTo>
                    <a:pt x="1014" y="1147"/>
                    <a:pt x="1040" y="1156"/>
                    <a:pt x="1071" y="1163"/>
                  </a:cubicBezTo>
                  <a:cubicBezTo>
                    <a:pt x="1082" y="1166"/>
                    <a:pt x="1093" y="1168"/>
                    <a:pt x="1104" y="1168"/>
                  </a:cubicBezTo>
                  <a:cubicBezTo>
                    <a:pt x="1183" y="1168"/>
                    <a:pt x="1249" y="1089"/>
                    <a:pt x="1206" y="1022"/>
                  </a:cubicBezTo>
                  <a:cubicBezTo>
                    <a:pt x="1156" y="950"/>
                    <a:pt x="1104" y="774"/>
                    <a:pt x="1120" y="551"/>
                  </a:cubicBezTo>
                  <a:cubicBezTo>
                    <a:pt x="1127" y="420"/>
                    <a:pt x="950" y="187"/>
                    <a:pt x="780"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3776204" y="2869633"/>
              <a:ext cx="53843" cy="67441"/>
            </a:xfrm>
            <a:custGeom>
              <a:avLst/>
              <a:gdLst/>
              <a:ahLst/>
              <a:cxnLst/>
              <a:rect l="l" t="t" r="r" b="b"/>
              <a:pathLst>
                <a:path w="1469" h="1840" extrusionOk="0">
                  <a:moveTo>
                    <a:pt x="206" y="1"/>
                  </a:moveTo>
                  <a:cubicBezTo>
                    <a:pt x="184" y="1"/>
                    <a:pt x="158" y="18"/>
                    <a:pt x="119" y="71"/>
                  </a:cubicBezTo>
                  <a:cubicBezTo>
                    <a:pt x="1" y="228"/>
                    <a:pt x="374" y="228"/>
                    <a:pt x="331" y="346"/>
                  </a:cubicBezTo>
                  <a:cubicBezTo>
                    <a:pt x="292" y="464"/>
                    <a:pt x="177" y="385"/>
                    <a:pt x="158" y="483"/>
                  </a:cubicBezTo>
                  <a:cubicBezTo>
                    <a:pt x="138" y="582"/>
                    <a:pt x="177" y="837"/>
                    <a:pt x="236" y="975"/>
                  </a:cubicBezTo>
                  <a:cubicBezTo>
                    <a:pt x="305" y="1168"/>
                    <a:pt x="345" y="1371"/>
                    <a:pt x="351" y="1574"/>
                  </a:cubicBezTo>
                  <a:cubicBezTo>
                    <a:pt x="443" y="1558"/>
                    <a:pt x="485" y="1515"/>
                    <a:pt x="571" y="1515"/>
                  </a:cubicBezTo>
                  <a:cubicBezTo>
                    <a:pt x="675" y="1515"/>
                    <a:pt x="823" y="1499"/>
                    <a:pt x="833" y="1387"/>
                  </a:cubicBezTo>
                  <a:cubicBezTo>
                    <a:pt x="838" y="1293"/>
                    <a:pt x="926" y="1220"/>
                    <a:pt x="995" y="1220"/>
                  </a:cubicBezTo>
                  <a:cubicBezTo>
                    <a:pt x="1007" y="1220"/>
                    <a:pt x="1019" y="1222"/>
                    <a:pt x="1029" y="1227"/>
                  </a:cubicBezTo>
                  <a:cubicBezTo>
                    <a:pt x="1098" y="1263"/>
                    <a:pt x="1200" y="1535"/>
                    <a:pt x="1203" y="1676"/>
                  </a:cubicBezTo>
                  <a:cubicBezTo>
                    <a:pt x="1209" y="1731"/>
                    <a:pt x="1229" y="1787"/>
                    <a:pt x="1255" y="1840"/>
                  </a:cubicBezTo>
                  <a:cubicBezTo>
                    <a:pt x="1291" y="1803"/>
                    <a:pt x="1331" y="1771"/>
                    <a:pt x="1373" y="1741"/>
                  </a:cubicBezTo>
                  <a:cubicBezTo>
                    <a:pt x="1373" y="1741"/>
                    <a:pt x="1413" y="1594"/>
                    <a:pt x="1468" y="1528"/>
                  </a:cubicBezTo>
                  <a:cubicBezTo>
                    <a:pt x="1409" y="1207"/>
                    <a:pt x="1376" y="896"/>
                    <a:pt x="1334" y="896"/>
                  </a:cubicBezTo>
                  <a:cubicBezTo>
                    <a:pt x="1277" y="896"/>
                    <a:pt x="1202" y="1153"/>
                    <a:pt x="1108" y="1153"/>
                  </a:cubicBezTo>
                  <a:cubicBezTo>
                    <a:pt x="1105" y="1153"/>
                    <a:pt x="1101" y="1152"/>
                    <a:pt x="1098" y="1152"/>
                  </a:cubicBezTo>
                  <a:cubicBezTo>
                    <a:pt x="1000" y="1132"/>
                    <a:pt x="1000" y="798"/>
                    <a:pt x="1118" y="798"/>
                  </a:cubicBezTo>
                  <a:cubicBezTo>
                    <a:pt x="1236" y="798"/>
                    <a:pt x="1373" y="542"/>
                    <a:pt x="1373" y="464"/>
                  </a:cubicBezTo>
                  <a:cubicBezTo>
                    <a:pt x="1373" y="385"/>
                    <a:pt x="1255" y="385"/>
                    <a:pt x="1137" y="385"/>
                  </a:cubicBezTo>
                  <a:cubicBezTo>
                    <a:pt x="1019" y="385"/>
                    <a:pt x="764" y="405"/>
                    <a:pt x="764" y="405"/>
                  </a:cubicBezTo>
                  <a:cubicBezTo>
                    <a:pt x="764" y="405"/>
                    <a:pt x="607" y="346"/>
                    <a:pt x="607" y="247"/>
                  </a:cubicBezTo>
                  <a:cubicBezTo>
                    <a:pt x="607" y="149"/>
                    <a:pt x="551" y="71"/>
                    <a:pt x="390" y="71"/>
                  </a:cubicBezTo>
                  <a:cubicBezTo>
                    <a:pt x="286" y="71"/>
                    <a:pt x="252" y="1"/>
                    <a:pt x="206"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3546127" y="2746257"/>
              <a:ext cx="333611" cy="351534"/>
            </a:xfrm>
            <a:custGeom>
              <a:avLst/>
              <a:gdLst/>
              <a:ahLst/>
              <a:cxnLst/>
              <a:rect l="l" t="t" r="r" b="b"/>
              <a:pathLst>
                <a:path w="9102" h="9591" extrusionOk="0">
                  <a:moveTo>
                    <a:pt x="3126" y="0"/>
                  </a:moveTo>
                  <a:lnTo>
                    <a:pt x="2995" y="13"/>
                  </a:lnTo>
                  <a:cubicBezTo>
                    <a:pt x="2995" y="13"/>
                    <a:pt x="2920" y="220"/>
                    <a:pt x="2867" y="246"/>
                  </a:cubicBezTo>
                  <a:cubicBezTo>
                    <a:pt x="2815" y="272"/>
                    <a:pt x="2635" y="311"/>
                    <a:pt x="2543" y="377"/>
                  </a:cubicBezTo>
                  <a:cubicBezTo>
                    <a:pt x="2528" y="387"/>
                    <a:pt x="2508" y="392"/>
                    <a:pt x="2484" y="392"/>
                  </a:cubicBezTo>
                  <a:cubicBezTo>
                    <a:pt x="2368" y="392"/>
                    <a:pt x="2169" y="285"/>
                    <a:pt x="2052" y="285"/>
                  </a:cubicBezTo>
                  <a:cubicBezTo>
                    <a:pt x="1911" y="285"/>
                    <a:pt x="1819" y="429"/>
                    <a:pt x="1885" y="465"/>
                  </a:cubicBezTo>
                  <a:cubicBezTo>
                    <a:pt x="1947" y="505"/>
                    <a:pt x="1937" y="776"/>
                    <a:pt x="1937" y="776"/>
                  </a:cubicBezTo>
                  <a:cubicBezTo>
                    <a:pt x="1937" y="776"/>
                    <a:pt x="2007" y="1089"/>
                    <a:pt x="2117" y="1089"/>
                  </a:cubicBezTo>
                  <a:cubicBezTo>
                    <a:pt x="2122" y="1089"/>
                    <a:pt x="2126" y="1089"/>
                    <a:pt x="2130" y="1088"/>
                  </a:cubicBezTo>
                  <a:cubicBezTo>
                    <a:pt x="2140" y="1085"/>
                    <a:pt x="2150" y="1084"/>
                    <a:pt x="2160" y="1084"/>
                  </a:cubicBezTo>
                  <a:cubicBezTo>
                    <a:pt x="2268" y="1084"/>
                    <a:pt x="2380" y="1205"/>
                    <a:pt x="2284" y="1229"/>
                  </a:cubicBezTo>
                  <a:cubicBezTo>
                    <a:pt x="2179" y="1255"/>
                    <a:pt x="2130" y="1373"/>
                    <a:pt x="2117" y="1474"/>
                  </a:cubicBezTo>
                  <a:cubicBezTo>
                    <a:pt x="2104" y="1579"/>
                    <a:pt x="2130" y="1707"/>
                    <a:pt x="2052" y="1720"/>
                  </a:cubicBezTo>
                  <a:cubicBezTo>
                    <a:pt x="1973" y="1733"/>
                    <a:pt x="1898" y="1763"/>
                    <a:pt x="1898" y="1903"/>
                  </a:cubicBezTo>
                  <a:cubicBezTo>
                    <a:pt x="1898" y="2044"/>
                    <a:pt x="1727" y="2005"/>
                    <a:pt x="1701" y="2057"/>
                  </a:cubicBezTo>
                  <a:cubicBezTo>
                    <a:pt x="1675" y="2110"/>
                    <a:pt x="1613" y="2369"/>
                    <a:pt x="1573" y="2408"/>
                  </a:cubicBezTo>
                  <a:cubicBezTo>
                    <a:pt x="1534" y="2447"/>
                    <a:pt x="1315" y="2457"/>
                    <a:pt x="1302" y="2575"/>
                  </a:cubicBezTo>
                  <a:cubicBezTo>
                    <a:pt x="1289" y="2685"/>
                    <a:pt x="1195" y="2821"/>
                    <a:pt x="1130" y="2821"/>
                  </a:cubicBezTo>
                  <a:cubicBezTo>
                    <a:pt x="1127" y="2821"/>
                    <a:pt x="1124" y="2821"/>
                    <a:pt x="1121" y="2821"/>
                  </a:cubicBezTo>
                  <a:cubicBezTo>
                    <a:pt x="1083" y="2813"/>
                    <a:pt x="1025" y="2791"/>
                    <a:pt x="978" y="2791"/>
                  </a:cubicBezTo>
                  <a:cubicBezTo>
                    <a:pt x="945" y="2791"/>
                    <a:pt x="917" y="2802"/>
                    <a:pt x="902" y="2834"/>
                  </a:cubicBezTo>
                  <a:cubicBezTo>
                    <a:pt x="893" y="2851"/>
                    <a:pt x="878" y="2858"/>
                    <a:pt x="860" y="2858"/>
                  </a:cubicBezTo>
                  <a:cubicBezTo>
                    <a:pt x="805" y="2858"/>
                    <a:pt x="720" y="2801"/>
                    <a:pt x="676" y="2801"/>
                  </a:cubicBezTo>
                  <a:cubicBezTo>
                    <a:pt x="668" y="2801"/>
                    <a:pt x="661" y="2803"/>
                    <a:pt x="656" y="2808"/>
                  </a:cubicBezTo>
                  <a:cubicBezTo>
                    <a:pt x="614" y="2847"/>
                    <a:pt x="410" y="3014"/>
                    <a:pt x="410" y="3119"/>
                  </a:cubicBezTo>
                  <a:cubicBezTo>
                    <a:pt x="410" y="3224"/>
                    <a:pt x="630" y="3220"/>
                    <a:pt x="617" y="3351"/>
                  </a:cubicBezTo>
                  <a:cubicBezTo>
                    <a:pt x="604" y="3482"/>
                    <a:pt x="692" y="3623"/>
                    <a:pt x="758" y="3686"/>
                  </a:cubicBezTo>
                  <a:cubicBezTo>
                    <a:pt x="823" y="3751"/>
                    <a:pt x="925" y="3908"/>
                    <a:pt x="876" y="3984"/>
                  </a:cubicBezTo>
                  <a:cubicBezTo>
                    <a:pt x="839" y="4038"/>
                    <a:pt x="790" y="4061"/>
                    <a:pt x="724" y="4061"/>
                  </a:cubicBezTo>
                  <a:cubicBezTo>
                    <a:pt x="696" y="4061"/>
                    <a:pt x="665" y="4057"/>
                    <a:pt x="630" y="4049"/>
                  </a:cubicBezTo>
                  <a:cubicBezTo>
                    <a:pt x="612" y="4045"/>
                    <a:pt x="598" y="4044"/>
                    <a:pt x="585" y="4044"/>
                  </a:cubicBezTo>
                  <a:cubicBezTo>
                    <a:pt x="529" y="4044"/>
                    <a:pt x="506" y="4073"/>
                    <a:pt x="422" y="4073"/>
                  </a:cubicBezTo>
                  <a:cubicBezTo>
                    <a:pt x="395" y="4073"/>
                    <a:pt x="362" y="4070"/>
                    <a:pt x="319" y="4062"/>
                  </a:cubicBezTo>
                  <a:cubicBezTo>
                    <a:pt x="296" y="4058"/>
                    <a:pt x="276" y="4056"/>
                    <a:pt x="258" y="4056"/>
                  </a:cubicBezTo>
                  <a:cubicBezTo>
                    <a:pt x="109" y="4056"/>
                    <a:pt x="91" y="4190"/>
                    <a:pt x="21" y="4269"/>
                  </a:cubicBezTo>
                  <a:cubicBezTo>
                    <a:pt x="17" y="4272"/>
                    <a:pt x="8" y="4282"/>
                    <a:pt x="1" y="4292"/>
                  </a:cubicBezTo>
                  <a:cubicBezTo>
                    <a:pt x="99" y="4367"/>
                    <a:pt x="139" y="4508"/>
                    <a:pt x="302" y="4570"/>
                  </a:cubicBezTo>
                  <a:cubicBezTo>
                    <a:pt x="333" y="4582"/>
                    <a:pt x="363" y="4586"/>
                    <a:pt x="393" y="4586"/>
                  </a:cubicBezTo>
                  <a:cubicBezTo>
                    <a:pt x="491" y="4586"/>
                    <a:pt x="577" y="4534"/>
                    <a:pt x="623" y="4534"/>
                  </a:cubicBezTo>
                  <a:cubicBezTo>
                    <a:pt x="646" y="4534"/>
                    <a:pt x="659" y="4547"/>
                    <a:pt x="659" y="4586"/>
                  </a:cubicBezTo>
                  <a:cubicBezTo>
                    <a:pt x="659" y="4731"/>
                    <a:pt x="214" y="4701"/>
                    <a:pt x="204" y="4744"/>
                  </a:cubicBezTo>
                  <a:cubicBezTo>
                    <a:pt x="195" y="4785"/>
                    <a:pt x="633" y="5313"/>
                    <a:pt x="875" y="5313"/>
                  </a:cubicBezTo>
                  <a:cubicBezTo>
                    <a:pt x="884" y="5313"/>
                    <a:pt x="893" y="5312"/>
                    <a:pt x="902" y="5310"/>
                  </a:cubicBezTo>
                  <a:cubicBezTo>
                    <a:pt x="1138" y="5264"/>
                    <a:pt x="1311" y="5009"/>
                    <a:pt x="1246" y="4970"/>
                  </a:cubicBezTo>
                  <a:cubicBezTo>
                    <a:pt x="1183" y="4937"/>
                    <a:pt x="1266" y="4799"/>
                    <a:pt x="1330" y="4799"/>
                  </a:cubicBezTo>
                  <a:cubicBezTo>
                    <a:pt x="1336" y="4799"/>
                    <a:pt x="1342" y="4800"/>
                    <a:pt x="1347" y="4803"/>
                  </a:cubicBezTo>
                  <a:cubicBezTo>
                    <a:pt x="1410" y="4829"/>
                    <a:pt x="1357" y="5081"/>
                    <a:pt x="1429" y="5140"/>
                  </a:cubicBezTo>
                  <a:cubicBezTo>
                    <a:pt x="1501" y="5199"/>
                    <a:pt x="1478" y="5304"/>
                    <a:pt x="1429" y="5441"/>
                  </a:cubicBezTo>
                  <a:cubicBezTo>
                    <a:pt x="1380" y="5579"/>
                    <a:pt x="1478" y="5841"/>
                    <a:pt x="1492" y="5992"/>
                  </a:cubicBezTo>
                  <a:cubicBezTo>
                    <a:pt x="1505" y="6142"/>
                    <a:pt x="1606" y="6362"/>
                    <a:pt x="1642" y="6585"/>
                  </a:cubicBezTo>
                  <a:cubicBezTo>
                    <a:pt x="1675" y="6807"/>
                    <a:pt x="1816" y="7214"/>
                    <a:pt x="1947" y="7459"/>
                  </a:cubicBezTo>
                  <a:cubicBezTo>
                    <a:pt x="2078" y="7708"/>
                    <a:pt x="2179" y="8190"/>
                    <a:pt x="2265" y="8308"/>
                  </a:cubicBezTo>
                  <a:cubicBezTo>
                    <a:pt x="2353" y="8426"/>
                    <a:pt x="2576" y="8776"/>
                    <a:pt x="2576" y="8996"/>
                  </a:cubicBezTo>
                  <a:cubicBezTo>
                    <a:pt x="2576" y="9212"/>
                    <a:pt x="2815" y="9520"/>
                    <a:pt x="2897" y="9576"/>
                  </a:cubicBezTo>
                  <a:cubicBezTo>
                    <a:pt x="2911" y="9586"/>
                    <a:pt x="2929" y="9591"/>
                    <a:pt x="2948" y="9591"/>
                  </a:cubicBezTo>
                  <a:cubicBezTo>
                    <a:pt x="3038" y="9591"/>
                    <a:pt x="3166" y="9486"/>
                    <a:pt x="3202" y="9372"/>
                  </a:cubicBezTo>
                  <a:cubicBezTo>
                    <a:pt x="3244" y="9235"/>
                    <a:pt x="3493" y="9182"/>
                    <a:pt x="3506" y="9068"/>
                  </a:cubicBezTo>
                  <a:cubicBezTo>
                    <a:pt x="3519" y="8953"/>
                    <a:pt x="3546" y="8858"/>
                    <a:pt x="3631" y="8845"/>
                  </a:cubicBezTo>
                  <a:cubicBezTo>
                    <a:pt x="3719" y="8832"/>
                    <a:pt x="3719" y="8737"/>
                    <a:pt x="3719" y="8612"/>
                  </a:cubicBezTo>
                  <a:cubicBezTo>
                    <a:pt x="3719" y="8485"/>
                    <a:pt x="3729" y="8308"/>
                    <a:pt x="3817" y="8196"/>
                  </a:cubicBezTo>
                  <a:cubicBezTo>
                    <a:pt x="3903" y="8085"/>
                    <a:pt x="3919" y="7787"/>
                    <a:pt x="3863" y="7662"/>
                  </a:cubicBezTo>
                  <a:cubicBezTo>
                    <a:pt x="3811" y="7541"/>
                    <a:pt x="3840" y="7371"/>
                    <a:pt x="3889" y="7250"/>
                  </a:cubicBezTo>
                  <a:cubicBezTo>
                    <a:pt x="3939" y="7128"/>
                    <a:pt x="3919" y="6991"/>
                    <a:pt x="4011" y="6981"/>
                  </a:cubicBezTo>
                  <a:cubicBezTo>
                    <a:pt x="4106" y="6971"/>
                    <a:pt x="4240" y="6889"/>
                    <a:pt x="4335" y="6758"/>
                  </a:cubicBezTo>
                  <a:cubicBezTo>
                    <a:pt x="4433" y="6627"/>
                    <a:pt x="4728" y="6447"/>
                    <a:pt x="4836" y="6359"/>
                  </a:cubicBezTo>
                  <a:cubicBezTo>
                    <a:pt x="4941" y="6273"/>
                    <a:pt x="5265" y="5988"/>
                    <a:pt x="5364" y="5828"/>
                  </a:cubicBezTo>
                  <a:cubicBezTo>
                    <a:pt x="5462" y="5667"/>
                    <a:pt x="5737" y="5615"/>
                    <a:pt x="5862" y="5484"/>
                  </a:cubicBezTo>
                  <a:cubicBezTo>
                    <a:pt x="5989" y="5353"/>
                    <a:pt x="5940" y="5284"/>
                    <a:pt x="5963" y="5143"/>
                  </a:cubicBezTo>
                  <a:cubicBezTo>
                    <a:pt x="5989" y="5002"/>
                    <a:pt x="6396" y="4947"/>
                    <a:pt x="6549" y="4947"/>
                  </a:cubicBezTo>
                  <a:cubicBezTo>
                    <a:pt x="6576" y="4947"/>
                    <a:pt x="6605" y="4943"/>
                    <a:pt x="6631" y="4937"/>
                  </a:cubicBezTo>
                  <a:cubicBezTo>
                    <a:pt x="6625" y="4734"/>
                    <a:pt x="6586" y="4531"/>
                    <a:pt x="6517" y="4341"/>
                  </a:cubicBezTo>
                  <a:cubicBezTo>
                    <a:pt x="6458" y="4203"/>
                    <a:pt x="6418" y="3948"/>
                    <a:pt x="6438" y="3849"/>
                  </a:cubicBezTo>
                  <a:cubicBezTo>
                    <a:pt x="6458" y="3751"/>
                    <a:pt x="6576" y="3830"/>
                    <a:pt x="6612" y="3712"/>
                  </a:cubicBezTo>
                  <a:cubicBezTo>
                    <a:pt x="6651" y="3594"/>
                    <a:pt x="6281" y="3594"/>
                    <a:pt x="6399" y="3437"/>
                  </a:cubicBezTo>
                  <a:cubicBezTo>
                    <a:pt x="6437" y="3384"/>
                    <a:pt x="6463" y="3367"/>
                    <a:pt x="6486" y="3367"/>
                  </a:cubicBezTo>
                  <a:cubicBezTo>
                    <a:pt x="6532" y="3367"/>
                    <a:pt x="6568" y="3437"/>
                    <a:pt x="6671" y="3437"/>
                  </a:cubicBezTo>
                  <a:cubicBezTo>
                    <a:pt x="6828" y="3437"/>
                    <a:pt x="6887" y="3515"/>
                    <a:pt x="6887" y="3613"/>
                  </a:cubicBezTo>
                  <a:cubicBezTo>
                    <a:pt x="6887" y="3712"/>
                    <a:pt x="7044" y="3771"/>
                    <a:pt x="7044" y="3771"/>
                  </a:cubicBezTo>
                  <a:cubicBezTo>
                    <a:pt x="7044" y="3771"/>
                    <a:pt x="7300" y="3751"/>
                    <a:pt x="7418" y="3751"/>
                  </a:cubicBezTo>
                  <a:cubicBezTo>
                    <a:pt x="7536" y="3751"/>
                    <a:pt x="7653" y="3751"/>
                    <a:pt x="7653" y="3830"/>
                  </a:cubicBezTo>
                  <a:cubicBezTo>
                    <a:pt x="7653" y="3908"/>
                    <a:pt x="7516" y="4164"/>
                    <a:pt x="7398" y="4164"/>
                  </a:cubicBezTo>
                  <a:cubicBezTo>
                    <a:pt x="7280" y="4164"/>
                    <a:pt x="7280" y="4498"/>
                    <a:pt x="7378" y="4514"/>
                  </a:cubicBezTo>
                  <a:cubicBezTo>
                    <a:pt x="7382" y="4515"/>
                    <a:pt x="7385" y="4515"/>
                    <a:pt x="7389" y="4515"/>
                  </a:cubicBezTo>
                  <a:cubicBezTo>
                    <a:pt x="7482" y="4515"/>
                    <a:pt x="7557" y="4262"/>
                    <a:pt x="7614" y="4262"/>
                  </a:cubicBezTo>
                  <a:cubicBezTo>
                    <a:pt x="7657" y="4262"/>
                    <a:pt x="7690" y="4573"/>
                    <a:pt x="7745" y="4894"/>
                  </a:cubicBezTo>
                  <a:cubicBezTo>
                    <a:pt x="7758" y="4878"/>
                    <a:pt x="7775" y="4865"/>
                    <a:pt x="7794" y="4862"/>
                  </a:cubicBezTo>
                  <a:cubicBezTo>
                    <a:pt x="7873" y="4862"/>
                    <a:pt x="7834" y="4590"/>
                    <a:pt x="7886" y="4514"/>
                  </a:cubicBezTo>
                  <a:cubicBezTo>
                    <a:pt x="7935" y="4436"/>
                    <a:pt x="7912" y="4190"/>
                    <a:pt x="7952" y="4190"/>
                  </a:cubicBezTo>
                  <a:cubicBezTo>
                    <a:pt x="7977" y="4190"/>
                    <a:pt x="8100" y="4229"/>
                    <a:pt x="8167" y="4229"/>
                  </a:cubicBezTo>
                  <a:cubicBezTo>
                    <a:pt x="8195" y="4229"/>
                    <a:pt x="8213" y="4222"/>
                    <a:pt x="8210" y="4203"/>
                  </a:cubicBezTo>
                  <a:cubicBezTo>
                    <a:pt x="8197" y="4138"/>
                    <a:pt x="8351" y="3915"/>
                    <a:pt x="8325" y="3800"/>
                  </a:cubicBezTo>
                  <a:cubicBezTo>
                    <a:pt x="8299" y="3689"/>
                    <a:pt x="8417" y="3541"/>
                    <a:pt x="8417" y="3401"/>
                  </a:cubicBezTo>
                  <a:cubicBezTo>
                    <a:pt x="8417" y="3260"/>
                    <a:pt x="8545" y="3220"/>
                    <a:pt x="8636" y="3142"/>
                  </a:cubicBezTo>
                  <a:cubicBezTo>
                    <a:pt x="8706" y="3080"/>
                    <a:pt x="8817" y="3004"/>
                    <a:pt x="8875" y="3004"/>
                  </a:cubicBezTo>
                  <a:cubicBezTo>
                    <a:pt x="8891" y="3004"/>
                    <a:pt x="8902" y="3010"/>
                    <a:pt x="8908" y="3024"/>
                  </a:cubicBezTo>
                  <a:cubicBezTo>
                    <a:pt x="8923" y="3061"/>
                    <a:pt x="8992" y="3094"/>
                    <a:pt x="9034" y="3094"/>
                  </a:cubicBezTo>
                  <a:cubicBezTo>
                    <a:pt x="9066" y="3094"/>
                    <a:pt x="9083" y="3075"/>
                    <a:pt x="9049" y="3024"/>
                  </a:cubicBezTo>
                  <a:cubicBezTo>
                    <a:pt x="8970" y="2909"/>
                    <a:pt x="8970" y="2830"/>
                    <a:pt x="9023" y="2804"/>
                  </a:cubicBezTo>
                  <a:cubicBezTo>
                    <a:pt x="9075" y="2781"/>
                    <a:pt x="9101" y="2650"/>
                    <a:pt x="9101" y="2650"/>
                  </a:cubicBezTo>
                  <a:cubicBezTo>
                    <a:pt x="9101" y="2650"/>
                    <a:pt x="8934" y="2624"/>
                    <a:pt x="8908" y="2545"/>
                  </a:cubicBezTo>
                  <a:cubicBezTo>
                    <a:pt x="8882" y="2470"/>
                    <a:pt x="8777" y="2392"/>
                    <a:pt x="8777" y="2326"/>
                  </a:cubicBezTo>
                  <a:cubicBezTo>
                    <a:pt x="8777" y="2301"/>
                    <a:pt x="8762" y="2289"/>
                    <a:pt x="8740" y="2289"/>
                  </a:cubicBezTo>
                  <a:cubicBezTo>
                    <a:pt x="8707" y="2289"/>
                    <a:pt x="8657" y="2313"/>
                    <a:pt x="8610" y="2352"/>
                  </a:cubicBezTo>
                  <a:cubicBezTo>
                    <a:pt x="8594" y="2365"/>
                    <a:pt x="8576" y="2370"/>
                    <a:pt x="8555" y="2370"/>
                  </a:cubicBezTo>
                  <a:cubicBezTo>
                    <a:pt x="8499" y="2370"/>
                    <a:pt x="8427" y="2335"/>
                    <a:pt x="8344" y="2335"/>
                  </a:cubicBezTo>
                  <a:cubicBezTo>
                    <a:pt x="8305" y="2335"/>
                    <a:pt x="8264" y="2343"/>
                    <a:pt x="8220" y="2365"/>
                  </a:cubicBezTo>
                  <a:cubicBezTo>
                    <a:pt x="8063" y="2452"/>
                    <a:pt x="8022" y="2547"/>
                    <a:pt x="7952" y="2547"/>
                  </a:cubicBezTo>
                  <a:cubicBezTo>
                    <a:pt x="7948" y="2547"/>
                    <a:pt x="7943" y="2546"/>
                    <a:pt x="7938" y="2545"/>
                  </a:cubicBezTo>
                  <a:cubicBezTo>
                    <a:pt x="7932" y="2545"/>
                    <a:pt x="7927" y="2544"/>
                    <a:pt x="7922" y="2544"/>
                  </a:cubicBezTo>
                  <a:cubicBezTo>
                    <a:pt x="7859" y="2544"/>
                    <a:pt x="7868" y="2616"/>
                    <a:pt x="7807" y="2677"/>
                  </a:cubicBezTo>
                  <a:cubicBezTo>
                    <a:pt x="7742" y="2742"/>
                    <a:pt x="7693" y="2817"/>
                    <a:pt x="7653" y="2817"/>
                  </a:cubicBezTo>
                  <a:cubicBezTo>
                    <a:pt x="7614" y="2817"/>
                    <a:pt x="7483" y="2883"/>
                    <a:pt x="7483" y="2883"/>
                  </a:cubicBezTo>
                  <a:cubicBezTo>
                    <a:pt x="7483" y="2883"/>
                    <a:pt x="7575" y="3076"/>
                    <a:pt x="7522" y="3168"/>
                  </a:cubicBezTo>
                  <a:cubicBezTo>
                    <a:pt x="7503" y="3200"/>
                    <a:pt x="7474" y="3209"/>
                    <a:pt x="7438" y="3209"/>
                  </a:cubicBezTo>
                  <a:cubicBezTo>
                    <a:pt x="7395" y="3209"/>
                    <a:pt x="7343" y="3197"/>
                    <a:pt x="7285" y="3197"/>
                  </a:cubicBezTo>
                  <a:cubicBezTo>
                    <a:pt x="7258" y="3197"/>
                    <a:pt x="7230" y="3199"/>
                    <a:pt x="7201" y="3207"/>
                  </a:cubicBezTo>
                  <a:cubicBezTo>
                    <a:pt x="7174" y="3215"/>
                    <a:pt x="7149" y="3219"/>
                    <a:pt x="7126" y="3219"/>
                  </a:cubicBezTo>
                  <a:cubicBezTo>
                    <a:pt x="7044" y="3219"/>
                    <a:pt x="6989" y="3177"/>
                    <a:pt x="6924" y="3177"/>
                  </a:cubicBezTo>
                  <a:cubicBezTo>
                    <a:pt x="6913" y="3177"/>
                    <a:pt x="6902" y="3178"/>
                    <a:pt x="6890" y="3181"/>
                  </a:cubicBezTo>
                  <a:cubicBezTo>
                    <a:pt x="6877" y="3184"/>
                    <a:pt x="6864" y="3186"/>
                    <a:pt x="6851" y="3186"/>
                  </a:cubicBezTo>
                  <a:cubicBezTo>
                    <a:pt x="6775" y="3186"/>
                    <a:pt x="6722" y="3131"/>
                    <a:pt x="6681" y="3131"/>
                  </a:cubicBezTo>
                  <a:cubicBezTo>
                    <a:pt x="6678" y="3131"/>
                    <a:pt x="6674" y="3131"/>
                    <a:pt x="6671" y="3132"/>
                  </a:cubicBezTo>
                  <a:cubicBezTo>
                    <a:pt x="6668" y="3132"/>
                    <a:pt x="6666" y="3133"/>
                    <a:pt x="6663" y="3133"/>
                  </a:cubicBezTo>
                  <a:cubicBezTo>
                    <a:pt x="6611" y="3133"/>
                    <a:pt x="6541" y="3009"/>
                    <a:pt x="6566" y="2909"/>
                  </a:cubicBezTo>
                  <a:cubicBezTo>
                    <a:pt x="6587" y="2828"/>
                    <a:pt x="6541" y="2719"/>
                    <a:pt x="6495" y="2719"/>
                  </a:cubicBezTo>
                  <a:cubicBezTo>
                    <a:pt x="6483" y="2719"/>
                    <a:pt x="6472" y="2726"/>
                    <a:pt x="6461" y="2742"/>
                  </a:cubicBezTo>
                  <a:cubicBezTo>
                    <a:pt x="6412" y="2821"/>
                    <a:pt x="6333" y="2781"/>
                    <a:pt x="6333" y="2899"/>
                  </a:cubicBezTo>
                  <a:cubicBezTo>
                    <a:pt x="6333" y="3014"/>
                    <a:pt x="6399" y="3158"/>
                    <a:pt x="6320" y="3233"/>
                  </a:cubicBezTo>
                  <a:cubicBezTo>
                    <a:pt x="6269" y="3284"/>
                    <a:pt x="6077" y="3319"/>
                    <a:pt x="5928" y="3319"/>
                  </a:cubicBezTo>
                  <a:cubicBezTo>
                    <a:pt x="5847" y="3319"/>
                    <a:pt x="5778" y="3309"/>
                    <a:pt x="5750" y="3286"/>
                  </a:cubicBezTo>
                  <a:cubicBezTo>
                    <a:pt x="5675" y="3220"/>
                    <a:pt x="5337" y="3181"/>
                    <a:pt x="5324" y="3119"/>
                  </a:cubicBezTo>
                  <a:cubicBezTo>
                    <a:pt x="5311" y="3053"/>
                    <a:pt x="5206" y="2935"/>
                    <a:pt x="5144" y="2935"/>
                  </a:cubicBezTo>
                  <a:cubicBezTo>
                    <a:pt x="5090" y="2935"/>
                    <a:pt x="4950" y="2998"/>
                    <a:pt x="4872" y="2998"/>
                  </a:cubicBezTo>
                  <a:cubicBezTo>
                    <a:pt x="4856" y="2998"/>
                    <a:pt x="4842" y="2995"/>
                    <a:pt x="4833" y="2988"/>
                  </a:cubicBezTo>
                  <a:cubicBezTo>
                    <a:pt x="4781" y="2948"/>
                    <a:pt x="4653" y="2847"/>
                    <a:pt x="4561" y="2834"/>
                  </a:cubicBezTo>
                  <a:cubicBezTo>
                    <a:pt x="4469" y="2821"/>
                    <a:pt x="4328" y="2755"/>
                    <a:pt x="4315" y="2703"/>
                  </a:cubicBezTo>
                  <a:cubicBezTo>
                    <a:pt x="4302" y="2654"/>
                    <a:pt x="4096" y="2627"/>
                    <a:pt x="4057" y="2575"/>
                  </a:cubicBezTo>
                  <a:cubicBezTo>
                    <a:pt x="4017" y="2523"/>
                    <a:pt x="3889" y="2509"/>
                    <a:pt x="3889" y="2444"/>
                  </a:cubicBezTo>
                  <a:cubicBezTo>
                    <a:pt x="3889" y="2382"/>
                    <a:pt x="3939" y="2277"/>
                    <a:pt x="3939" y="2198"/>
                  </a:cubicBezTo>
                  <a:cubicBezTo>
                    <a:pt x="3939" y="2123"/>
                    <a:pt x="4096" y="2044"/>
                    <a:pt x="4096" y="1992"/>
                  </a:cubicBezTo>
                  <a:cubicBezTo>
                    <a:pt x="4096" y="1939"/>
                    <a:pt x="3952" y="1851"/>
                    <a:pt x="3952" y="1851"/>
                  </a:cubicBezTo>
                  <a:cubicBezTo>
                    <a:pt x="3952" y="1851"/>
                    <a:pt x="3863" y="1681"/>
                    <a:pt x="3758" y="1681"/>
                  </a:cubicBezTo>
                  <a:cubicBezTo>
                    <a:pt x="3657" y="1681"/>
                    <a:pt x="3578" y="1500"/>
                    <a:pt x="3487" y="1487"/>
                  </a:cubicBezTo>
                  <a:cubicBezTo>
                    <a:pt x="3398" y="1474"/>
                    <a:pt x="3424" y="1294"/>
                    <a:pt x="3372" y="1229"/>
                  </a:cubicBezTo>
                  <a:cubicBezTo>
                    <a:pt x="3330" y="1178"/>
                    <a:pt x="3347" y="1066"/>
                    <a:pt x="3402" y="1066"/>
                  </a:cubicBezTo>
                  <a:cubicBezTo>
                    <a:pt x="3415" y="1066"/>
                    <a:pt x="3430" y="1073"/>
                    <a:pt x="3447" y="1088"/>
                  </a:cubicBezTo>
                  <a:cubicBezTo>
                    <a:pt x="3473" y="1110"/>
                    <a:pt x="3504" y="1119"/>
                    <a:pt x="3535" y="1119"/>
                  </a:cubicBezTo>
                  <a:cubicBezTo>
                    <a:pt x="3614" y="1119"/>
                    <a:pt x="3689" y="1055"/>
                    <a:pt x="3644" y="970"/>
                  </a:cubicBezTo>
                  <a:cubicBezTo>
                    <a:pt x="3578" y="855"/>
                    <a:pt x="3460" y="750"/>
                    <a:pt x="3460" y="688"/>
                  </a:cubicBezTo>
                  <a:cubicBezTo>
                    <a:pt x="3460" y="623"/>
                    <a:pt x="3539" y="429"/>
                    <a:pt x="3447" y="377"/>
                  </a:cubicBezTo>
                  <a:cubicBezTo>
                    <a:pt x="3359" y="331"/>
                    <a:pt x="3290" y="252"/>
                    <a:pt x="3254" y="157"/>
                  </a:cubicBezTo>
                  <a:cubicBezTo>
                    <a:pt x="3228" y="66"/>
                    <a:pt x="3126" y="0"/>
                    <a:pt x="3126"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3776937" y="2500495"/>
              <a:ext cx="377631" cy="161051"/>
            </a:xfrm>
            <a:custGeom>
              <a:avLst/>
              <a:gdLst/>
              <a:ahLst/>
              <a:cxnLst/>
              <a:rect l="l" t="t" r="r" b="b"/>
              <a:pathLst>
                <a:path w="10303" h="4394" extrusionOk="0">
                  <a:moveTo>
                    <a:pt x="3404" y="1"/>
                  </a:moveTo>
                  <a:cubicBezTo>
                    <a:pt x="3350" y="1"/>
                    <a:pt x="3338" y="75"/>
                    <a:pt x="3302" y="111"/>
                  </a:cubicBezTo>
                  <a:cubicBezTo>
                    <a:pt x="3266" y="150"/>
                    <a:pt x="3148" y="160"/>
                    <a:pt x="3129" y="225"/>
                  </a:cubicBezTo>
                  <a:cubicBezTo>
                    <a:pt x="3109" y="294"/>
                    <a:pt x="2975" y="314"/>
                    <a:pt x="2994" y="389"/>
                  </a:cubicBezTo>
                  <a:cubicBezTo>
                    <a:pt x="3014" y="468"/>
                    <a:pt x="3060" y="622"/>
                    <a:pt x="3109" y="661"/>
                  </a:cubicBezTo>
                  <a:cubicBezTo>
                    <a:pt x="3158" y="700"/>
                    <a:pt x="3129" y="815"/>
                    <a:pt x="3099" y="854"/>
                  </a:cubicBezTo>
                  <a:cubicBezTo>
                    <a:pt x="3070" y="894"/>
                    <a:pt x="2867" y="923"/>
                    <a:pt x="2827" y="992"/>
                  </a:cubicBezTo>
                  <a:cubicBezTo>
                    <a:pt x="2817" y="1011"/>
                    <a:pt x="2803" y="1019"/>
                    <a:pt x="2784" y="1019"/>
                  </a:cubicBezTo>
                  <a:cubicBezTo>
                    <a:pt x="2737" y="1019"/>
                    <a:pt x="2666" y="966"/>
                    <a:pt x="2595" y="923"/>
                  </a:cubicBezTo>
                  <a:cubicBezTo>
                    <a:pt x="2560" y="904"/>
                    <a:pt x="2521" y="894"/>
                    <a:pt x="2482" y="894"/>
                  </a:cubicBezTo>
                  <a:cubicBezTo>
                    <a:pt x="2431" y="894"/>
                    <a:pt x="2379" y="911"/>
                    <a:pt x="2336" y="943"/>
                  </a:cubicBezTo>
                  <a:cubicBezTo>
                    <a:pt x="2330" y="948"/>
                    <a:pt x="2322" y="950"/>
                    <a:pt x="2312" y="950"/>
                  </a:cubicBezTo>
                  <a:cubicBezTo>
                    <a:pt x="2246" y="950"/>
                    <a:pt x="2107" y="843"/>
                    <a:pt x="2064" y="835"/>
                  </a:cubicBezTo>
                  <a:cubicBezTo>
                    <a:pt x="2016" y="825"/>
                    <a:pt x="2006" y="651"/>
                    <a:pt x="1960" y="651"/>
                  </a:cubicBezTo>
                  <a:cubicBezTo>
                    <a:pt x="1958" y="651"/>
                    <a:pt x="1957" y="651"/>
                    <a:pt x="1956" y="651"/>
                  </a:cubicBezTo>
                  <a:cubicBezTo>
                    <a:pt x="1953" y="652"/>
                    <a:pt x="1949" y="652"/>
                    <a:pt x="1943" y="652"/>
                  </a:cubicBezTo>
                  <a:cubicBezTo>
                    <a:pt x="1866" y="652"/>
                    <a:pt x="1565" y="591"/>
                    <a:pt x="1501" y="573"/>
                  </a:cubicBezTo>
                  <a:cubicBezTo>
                    <a:pt x="1481" y="567"/>
                    <a:pt x="1455" y="564"/>
                    <a:pt x="1426" y="564"/>
                  </a:cubicBezTo>
                  <a:cubicBezTo>
                    <a:pt x="1359" y="564"/>
                    <a:pt x="1282" y="581"/>
                    <a:pt x="1268" y="615"/>
                  </a:cubicBezTo>
                  <a:cubicBezTo>
                    <a:pt x="1248" y="664"/>
                    <a:pt x="1075" y="655"/>
                    <a:pt x="1045" y="713"/>
                  </a:cubicBezTo>
                  <a:cubicBezTo>
                    <a:pt x="1016" y="769"/>
                    <a:pt x="881" y="799"/>
                    <a:pt x="832" y="858"/>
                  </a:cubicBezTo>
                  <a:cubicBezTo>
                    <a:pt x="783" y="917"/>
                    <a:pt x="619" y="917"/>
                    <a:pt x="580" y="1002"/>
                  </a:cubicBezTo>
                  <a:cubicBezTo>
                    <a:pt x="541" y="1090"/>
                    <a:pt x="338" y="1130"/>
                    <a:pt x="282" y="1139"/>
                  </a:cubicBezTo>
                  <a:cubicBezTo>
                    <a:pt x="223" y="1146"/>
                    <a:pt x="69" y="1179"/>
                    <a:pt x="59" y="1225"/>
                  </a:cubicBezTo>
                  <a:cubicBezTo>
                    <a:pt x="54" y="1241"/>
                    <a:pt x="41" y="1246"/>
                    <a:pt x="23" y="1246"/>
                  </a:cubicBezTo>
                  <a:cubicBezTo>
                    <a:pt x="16" y="1246"/>
                    <a:pt x="8" y="1245"/>
                    <a:pt x="0" y="1244"/>
                  </a:cubicBezTo>
                  <a:lnTo>
                    <a:pt x="0" y="1244"/>
                  </a:lnTo>
                  <a:cubicBezTo>
                    <a:pt x="4" y="1257"/>
                    <a:pt x="7" y="1270"/>
                    <a:pt x="10" y="1283"/>
                  </a:cubicBezTo>
                  <a:cubicBezTo>
                    <a:pt x="49" y="1506"/>
                    <a:pt x="144" y="1500"/>
                    <a:pt x="246" y="1585"/>
                  </a:cubicBezTo>
                  <a:cubicBezTo>
                    <a:pt x="344" y="1673"/>
                    <a:pt x="433" y="1739"/>
                    <a:pt x="541" y="1749"/>
                  </a:cubicBezTo>
                  <a:cubicBezTo>
                    <a:pt x="646" y="1755"/>
                    <a:pt x="809" y="1880"/>
                    <a:pt x="823" y="1975"/>
                  </a:cubicBezTo>
                  <a:cubicBezTo>
                    <a:pt x="836" y="2070"/>
                    <a:pt x="934" y="2175"/>
                    <a:pt x="996" y="2224"/>
                  </a:cubicBezTo>
                  <a:cubicBezTo>
                    <a:pt x="1055" y="2270"/>
                    <a:pt x="976" y="2430"/>
                    <a:pt x="976" y="2551"/>
                  </a:cubicBezTo>
                  <a:cubicBezTo>
                    <a:pt x="976" y="2669"/>
                    <a:pt x="829" y="2699"/>
                    <a:pt x="901" y="2820"/>
                  </a:cubicBezTo>
                  <a:cubicBezTo>
                    <a:pt x="976" y="2941"/>
                    <a:pt x="1491" y="3000"/>
                    <a:pt x="1638" y="3000"/>
                  </a:cubicBezTo>
                  <a:cubicBezTo>
                    <a:pt x="1786" y="3000"/>
                    <a:pt x="1841" y="3141"/>
                    <a:pt x="1884" y="3147"/>
                  </a:cubicBezTo>
                  <a:cubicBezTo>
                    <a:pt x="1976" y="3164"/>
                    <a:pt x="1989" y="3275"/>
                    <a:pt x="2097" y="3295"/>
                  </a:cubicBezTo>
                  <a:cubicBezTo>
                    <a:pt x="2202" y="3318"/>
                    <a:pt x="2306" y="3380"/>
                    <a:pt x="2349" y="3570"/>
                  </a:cubicBezTo>
                  <a:cubicBezTo>
                    <a:pt x="2392" y="3760"/>
                    <a:pt x="2516" y="3822"/>
                    <a:pt x="2539" y="3907"/>
                  </a:cubicBezTo>
                  <a:cubicBezTo>
                    <a:pt x="2548" y="3945"/>
                    <a:pt x="2597" y="3954"/>
                    <a:pt x="2664" y="3954"/>
                  </a:cubicBezTo>
                  <a:cubicBezTo>
                    <a:pt x="2727" y="3954"/>
                    <a:pt x="2805" y="3946"/>
                    <a:pt x="2880" y="3946"/>
                  </a:cubicBezTo>
                  <a:cubicBezTo>
                    <a:pt x="2908" y="3946"/>
                    <a:pt x="2936" y="3947"/>
                    <a:pt x="2962" y="3950"/>
                  </a:cubicBezTo>
                  <a:cubicBezTo>
                    <a:pt x="3045" y="3960"/>
                    <a:pt x="3209" y="3960"/>
                    <a:pt x="3367" y="3960"/>
                  </a:cubicBezTo>
                  <a:cubicBezTo>
                    <a:pt x="3526" y="3960"/>
                    <a:pt x="3679" y="3960"/>
                    <a:pt x="3741" y="3970"/>
                  </a:cubicBezTo>
                  <a:cubicBezTo>
                    <a:pt x="3866" y="3989"/>
                    <a:pt x="4164" y="3970"/>
                    <a:pt x="4331" y="4097"/>
                  </a:cubicBezTo>
                  <a:cubicBezTo>
                    <a:pt x="4405" y="4152"/>
                    <a:pt x="4463" y="4162"/>
                    <a:pt x="4514" y="4162"/>
                  </a:cubicBezTo>
                  <a:cubicBezTo>
                    <a:pt x="4547" y="4162"/>
                    <a:pt x="4577" y="4158"/>
                    <a:pt x="4606" y="4158"/>
                  </a:cubicBezTo>
                  <a:cubicBezTo>
                    <a:pt x="4635" y="4158"/>
                    <a:pt x="4662" y="4162"/>
                    <a:pt x="4691" y="4179"/>
                  </a:cubicBezTo>
                  <a:cubicBezTo>
                    <a:pt x="4777" y="4233"/>
                    <a:pt x="4849" y="4271"/>
                    <a:pt x="4952" y="4271"/>
                  </a:cubicBezTo>
                  <a:cubicBezTo>
                    <a:pt x="4976" y="4271"/>
                    <a:pt x="5001" y="4269"/>
                    <a:pt x="5029" y="4265"/>
                  </a:cubicBezTo>
                  <a:cubicBezTo>
                    <a:pt x="5039" y="4263"/>
                    <a:pt x="5049" y="4262"/>
                    <a:pt x="5059" y="4262"/>
                  </a:cubicBezTo>
                  <a:cubicBezTo>
                    <a:pt x="5177" y="4262"/>
                    <a:pt x="5184" y="4371"/>
                    <a:pt x="5281" y="4392"/>
                  </a:cubicBezTo>
                  <a:cubicBezTo>
                    <a:pt x="5286" y="4393"/>
                    <a:pt x="5291" y="4394"/>
                    <a:pt x="5297" y="4394"/>
                  </a:cubicBezTo>
                  <a:cubicBezTo>
                    <a:pt x="5404" y="4394"/>
                    <a:pt x="5589" y="4216"/>
                    <a:pt x="5851" y="4097"/>
                  </a:cubicBezTo>
                  <a:cubicBezTo>
                    <a:pt x="5964" y="4045"/>
                    <a:pt x="6084" y="4029"/>
                    <a:pt x="6196" y="4029"/>
                  </a:cubicBezTo>
                  <a:cubicBezTo>
                    <a:pt x="6357" y="4029"/>
                    <a:pt x="6503" y="4063"/>
                    <a:pt x="6588" y="4075"/>
                  </a:cubicBezTo>
                  <a:cubicBezTo>
                    <a:pt x="6602" y="4076"/>
                    <a:pt x="6618" y="4077"/>
                    <a:pt x="6634" y="4077"/>
                  </a:cubicBezTo>
                  <a:cubicBezTo>
                    <a:pt x="6788" y="4077"/>
                    <a:pt x="7027" y="3994"/>
                    <a:pt x="7178" y="3822"/>
                  </a:cubicBezTo>
                  <a:cubicBezTo>
                    <a:pt x="7348" y="3632"/>
                    <a:pt x="7558" y="3675"/>
                    <a:pt x="7581" y="3505"/>
                  </a:cubicBezTo>
                  <a:cubicBezTo>
                    <a:pt x="7600" y="3337"/>
                    <a:pt x="7410" y="3272"/>
                    <a:pt x="7496" y="3125"/>
                  </a:cubicBezTo>
                  <a:cubicBezTo>
                    <a:pt x="7546" y="3038"/>
                    <a:pt x="7618" y="3010"/>
                    <a:pt x="7686" y="3010"/>
                  </a:cubicBezTo>
                  <a:cubicBezTo>
                    <a:pt x="7733" y="3010"/>
                    <a:pt x="7778" y="3023"/>
                    <a:pt x="7813" y="3039"/>
                  </a:cubicBezTo>
                  <a:cubicBezTo>
                    <a:pt x="7886" y="3074"/>
                    <a:pt x="7964" y="3091"/>
                    <a:pt x="8041" y="3091"/>
                  </a:cubicBezTo>
                  <a:cubicBezTo>
                    <a:pt x="8146" y="3091"/>
                    <a:pt x="8250" y="3060"/>
                    <a:pt x="8341" y="3000"/>
                  </a:cubicBezTo>
                  <a:cubicBezTo>
                    <a:pt x="8550" y="2853"/>
                    <a:pt x="8636" y="2872"/>
                    <a:pt x="8826" y="2853"/>
                  </a:cubicBezTo>
                  <a:cubicBezTo>
                    <a:pt x="9016" y="2830"/>
                    <a:pt x="8996" y="2705"/>
                    <a:pt x="9120" y="2577"/>
                  </a:cubicBezTo>
                  <a:cubicBezTo>
                    <a:pt x="9225" y="2469"/>
                    <a:pt x="9373" y="2410"/>
                    <a:pt x="9523" y="2410"/>
                  </a:cubicBezTo>
                  <a:cubicBezTo>
                    <a:pt x="9630" y="2410"/>
                    <a:pt x="9770" y="2317"/>
                    <a:pt x="9889" y="2317"/>
                  </a:cubicBezTo>
                  <a:cubicBezTo>
                    <a:pt x="9908" y="2317"/>
                    <a:pt x="9928" y="2319"/>
                    <a:pt x="9946" y="2325"/>
                  </a:cubicBezTo>
                  <a:cubicBezTo>
                    <a:pt x="10003" y="2345"/>
                    <a:pt x="10074" y="2360"/>
                    <a:pt x="10137" y="2360"/>
                  </a:cubicBezTo>
                  <a:cubicBezTo>
                    <a:pt x="10210" y="2360"/>
                    <a:pt x="10271" y="2339"/>
                    <a:pt x="10283" y="2283"/>
                  </a:cubicBezTo>
                  <a:cubicBezTo>
                    <a:pt x="10303" y="2181"/>
                    <a:pt x="9972" y="1965"/>
                    <a:pt x="9867" y="1840"/>
                  </a:cubicBezTo>
                  <a:cubicBezTo>
                    <a:pt x="9829" y="1792"/>
                    <a:pt x="9774" y="1769"/>
                    <a:pt x="9720" y="1769"/>
                  </a:cubicBezTo>
                  <a:cubicBezTo>
                    <a:pt x="9650" y="1769"/>
                    <a:pt x="9581" y="1808"/>
                    <a:pt x="9549" y="1880"/>
                  </a:cubicBezTo>
                  <a:cubicBezTo>
                    <a:pt x="9539" y="1908"/>
                    <a:pt x="9525" y="1918"/>
                    <a:pt x="9507" y="1918"/>
                  </a:cubicBezTo>
                  <a:cubicBezTo>
                    <a:pt x="9456" y="1918"/>
                    <a:pt x="9371" y="1840"/>
                    <a:pt x="9232" y="1840"/>
                  </a:cubicBezTo>
                  <a:cubicBezTo>
                    <a:pt x="9116" y="1840"/>
                    <a:pt x="9063" y="1881"/>
                    <a:pt x="9009" y="1881"/>
                  </a:cubicBezTo>
                  <a:cubicBezTo>
                    <a:pt x="8976" y="1881"/>
                    <a:pt x="8943" y="1866"/>
                    <a:pt x="8894" y="1817"/>
                  </a:cubicBezTo>
                  <a:cubicBezTo>
                    <a:pt x="8770" y="1693"/>
                    <a:pt x="8937" y="1650"/>
                    <a:pt x="8937" y="1650"/>
                  </a:cubicBezTo>
                  <a:lnTo>
                    <a:pt x="8957" y="1480"/>
                  </a:lnTo>
                  <a:lnTo>
                    <a:pt x="9219" y="956"/>
                  </a:lnTo>
                  <a:cubicBezTo>
                    <a:pt x="9168" y="936"/>
                    <a:pt x="9102" y="924"/>
                    <a:pt x="9049" y="924"/>
                  </a:cubicBezTo>
                  <a:cubicBezTo>
                    <a:pt x="9023" y="924"/>
                    <a:pt x="9000" y="927"/>
                    <a:pt x="8983" y="933"/>
                  </a:cubicBezTo>
                  <a:cubicBezTo>
                    <a:pt x="8959" y="942"/>
                    <a:pt x="8925" y="946"/>
                    <a:pt x="8890" y="946"/>
                  </a:cubicBezTo>
                  <a:cubicBezTo>
                    <a:pt x="8808" y="946"/>
                    <a:pt x="8715" y="923"/>
                    <a:pt x="8701" y="877"/>
                  </a:cubicBezTo>
                  <a:cubicBezTo>
                    <a:pt x="8690" y="839"/>
                    <a:pt x="8590" y="819"/>
                    <a:pt x="8489" y="819"/>
                  </a:cubicBezTo>
                  <a:cubicBezTo>
                    <a:pt x="8409" y="819"/>
                    <a:pt x="8330" y="832"/>
                    <a:pt x="8295" y="858"/>
                  </a:cubicBezTo>
                  <a:cubicBezTo>
                    <a:pt x="8216" y="913"/>
                    <a:pt x="8043" y="962"/>
                    <a:pt x="8033" y="1031"/>
                  </a:cubicBezTo>
                  <a:cubicBezTo>
                    <a:pt x="8023" y="1100"/>
                    <a:pt x="7839" y="1080"/>
                    <a:pt x="7771" y="1126"/>
                  </a:cubicBezTo>
                  <a:cubicBezTo>
                    <a:pt x="7705" y="1175"/>
                    <a:pt x="7355" y="1195"/>
                    <a:pt x="7345" y="1234"/>
                  </a:cubicBezTo>
                  <a:cubicBezTo>
                    <a:pt x="7340" y="1255"/>
                    <a:pt x="7235" y="1268"/>
                    <a:pt x="7129" y="1268"/>
                  </a:cubicBezTo>
                  <a:cubicBezTo>
                    <a:pt x="7034" y="1268"/>
                    <a:pt x="6937" y="1258"/>
                    <a:pt x="6909" y="1234"/>
                  </a:cubicBezTo>
                  <a:cubicBezTo>
                    <a:pt x="6850" y="1185"/>
                    <a:pt x="6532" y="1234"/>
                    <a:pt x="6493" y="1156"/>
                  </a:cubicBezTo>
                  <a:cubicBezTo>
                    <a:pt x="6454" y="1080"/>
                    <a:pt x="6319" y="1041"/>
                    <a:pt x="6319" y="972"/>
                  </a:cubicBezTo>
                  <a:cubicBezTo>
                    <a:pt x="6319" y="903"/>
                    <a:pt x="6077" y="903"/>
                    <a:pt x="6048" y="848"/>
                  </a:cubicBezTo>
                  <a:cubicBezTo>
                    <a:pt x="6024" y="801"/>
                    <a:pt x="5898" y="773"/>
                    <a:pt x="5832" y="773"/>
                  </a:cubicBezTo>
                  <a:cubicBezTo>
                    <a:pt x="5815" y="773"/>
                    <a:pt x="5801" y="775"/>
                    <a:pt x="5795" y="779"/>
                  </a:cubicBezTo>
                  <a:cubicBezTo>
                    <a:pt x="5792" y="781"/>
                    <a:pt x="5787" y="782"/>
                    <a:pt x="5779" y="782"/>
                  </a:cubicBezTo>
                  <a:cubicBezTo>
                    <a:pt x="5721" y="782"/>
                    <a:pt x="5546" y="719"/>
                    <a:pt x="5494" y="710"/>
                  </a:cubicBezTo>
                  <a:cubicBezTo>
                    <a:pt x="5489" y="709"/>
                    <a:pt x="5483" y="709"/>
                    <a:pt x="5476" y="709"/>
                  </a:cubicBezTo>
                  <a:cubicBezTo>
                    <a:pt x="5406" y="709"/>
                    <a:pt x="5249" y="750"/>
                    <a:pt x="5196" y="750"/>
                  </a:cubicBezTo>
                  <a:cubicBezTo>
                    <a:pt x="5137" y="750"/>
                    <a:pt x="5032" y="858"/>
                    <a:pt x="4963" y="864"/>
                  </a:cubicBezTo>
                  <a:cubicBezTo>
                    <a:pt x="4961" y="865"/>
                    <a:pt x="4958" y="865"/>
                    <a:pt x="4955" y="865"/>
                  </a:cubicBezTo>
                  <a:cubicBezTo>
                    <a:pt x="4889" y="865"/>
                    <a:pt x="4746" y="774"/>
                    <a:pt x="4689" y="774"/>
                  </a:cubicBezTo>
                  <a:cubicBezTo>
                    <a:pt x="4682" y="774"/>
                    <a:pt x="4676" y="776"/>
                    <a:pt x="4672" y="779"/>
                  </a:cubicBezTo>
                  <a:cubicBezTo>
                    <a:pt x="4668" y="782"/>
                    <a:pt x="4663" y="783"/>
                    <a:pt x="4658" y="783"/>
                  </a:cubicBezTo>
                  <a:cubicBezTo>
                    <a:pt x="4610" y="783"/>
                    <a:pt x="4513" y="675"/>
                    <a:pt x="4469" y="625"/>
                  </a:cubicBezTo>
                  <a:cubicBezTo>
                    <a:pt x="4416" y="566"/>
                    <a:pt x="4469" y="402"/>
                    <a:pt x="4429" y="343"/>
                  </a:cubicBezTo>
                  <a:cubicBezTo>
                    <a:pt x="4390" y="284"/>
                    <a:pt x="4177" y="284"/>
                    <a:pt x="4108" y="245"/>
                  </a:cubicBezTo>
                  <a:cubicBezTo>
                    <a:pt x="4039" y="206"/>
                    <a:pt x="3935" y="150"/>
                    <a:pt x="3866" y="150"/>
                  </a:cubicBezTo>
                  <a:cubicBezTo>
                    <a:pt x="3800" y="150"/>
                    <a:pt x="3692" y="130"/>
                    <a:pt x="3663" y="101"/>
                  </a:cubicBezTo>
                  <a:cubicBezTo>
                    <a:pt x="3630" y="71"/>
                    <a:pt x="3486" y="22"/>
                    <a:pt x="3420" y="3"/>
                  </a:cubicBezTo>
                  <a:cubicBezTo>
                    <a:pt x="3414" y="1"/>
                    <a:pt x="3409" y="1"/>
                    <a:pt x="3404"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3140769" y="2784340"/>
              <a:ext cx="6158" cy="16567"/>
            </a:xfrm>
            <a:custGeom>
              <a:avLst/>
              <a:gdLst/>
              <a:ahLst/>
              <a:cxnLst/>
              <a:rect l="l" t="t" r="r" b="b"/>
              <a:pathLst>
                <a:path w="168" h="452" extrusionOk="0">
                  <a:moveTo>
                    <a:pt x="127" y="1"/>
                  </a:moveTo>
                  <a:cubicBezTo>
                    <a:pt x="108" y="1"/>
                    <a:pt x="89" y="2"/>
                    <a:pt x="69" y="6"/>
                  </a:cubicBezTo>
                  <a:cubicBezTo>
                    <a:pt x="20" y="26"/>
                    <a:pt x="1" y="213"/>
                    <a:pt x="1" y="242"/>
                  </a:cubicBezTo>
                  <a:cubicBezTo>
                    <a:pt x="17" y="324"/>
                    <a:pt x="63" y="396"/>
                    <a:pt x="122" y="452"/>
                  </a:cubicBezTo>
                  <a:cubicBezTo>
                    <a:pt x="141" y="308"/>
                    <a:pt x="145" y="118"/>
                    <a:pt x="158" y="68"/>
                  </a:cubicBezTo>
                  <a:cubicBezTo>
                    <a:pt x="164" y="45"/>
                    <a:pt x="168" y="26"/>
                    <a:pt x="168" y="3"/>
                  </a:cubicBezTo>
                  <a:cubicBezTo>
                    <a:pt x="154" y="1"/>
                    <a:pt x="140" y="1"/>
                    <a:pt x="127"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3130433" y="2773857"/>
              <a:ext cx="17447" cy="50214"/>
            </a:xfrm>
            <a:custGeom>
              <a:avLst/>
              <a:gdLst/>
              <a:ahLst/>
              <a:cxnLst/>
              <a:rect l="l" t="t" r="r" b="b"/>
              <a:pathLst>
                <a:path w="476" h="1370" extrusionOk="0">
                  <a:moveTo>
                    <a:pt x="312" y="1"/>
                  </a:moveTo>
                  <a:cubicBezTo>
                    <a:pt x="286" y="50"/>
                    <a:pt x="269" y="102"/>
                    <a:pt x="260" y="155"/>
                  </a:cubicBezTo>
                  <a:cubicBezTo>
                    <a:pt x="230" y="331"/>
                    <a:pt x="76" y="620"/>
                    <a:pt x="1" y="738"/>
                  </a:cubicBezTo>
                  <a:lnTo>
                    <a:pt x="237" y="1314"/>
                  </a:lnTo>
                  <a:lnTo>
                    <a:pt x="224" y="1354"/>
                  </a:lnTo>
                  <a:lnTo>
                    <a:pt x="256" y="1370"/>
                  </a:lnTo>
                  <a:cubicBezTo>
                    <a:pt x="283" y="1173"/>
                    <a:pt x="325" y="944"/>
                    <a:pt x="361" y="895"/>
                  </a:cubicBezTo>
                  <a:cubicBezTo>
                    <a:pt x="384" y="846"/>
                    <a:pt x="400" y="793"/>
                    <a:pt x="400" y="738"/>
                  </a:cubicBezTo>
                  <a:cubicBezTo>
                    <a:pt x="342" y="682"/>
                    <a:pt x="299" y="610"/>
                    <a:pt x="279" y="528"/>
                  </a:cubicBezTo>
                  <a:cubicBezTo>
                    <a:pt x="279" y="499"/>
                    <a:pt x="299" y="312"/>
                    <a:pt x="348" y="292"/>
                  </a:cubicBezTo>
                  <a:cubicBezTo>
                    <a:pt x="367" y="288"/>
                    <a:pt x="386" y="287"/>
                    <a:pt x="406" y="287"/>
                  </a:cubicBezTo>
                  <a:cubicBezTo>
                    <a:pt x="419" y="287"/>
                    <a:pt x="433" y="287"/>
                    <a:pt x="446" y="289"/>
                  </a:cubicBezTo>
                  <a:cubicBezTo>
                    <a:pt x="456" y="230"/>
                    <a:pt x="466" y="148"/>
                    <a:pt x="476" y="73"/>
                  </a:cubicBezTo>
                  <a:lnTo>
                    <a:pt x="312" y="1"/>
                  </a:ln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3139816" y="2773124"/>
              <a:ext cx="50580" cy="55675"/>
            </a:xfrm>
            <a:custGeom>
              <a:avLst/>
              <a:gdLst/>
              <a:ahLst/>
              <a:cxnLst/>
              <a:rect l="l" t="t" r="r" b="b"/>
              <a:pathLst>
                <a:path w="1380" h="1519" extrusionOk="0">
                  <a:moveTo>
                    <a:pt x="1281" y="1"/>
                  </a:moveTo>
                  <a:cubicBezTo>
                    <a:pt x="1075" y="106"/>
                    <a:pt x="895" y="194"/>
                    <a:pt x="862" y="197"/>
                  </a:cubicBezTo>
                  <a:cubicBezTo>
                    <a:pt x="770" y="211"/>
                    <a:pt x="551" y="365"/>
                    <a:pt x="551" y="365"/>
                  </a:cubicBezTo>
                  <a:lnTo>
                    <a:pt x="253" y="211"/>
                  </a:lnTo>
                  <a:lnTo>
                    <a:pt x="226" y="96"/>
                  </a:lnTo>
                  <a:lnTo>
                    <a:pt x="220" y="93"/>
                  </a:lnTo>
                  <a:cubicBezTo>
                    <a:pt x="210" y="204"/>
                    <a:pt x="194" y="332"/>
                    <a:pt x="184" y="374"/>
                  </a:cubicBezTo>
                  <a:cubicBezTo>
                    <a:pt x="164" y="450"/>
                    <a:pt x="164" y="840"/>
                    <a:pt x="105" y="915"/>
                  </a:cubicBezTo>
                  <a:cubicBezTo>
                    <a:pt x="69" y="964"/>
                    <a:pt x="27" y="1193"/>
                    <a:pt x="0" y="1390"/>
                  </a:cubicBezTo>
                  <a:cubicBezTo>
                    <a:pt x="105" y="1449"/>
                    <a:pt x="233" y="1511"/>
                    <a:pt x="292" y="1518"/>
                  </a:cubicBezTo>
                  <a:cubicBezTo>
                    <a:pt x="297" y="1518"/>
                    <a:pt x="303" y="1519"/>
                    <a:pt x="308" y="1519"/>
                  </a:cubicBezTo>
                  <a:cubicBezTo>
                    <a:pt x="420" y="1519"/>
                    <a:pt x="551" y="1396"/>
                    <a:pt x="551" y="1324"/>
                  </a:cubicBezTo>
                  <a:cubicBezTo>
                    <a:pt x="551" y="1246"/>
                    <a:pt x="652" y="1233"/>
                    <a:pt x="754" y="1233"/>
                  </a:cubicBezTo>
                  <a:cubicBezTo>
                    <a:pt x="855" y="1233"/>
                    <a:pt x="872" y="1115"/>
                    <a:pt x="950" y="1079"/>
                  </a:cubicBezTo>
                  <a:cubicBezTo>
                    <a:pt x="1026" y="1039"/>
                    <a:pt x="780" y="820"/>
                    <a:pt x="705" y="794"/>
                  </a:cubicBezTo>
                  <a:cubicBezTo>
                    <a:pt x="626" y="767"/>
                    <a:pt x="767" y="600"/>
                    <a:pt x="1026" y="584"/>
                  </a:cubicBezTo>
                  <a:cubicBezTo>
                    <a:pt x="1285" y="571"/>
                    <a:pt x="1219" y="482"/>
                    <a:pt x="1363" y="482"/>
                  </a:cubicBezTo>
                  <a:lnTo>
                    <a:pt x="1380" y="482"/>
                  </a:lnTo>
                  <a:cubicBezTo>
                    <a:pt x="1357" y="368"/>
                    <a:pt x="1324" y="234"/>
                    <a:pt x="1304" y="161"/>
                  </a:cubicBezTo>
                  <a:cubicBezTo>
                    <a:pt x="1291" y="109"/>
                    <a:pt x="1285" y="53"/>
                    <a:pt x="1281"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3559139" y="2636809"/>
              <a:ext cx="131473" cy="55089"/>
            </a:xfrm>
            <a:custGeom>
              <a:avLst/>
              <a:gdLst/>
              <a:ahLst/>
              <a:cxnLst/>
              <a:rect l="l" t="t" r="r" b="b"/>
              <a:pathLst>
                <a:path w="3587" h="1503" extrusionOk="0">
                  <a:moveTo>
                    <a:pt x="1642" y="0"/>
                  </a:moveTo>
                  <a:cubicBezTo>
                    <a:pt x="1539" y="0"/>
                    <a:pt x="1392" y="48"/>
                    <a:pt x="1382" y="149"/>
                  </a:cubicBezTo>
                  <a:cubicBezTo>
                    <a:pt x="1377" y="226"/>
                    <a:pt x="1342" y="260"/>
                    <a:pt x="1283" y="260"/>
                  </a:cubicBezTo>
                  <a:cubicBezTo>
                    <a:pt x="1235" y="260"/>
                    <a:pt x="1171" y="238"/>
                    <a:pt x="1094" y="198"/>
                  </a:cubicBezTo>
                  <a:cubicBezTo>
                    <a:pt x="1009" y="155"/>
                    <a:pt x="904" y="133"/>
                    <a:pt x="817" y="133"/>
                  </a:cubicBezTo>
                  <a:cubicBezTo>
                    <a:pt x="725" y="133"/>
                    <a:pt x="653" y="158"/>
                    <a:pt x="648" y="208"/>
                  </a:cubicBezTo>
                  <a:cubicBezTo>
                    <a:pt x="639" y="306"/>
                    <a:pt x="511" y="401"/>
                    <a:pt x="442" y="431"/>
                  </a:cubicBezTo>
                  <a:cubicBezTo>
                    <a:pt x="416" y="441"/>
                    <a:pt x="380" y="519"/>
                    <a:pt x="344" y="614"/>
                  </a:cubicBezTo>
                  <a:cubicBezTo>
                    <a:pt x="393" y="637"/>
                    <a:pt x="435" y="677"/>
                    <a:pt x="465" y="722"/>
                  </a:cubicBezTo>
                  <a:cubicBezTo>
                    <a:pt x="495" y="759"/>
                    <a:pt x="547" y="775"/>
                    <a:pt x="597" y="775"/>
                  </a:cubicBezTo>
                  <a:cubicBezTo>
                    <a:pt x="656" y="775"/>
                    <a:pt x="711" y="752"/>
                    <a:pt x="724" y="709"/>
                  </a:cubicBezTo>
                  <a:cubicBezTo>
                    <a:pt x="729" y="695"/>
                    <a:pt x="742" y="688"/>
                    <a:pt x="762" y="688"/>
                  </a:cubicBezTo>
                  <a:cubicBezTo>
                    <a:pt x="847" y="688"/>
                    <a:pt x="1051" y="811"/>
                    <a:pt x="1176" y="912"/>
                  </a:cubicBezTo>
                  <a:cubicBezTo>
                    <a:pt x="1330" y="1040"/>
                    <a:pt x="1097" y="955"/>
                    <a:pt x="1035" y="1083"/>
                  </a:cubicBezTo>
                  <a:cubicBezTo>
                    <a:pt x="1011" y="1129"/>
                    <a:pt x="971" y="1142"/>
                    <a:pt x="927" y="1142"/>
                  </a:cubicBezTo>
                  <a:cubicBezTo>
                    <a:pt x="871" y="1142"/>
                    <a:pt x="810" y="1122"/>
                    <a:pt x="767" y="1122"/>
                  </a:cubicBezTo>
                  <a:cubicBezTo>
                    <a:pt x="748" y="1122"/>
                    <a:pt x="734" y="1125"/>
                    <a:pt x="724" y="1135"/>
                  </a:cubicBezTo>
                  <a:cubicBezTo>
                    <a:pt x="680" y="1176"/>
                    <a:pt x="442" y="1201"/>
                    <a:pt x="311" y="1201"/>
                  </a:cubicBezTo>
                  <a:cubicBezTo>
                    <a:pt x="283" y="1201"/>
                    <a:pt x="261" y="1200"/>
                    <a:pt x="245" y="1197"/>
                  </a:cubicBezTo>
                  <a:cubicBezTo>
                    <a:pt x="242" y="1197"/>
                    <a:pt x="237" y="1197"/>
                    <a:pt x="233" y="1197"/>
                  </a:cubicBezTo>
                  <a:cubicBezTo>
                    <a:pt x="141" y="1197"/>
                    <a:pt x="0" y="1331"/>
                    <a:pt x="13" y="1391"/>
                  </a:cubicBezTo>
                  <a:cubicBezTo>
                    <a:pt x="16" y="1408"/>
                    <a:pt x="42" y="1414"/>
                    <a:pt x="81" y="1414"/>
                  </a:cubicBezTo>
                  <a:cubicBezTo>
                    <a:pt x="144" y="1414"/>
                    <a:pt x="240" y="1399"/>
                    <a:pt x="327" y="1399"/>
                  </a:cubicBezTo>
                  <a:cubicBezTo>
                    <a:pt x="387" y="1399"/>
                    <a:pt x="442" y="1406"/>
                    <a:pt x="478" y="1430"/>
                  </a:cubicBezTo>
                  <a:cubicBezTo>
                    <a:pt x="503" y="1448"/>
                    <a:pt x="529" y="1455"/>
                    <a:pt x="554" y="1455"/>
                  </a:cubicBezTo>
                  <a:cubicBezTo>
                    <a:pt x="616" y="1455"/>
                    <a:pt x="675" y="1415"/>
                    <a:pt x="722" y="1415"/>
                  </a:cubicBezTo>
                  <a:cubicBezTo>
                    <a:pt x="743" y="1415"/>
                    <a:pt x="761" y="1422"/>
                    <a:pt x="776" y="1443"/>
                  </a:cubicBezTo>
                  <a:cubicBezTo>
                    <a:pt x="806" y="1485"/>
                    <a:pt x="851" y="1494"/>
                    <a:pt x="898" y="1494"/>
                  </a:cubicBezTo>
                  <a:cubicBezTo>
                    <a:pt x="933" y="1494"/>
                    <a:pt x="970" y="1489"/>
                    <a:pt x="1001" y="1489"/>
                  </a:cubicBezTo>
                  <a:cubicBezTo>
                    <a:pt x="1019" y="1489"/>
                    <a:pt x="1035" y="1490"/>
                    <a:pt x="1048" y="1496"/>
                  </a:cubicBezTo>
                  <a:cubicBezTo>
                    <a:pt x="1061" y="1501"/>
                    <a:pt x="1086" y="1503"/>
                    <a:pt x="1117" y="1503"/>
                  </a:cubicBezTo>
                  <a:cubicBezTo>
                    <a:pt x="1242" y="1503"/>
                    <a:pt x="1471" y="1469"/>
                    <a:pt x="1474" y="1469"/>
                  </a:cubicBezTo>
                  <a:cubicBezTo>
                    <a:pt x="1510" y="1424"/>
                    <a:pt x="1530" y="1365"/>
                    <a:pt x="1526" y="1306"/>
                  </a:cubicBezTo>
                  <a:cubicBezTo>
                    <a:pt x="1526" y="1220"/>
                    <a:pt x="1598" y="1240"/>
                    <a:pt x="1674" y="1220"/>
                  </a:cubicBezTo>
                  <a:cubicBezTo>
                    <a:pt x="1746" y="1197"/>
                    <a:pt x="1795" y="1102"/>
                    <a:pt x="1854" y="1102"/>
                  </a:cubicBezTo>
                  <a:cubicBezTo>
                    <a:pt x="1906" y="1102"/>
                    <a:pt x="1974" y="1033"/>
                    <a:pt x="2029" y="1033"/>
                  </a:cubicBezTo>
                  <a:cubicBezTo>
                    <a:pt x="2037" y="1033"/>
                    <a:pt x="2044" y="1034"/>
                    <a:pt x="2050" y="1037"/>
                  </a:cubicBezTo>
                  <a:cubicBezTo>
                    <a:pt x="2094" y="1055"/>
                    <a:pt x="2149" y="1121"/>
                    <a:pt x="2206" y="1121"/>
                  </a:cubicBezTo>
                  <a:cubicBezTo>
                    <a:pt x="2222" y="1121"/>
                    <a:pt x="2238" y="1115"/>
                    <a:pt x="2254" y="1102"/>
                  </a:cubicBezTo>
                  <a:cubicBezTo>
                    <a:pt x="2329" y="1043"/>
                    <a:pt x="2349" y="1096"/>
                    <a:pt x="2450" y="971"/>
                  </a:cubicBezTo>
                  <a:cubicBezTo>
                    <a:pt x="2515" y="891"/>
                    <a:pt x="2566" y="872"/>
                    <a:pt x="2628" y="872"/>
                  </a:cubicBezTo>
                  <a:cubicBezTo>
                    <a:pt x="2663" y="872"/>
                    <a:pt x="2701" y="878"/>
                    <a:pt x="2748" y="883"/>
                  </a:cubicBezTo>
                  <a:cubicBezTo>
                    <a:pt x="2765" y="885"/>
                    <a:pt x="2781" y="886"/>
                    <a:pt x="2795" y="886"/>
                  </a:cubicBezTo>
                  <a:cubicBezTo>
                    <a:pt x="2916" y="886"/>
                    <a:pt x="2972" y="818"/>
                    <a:pt x="3010" y="739"/>
                  </a:cubicBezTo>
                  <a:cubicBezTo>
                    <a:pt x="3053" y="654"/>
                    <a:pt x="3184" y="650"/>
                    <a:pt x="3266" y="595"/>
                  </a:cubicBezTo>
                  <a:cubicBezTo>
                    <a:pt x="3358" y="536"/>
                    <a:pt x="3453" y="490"/>
                    <a:pt x="3554" y="451"/>
                  </a:cubicBezTo>
                  <a:cubicBezTo>
                    <a:pt x="3580" y="437"/>
                    <a:pt x="3587" y="411"/>
                    <a:pt x="3584" y="378"/>
                  </a:cubicBezTo>
                  <a:cubicBezTo>
                    <a:pt x="3540" y="343"/>
                    <a:pt x="3505" y="338"/>
                    <a:pt x="3473" y="338"/>
                  </a:cubicBezTo>
                  <a:cubicBezTo>
                    <a:pt x="3459" y="338"/>
                    <a:pt x="3446" y="339"/>
                    <a:pt x="3432" y="339"/>
                  </a:cubicBezTo>
                  <a:cubicBezTo>
                    <a:pt x="3396" y="339"/>
                    <a:pt x="3359" y="332"/>
                    <a:pt x="3312" y="277"/>
                  </a:cubicBezTo>
                  <a:cubicBezTo>
                    <a:pt x="3251" y="206"/>
                    <a:pt x="3210" y="192"/>
                    <a:pt x="3169" y="192"/>
                  </a:cubicBezTo>
                  <a:cubicBezTo>
                    <a:pt x="3141" y="192"/>
                    <a:pt x="3112" y="199"/>
                    <a:pt x="3076" y="199"/>
                  </a:cubicBezTo>
                  <a:cubicBezTo>
                    <a:pt x="3054" y="199"/>
                    <a:pt x="3030" y="196"/>
                    <a:pt x="3000" y="188"/>
                  </a:cubicBezTo>
                  <a:cubicBezTo>
                    <a:pt x="2895" y="160"/>
                    <a:pt x="2558" y="121"/>
                    <a:pt x="2338" y="121"/>
                  </a:cubicBezTo>
                  <a:cubicBezTo>
                    <a:pt x="2256" y="121"/>
                    <a:pt x="2190" y="126"/>
                    <a:pt x="2159" y="139"/>
                  </a:cubicBezTo>
                  <a:cubicBezTo>
                    <a:pt x="2141" y="147"/>
                    <a:pt x="2120" y="150"/>
                    <a:pt x="2098" y="150"/>
                  </a:cubicBezTo>
                  <a:cubicBezTo>
                    <a:pt x="1971" y="150"/>
                    <a:pt x="1787" y="48"/>
                    <a:pt x="1723" y="15"/>
                  </a:cubicBezTo>
                  <a:cubicBezTo>
                    <a:pt x="1705" y="5"/>
                    <a:pt x="1676" y="0"/>
                    <a:pt x="1642"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3199379" y="2629552"/>
              <a:ext cx="83458" cy="36506"/>
            </a:xfrm>
            <a:custGeom>
              <a:avLst/>
              <a:gdLst/>
              <a:ahLst/>
              <a:cxnLst/>
              <a:rect l="l" t="t" r="r" b="b"/>
              <a:pathLst>
                <a:path w="2277" h="996" extrusionOk="0">
                  <a:moveTo>
                    <a:pt x="163" y="0"/>
                  </a:moveTo>
                  <a:cubicBezTo>
                    <a:pt x="149" y="0"/>
                    <a:pt x="136" y="1"/>
                    <a:pt x="125" y="3"/>
                  </a:cubicBezTo>
                  <a:cubicBezTo>
                    <a:pt x="79" y="16"/>
                    <a:pt x="40" y="33"/>
                    <a:pt x="0" y="59"/>
                  </a:cubicBezTo>
                  <a:cubicBezTo>
                    <a:pt x="193" y="170"/>
                    <a:pt x="469" y="141"/>
                    <a:pt x="505" y="341"/>
                  </a:cubicBezTo>
                  <a:cubicBezTo>
                    <a:pt x="551" y="573"/>
                    <a:pt x="682" y="481"/>
                    <a:pt x="632" y="681"/>
                  </a:cubicBezTo>
                  <a:cubicBezTo>
                    <a:pt x="619" y="724"/>
                    <a:pt x="593" y="763"/>
                    <a:pt x="557" y="793"/>
                  </a:cubicBezTo>
                  <a:cubicBezTo>
                    <a:pt x="623" y="798"/>
                    <a:pt x="687" y="802"/>
                    <a:pt x="742" y="802"/>
                  </a:cubicBezTo>
                  <a:cubicBezTo>
                    <a:pt x="815" y="802"/>
                    <a:pt x="873" y="796"/>
                    <a:pt x="901" y="783"/>
                  </a:cubicBezTo>
                  <a:cubicBezTo>
                    <a:pt x="918" y="776"/>
                    <a:pt x="933" y="773"/>
                    <a:pt x="947" y="773"/>
                  </a:cubicBezTo>
                  <a:cubicBezTo>
                    <a:pt x="1022" y="773"/>
                    <a:pt x="1062" y="870"/>
                    <a:pt x="1134" y="970"/>
                  </a:cubicBezTo>
                  <a:cubicBezTo>
                    <a:pt x="1140" y="976"/>
                    <a:pt x="1143" y="983"/>
                    <a:pt x="1150" y="989"/>
                  </a:cubicBezTo>
                  <a:cubicBezTo>
                    <a:pt x="1268" y="970"/>
                    <a:pt x="1360" y="937"/>
                    <a:pt x="1481" y="924"/>
                  </a:cubicBezTo>
                  <a:cubicBezTo>
                    <a:pt x="1501" y="922"/>
                    <a:pt x="1520" y="922"/>
                    <a:pt x="1540" y="922"/>
                  </a:cubicBezTo>
                  <a:cubicBezTo>
                    <a:pt x="1618" y="922"/>
                    <a:pt x="1696" y="932"/>
                    <a:pt x="1772" y="953"/>
                  </a:cubicBezTo>
                  <a:cubicBezTo>
                    <a:pt x="1753" y="924"/>
                    <a:pt x="1743" y="898"/>
                    <a:pt x="1753" y="881"/>
                  </a:cubicBezTo>
                  <a:cubicBezTo>
                    <a:pt x="1760" y="866"/>
                    <a:pt x="1775" y="860"/>
                    <a:pt x="1794" y="860"/>
                  </a:cubicBezTo>
                  <a:cubicBezTo>
                    <a:pt x="1850" y="860"/>
                    <a:pt x="1941" y="913"/>
                    <a:pt x="1976" y="950"/>
                  </a:cubicBezTo>
                  <a:cubicBezTo>
                    <a:pt x="2005" y="978"/>
                    <a:pt x="2074" y="996"/>
                    <a:pt x="2134" y="996"/>
                  </a:cubicBezTo>
                  <a:cubicBezTo>
                    <a:pt x="2174" y="996"/>
                    <a:pt x="2210" y="988"/>
                    <a:pt x="2228" y="970"/>
                  </a:cubicBezTo>
                  <a:cubicBezTo>
                    <a:pt x="2277" y="920"/>
                    <a:pt x="2152" y="871"/>
                    <a:pt x="2123" y="822"/>
                  </a:cubicBezTo>
                  <a:cubicBezTo>
                    <a:pt x="2107" y="799"/>
                    <a:pt x="2146" y="747"/>
                    <a:pt x="2188" y="704"/>
                  </a:cubicBezTo>
                  <a:cubicBezTo>
                    <a:pt x="2112" y="661"/>
                    <a:pt x="2030" y="598"/>
                    <a:pt x="1992" y="598"/>
                  </a:cubicBezTo>
                  <a:cubicBezTo>
                    <a:pt x="1990" y="598"/>
                    <a:pt x="1988" y="599"/>
                    <a:pt x="1985" y="599"/>
                  </a:cubicBezTo>
                  <a:cubicBezTo>
                    <a:pt x="1984" y="600"/>
                    <a:pt x="1982" y="600"/>
                    <a:pt x="1981" y="600"/>
                  </a:cubicBezTo>
                  <a:cubicBezTo>
                    <a:pt x="1943" y="600"/>
                    <a:pt x="1941" y="396"/>
                    <a:pt x="1884" y="396"/>
                  </a:cubicBezTo>
                  <a:cubicBezTo>
                    <a:pt x="1825" y="396"/>
                    <a:pt x="1825" y="350"/>
                    <a:pt x="1769" y="350"/>
                  </a:cubicBezTo>
                  <a:cubicBezTo>
                    <a:pt x="1710" y="350"/>
                    <a:pt x="1494" y="350"/>
                    <a:pt x="1435" y="396"/>
                  </a:cubicBezTo>
                  <a:cubicBezTo>
                    <a:pt x="1428" y="402"/>
                    <a:pt x="1420" y="404"/>
                    <a:pt x="1412" y="404"/>
                  </a:cubicBezTo>
                  <a:cubicBezTo>
                    <a:pt x="1358" y="404"/>
                    <a:pt x="1294" y="291"/>
                    <a:pt x="1229" y="291"/>
                  </a:cubicBezTo>
                  <a:cubicBezTo>
                    <a:pt x="1157" y="291"/>
                    <a:pt x="1068" y="219"/>
                    <a:pt x="1026" y="164"/>
                  </a:cubicBezTo>
                  <a:cubicBezTo>
                    <a:pt x="1012" y="146"/>
                    <a:pt x="970" y="141"/>
                    <a:pt x="916" y="141"/>
                  </a:cubicBezTo>
                  <a:cubicBezTo>
                    <a:pt x="849" y="141"/>
                    <a:pt x="763" y="149"/>
                    <a:pt x="686" y="149"/>
                  </a:cubicBezTo>
                  <a:cubicBezTo>
                    <a:pt x="614" y="149"/>
                    <a:pt x="549" y="142"/>
                    <a:pt x="515" y="118"/>
                  </a:cubicBezTo>
                  <a:cubicBezTo>
                    <a:pt x="425" y="54"/>
                    <a:pt x="268" y="0"/>
                    <a:pt x="16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3033519" y="2651617"/>
              <a:ext cx="225559" cy="87819"/>
            </a:xfrm>
            <a:custGeom>
              <a:avLst/>
              <a:gdLst/>
              <a:ahLst/>
              <a:cxnLst/>
              <a:rect l="l" t="t" r="r" b="b"/>
              <a:pathLst>
                <a:path w="6154" h="2396" extrusionOk="0">
                  <a:moveTo>
                    <a:pt x="643" y="1"/>
                  </a:moveTo>
                  <a:cubicBezTo>
                    <a:pt x="619" y="23"/>
                    <a:pt x="587" y="35"/>
                    <a:pt x="555" y="35"/>
                  </a:cubicBezTo>
                  <a:cubicBezTo>
                    <a:pt x="540" y="35"/>
                    <a:pt x="526" y="32"/>
                    <a:pt x="512" y="27"/>
                  </a:cubicBezTo>
                  <a:cubicBezTo>
                    <a:pt x="478" y="10"/>
                    <a:pt x="425" y="5"/>
                    <a:pt x="372" y="5"/>
                  </a:cubicBezTo>
                  <a:cubicBezTo>
                    <a:pt x="287" y="5"/>
                    <a:pt x="199" y="19"/>
                    <a:pt x="175" y="27"/>
                  </a:cubicBezTo>
                  <a:cubicBezTo>
                    <a:pt x="139" y="40"/>
                    <a:pt x="208" y="164"/>
                    <a:pt x="208" y="243"/>
                  </a:cubicBezTo>
                  <a:cubicBezTo>
                    <a:pt x="208" y="325"/>
                    <a:pt x="113" y="345"/>
                    <a:pt x="113" y="397"/>
                  </a:cubicBezTo>
                  <a:cubicBezTo>
                    <a:pt x="113" y="436"/>
                    <a:pt x="77" y="463"/>
                    <a:pt x="34" y="508"/>
                  </a:cubicBezTo>
                  <a:cubicBezTo>
                    <a:pt x="99" y="558"/>
                    <a:pt x="162" y="603"/>
                    <a:pt x="224" y="603"/>
                  </a:cubicBezTo>
                  <a:cubicBezTo>
                    <a:pt x="362" y="603"/>
                    <a:pt x="414" y="459"/>
                    <a:pt x="529" y="413"/>
                  </a:cubicBezTo>
                  <a:cubicBezTo>
                    <a:pt x="566" y="400"/>
                    <a:pt x="619" y="397"/>
                    <a:pt x="675" y="397"/>
                  </a:cubicBezTo>
                  <a:cubicBezTo>
                    <a:pt x="725" y="397"/>
                    <a:pt x="777" y="399"/>
                    <a:pt x="824" y="399"/>
                  </a:cubicBezTo>
                  <a:cubicBezTo>
                    <a:pt x="890" y="399"/>
                    <a:pt x="946" y="394"/>
                    <a:pt x="971" y="371"/>
                  </a:cubicBezTo>
                  <a:cubicBezTo>
                    <a:pt x="1033" y="312"/>
                    <a:pt x="807" y="240"/>
                    <a:pt x="725" y="171"/>
                  </a:cubicBezTo>
                  <a:cubicBezTo>
                    <a:pt x="676" y="132"/>
                    <a:pt x="660" y="60"/>
                    <a:pt x="643" y="1"/>
                  </a:cubicBezTo>
                  <a:close/>
                  <a:moveTo>
                    <a:pt x="2598" y="12"/>
                  </a:moveTo>
                  <a:cubicBezTo>
                    <a:pt x="2203" y="12"/>
                    <a:pt x="1873" y="214"/>
                    <a:pt x="1744" y="328"/>
                  </a:cubicBezTo>
                  <a:cubicBezTo>
                    <a:pt x="1692" y="373"/>
                    <a:pt x="1591" y="386"/>
                    <a:pt x="1481" y="386"/>
                  </a:cubicBezTo>
                  <a:cubicBezTo>
                    <a:pt x="1327" y="386"/>
                    <a:pt x="1155" y="361"/>
                    <a:pt x="1073" y="361"/>
                  </a:cubicBezTo>
                  <a:cubicBezTo>
                    <a:pt x="1050" y="361"/>
                    <a:pt x="1033" y="363"/>
                    <a:pt x="1027" y="368"/>
                  </a:cubicBezTo>
                  <a:cubicBezTo>
                    <a:pt x="977" y="404"/>
                    <a:pt x="1036" y="551"/>
                    <a:pt x="863" y="620"/>
                  </a:cubicBezTo>
                  <a:cubicBezTo>
                    <a:pt x="790" y="649"/>
                    <a:pt x="680" y="653"/>
                    <a:pt x="567" y="653"/>
                  </a:cubicBezTo>
                  <a:cubicBezTo>
                    <a:pt x="514" y="653"/>
                    <a:pt x="461" y="652"/>
                    <a:pt x="411" y="652"/>
                  </a:cubicBezTo>
                  <a:cubicBezTo>
                    <a:pt x="312" y="652"/>
                    <a:pt x="225" y="656"/>
                    <a:pt x="175" y="679"/>
                  </a:cubicBezTo>
                  <a:cubicBezTo>
                    <a:pt x="47" y="736"/>
                    <a:pt x="0" y="922"/>
                    <a:pt x="98" y="922"/>
                  </a:cubicBezTo>
                  <a:cubicBezTo>
                    <a:pt x="101" y="922"/>
                    <a:pt x="103" y="921"/>
                    <a:pt x="106" y="921"/>
                  </a:cubicBezTo>
                  <a:cubicBezTo>
                    <a:pt x="115" y="920"/>
                    <a:pt x="124" y="920"/>
                    <a:pt x="132" y="920"/>
                  </a:cubicBezTo>
                  <a:cubicBezTo>
                    <a:pt x="227" y="920"/>
                    <a:pt x="274" y="968"/>
                    <a:pt x="244" y="1013"/>
                  </a:cubicBezTo>
                  <a:cubicBezTo>
                    <a:pt x="211" y="1062"/>
                    <a:pt x="335" y="1196"/>
                    <a:pt x="273" y="1255"/>
                  </a:cubicBezTo>
                  <a:cubicBezTo>
                    <a:pt x="204" y="1318"/>
                    <a:pt x="211" y="1426"/>
                    <a:pt x="283" y="1481"/>
                  </a:cubicBezTo>
                  <a:cubicBezTo>
                    <a:pt x="358" y="1540"/>
                    <a:pt x="375" y="1645"/>
                    <a:pt x="283" y="1662"/>
                  </a:cubicBezTo>
                  <a:cubicBezTo>
                    <a:pt x="191" y="1678"/>
                    <a:pt x="443" y="1783"/>
                    <a:pt x="447" y="1832"/>
                  </a:cubicBezTo>
                  <a:cubicBezTo>
                    <a:pt x="450" y="1878"/>
                    <a:pt x="660" y="1904"/>
                    <a:pt x="660" y="1963"/>
                  </a:cubicBezTo>
                  <a:cubicBezTo>
                    <a:pt x="660" y="2001"/>
                    <a:pt x="689" y="2022"/>
                    <a:pt x="740" y="2022"/>
                  </a:cubicBezTo>
                  <a:cubicBezTo>
                    <a:pt x="764" y="2022"/>
                    <a:pt x="792" y="2018"/>
                    <a:pt x="823" y="2009"/>
                  </a:cubicBezTo>
                  <a:cubicBezTo>
                    <a:pt x="832" y="2007"/>
                    <a:pt x="840" y="2006"/>
                    <a:pt x="848" y="2006"/>
                  </a:cubicBezTo>
                  <a:cubicBezTo>
                    <a:pt x="932" y="2006"/>
                    <a:pt x="970" y="2129"/>
                    <a:pt x="1027" y="2218"/>
                  </a:cubicBezTo>
                  <a:cubicBezTo>
                    <a:pt x="1049" y="2252"/>
                    <a:pt x="1104" y="2266"/>
                    <a:pt x="1168" y="2266"/>
                  </a:cubicBezTo>
                  <a:cubicBezTo>
                    <a:pt x="1293" y="2266"/>
                    <a:pt x="1449" y="2211"/>
                    <a:pt x="1449" y="2140"/>
                  </a:cubicBezTo>
                  <a:cubicBezTo>
                    <a:pt x="1449" y="2050"/>
                    <a:pt x="1528" y="2016"/>
                    <a:pt x="1649" y="2016"/>
                  </a:cubicBezTo>
                  <a:cubicBezTo>
                    <a:pt x="1670" y="2016"/>
                    <a:pt x="1692" y="2017"/>
                    <a:pt x="1714" y="2019"/>
                  </a:cubicBezTo>
                  <a:cubicBezTo>
                    <a:pt x="1875" y="2032"/>
                    <a:pt x="2085" y="2251"/>
                    <a:pt x="2163" y="2281"/>
                  </a:cubicBezTo>
                  <a:cubicBezTo>
                    <a:pt x="2173" y="2284"/>
                    <a:pt x="2185" y="2286"/>
                    <a:pt x="2198" y="2286"/>
                  </a:cubicBezTo>
                  <a:cubicBezTo>
                    <a:pt x="2280" y="2286"/>
                    <a:pt x="2413" y="2222"/>
                    <a:pt x="2501" y="2222"/>
                  </a:cubicBezTo>
                  <a:cubicBezTo>
                    <a:pt x="2602" y="2222"/>
                    <a:pt x="2746" y="2061"/>
                    <a:pt x="2805" y="2028"/>
                  </a:cubicBezTo>
                  <a:cubicBezTo>
                    <a:pt x="2811" y="2025"/>
                    <a:pt x="2818" y="2024"/>
                    <a:pt x="2825" y="2024"/>
                  </a:cubicBezTo>
                  <a:cubicBezTo>
                    <a:pt x="2875" y="2024"/>
                    <a:pt x="2946" y="2101"/>
                    <a:pt x="3016" y="2101"/>
                  </a:cubicBezTo>
                  <a:cubicBezTo>
                    <a:pt x="3030" y="2101"/>
                    <a:pt x="3044" y="2098"/>
                    <a:pt x="3058" y="2091"/>
                  </a:cubicBezTo>
                  <a:cubicBezTo>
                    <a:pt x="3129" y="2052"/>
                    <a:pt x="3207" y="2012"/>
                    <a:pt x="3266" y="2012"/>
                  </a:cubicBezTo>
                  <a:cubicBezTo>
                    <a:pt x="3282" y="2012"/>
                    <a:pt x="3297" y="2015"/>
                    <a:pt x="3310" y="2022"/>
                  </a:cubicBezTo>
                  <a:cubicBezTo>
                    <a:pt x="3369" y="2058"/>
                    <a:pt x="3169" y="2205"/>
                    <a:pt x="3221" y="2284"/>
                  </a:cubicBezTo>
                  <a:cubicBezTo>
                    <a:pt x="3241" y="2320"/>
                    <a:pt x="3244" y="2359"/>
                    <a:pt x="3231" y="2395"/>
                  </a:cubicBezTo>
                  <a:cubicBezTo>
                    <a:pt x="3431" y="2369"/>
                    <a:pt x="3411" y="2228"/>
                    <a:pt x="3424" y="2169"/>
                  </a:cubicBezTo>
                  <a:cubicBezTo>
                    <a:pt x="3434" y="2123"/>
                    <a:pt x="3466" y="2072"/>
                    <a:pt x="3508" y="2072"/>
                  </a:cubicBezTo>
                  <a:cubicBezTo>
                    <a:pt x="3522" y="2072"/>
                    <a:pt x="3537" y="2078"/>
                    <a:pt x="3552" y="2091"/>
                  </a:cubicBezTo>
                  <a:cubicBezTo>
                    <a:pt x="3587" y="2118"/>
                    <a:pt x="3629" y="2135"/>
                    <a:pt x="3681" y="2135"/>
                  </a:cubicBezTo>
                  <a:cubicBezTo>
                    <a:pt x="3728" y="2135"/>
                    <a:pt x="3784" y="2122"/>
                    <a:pt x="3850" y="2091"/>
                  </a:cubicBezTo>
                  <a:cubicBezTo>
                    <a:pt x="3944" y="2048"/>
                    <a:pt x="3982" y="2017"/>
                    <a:pt x="4011" y="2017"/>
                  </a:cubicBezTo>
                  <a:cubicBezTo>
                    <a:pt x="4027" y="2017"/>
                    <a:pt x="4039" y="2026"/>
                    <a:pt x="4057" y="2048"/>
                  </a:cubicBezTo>
                  <a:cubicBezTo>
                    <a:pt x="4076" y="2073"/>
                    <a:pt x="4105" y="2081"/>
                    <a:pt x="4145" y="2081"/>
                  </a:cubicBezTo>
                  <a:cubicBezTo>
                    <a:pt x="4210" y="2081"/>
                    <a:pt x="4303" y="2061"/>
                    <a:pt x="4430" y="2061"/>
                  </a:cubicBezTo>
                  <a:cubicBezTo>
                    <a:pt x="4627" y="2061"/>
                    <a:pt x="4672" y="1933"/>
                    <a:pt x="4844" y="1933"/>
                  </a:cubicBezTo>
                  <a:cubicBezTo>
                    <a:pt x="4852" y="1933"/>
                    <a:pt x="4861" y="1933"/>
                    <a:pt x="4869" y="1933"/>
                  </a:cubicBezTo>
                  <a:cubicBezTo>
                    <a:pt x="4885" y="1934"/>
                    <a:pt x="4901" y="1935"/>
                    <a:pt x="4916" y="1935"/>
                  </a:cubicBezTo>
                  <a:cubicBezTo>
                    <a:pt x="5024" y="1935"/>
                    <a:pt x="5130" y="1915"/>
                    <a:pt x="5233" y="1881"/>
                  </a:cubicBezTo>
                  <a:lnTo>
                    <a:pt x="5354" y="1917"/>
                  </a:lnTo>
                  <a:cubicBezTo>
                    <a:pt x="5406" y="1871"/>
                    <a:pt x="5403" y="1819"/>
                    <a:pt x="5501" y="1809"/>
                  </a:cubicBezTo>
                  <a:cubicBezTo>
                    <a:pt x="5514" y="1807"/>
                    <a:pt x="5525" y="1807"/>
                    <a:pt x="5537" y="1807"/>
                  </a:cubicBezTo>
                  <a:cubicBezTo>
                    <a:pt x="5644" y="1807"/>
                    <a:pt x="5701" y="1873"/>
                    <a:pt x="5759" y="1873"/>
                  </a:cubicBezTo>
                  <a:cubicBezTo>
                    <a:pt x="5770" y="1873"/>
                    <a:pt x="5781" y="1871"/>
                    <a:pt x="5793" y="1865"/>
                  </a:cubicBezTo>
                  <a:cubicBezTo>
                    <a:pt x="5798" y="1862"/>
                    <a:pt x="5804" y="1861"/>
                    <a:pt x="5811" y="1861"/>
                  </a:cubicBezTo>
                  <a:cubicBezTo>
                    <a:pt x="5878" y="1861"/>
                    <a:pt x="6011" y="1978"/>
                    <a:pt x="6085" y="1978"/>
                  </a:cubicBezTo>
                  <a:cubicBezTo>
                    <a:pt x="6112" y="1978"/>
                    <a:pt x="6131" y="1963"/>
                    <a:pt x="6137" y="1920"/>
                  </a:cubicBezTo>
                  <a:cubicBezTo>
                    <a:pt x="6153" y="1884"/>
                    <a:pt x="6039" y="1675"/>
                    <a:pt x="5986" y="1662"/>
                  </a:cubicBezTo>
                  <a:cubicBezTo>
                    <a:pt x="5934" y="1652"/>
                    <a:pt x="6012" y="1367"/>
                    <a:pt x="5986" y="1314"/>
                  </a:cubicBezTo>
                  <a:cubicBezTo>
                    <a:pt x="5960" y="1262"/>
                    <a:pt x="5895" y="1042"/>
                    <a:pt x="5973" y="1042"/>
                  </a:cubicBezTo>
                  <a:cubicBezTo>
                    <a:pt x="6042" y="1042"/>
                    <a:pt x="5967" y="882"/>
                    <a:pt x="6058" y="875"/>
                  </a:cubicBezTo>
                  <a:cubicBezTo>
                    <a:pt x="6045" y="829"/>
                    <a:pt x="6026" y="790"/>
                    <a:pt x="5999" y="754"/>
                  </a:cubicBezTo>
                  <a:cubicBezTo>
                    <a:pt x="5985" y="743"/>
                    <a:pt x="5964" y="741"/>
                    <a:pt x="5938" y="741"/>
                  </a:cubicBezTo>
                  <a:cubicBezTo>
                    <a:pt x="5928" y="741"/>
                    <a:pt x="5917" y="742"/>
                    <a:pt x="5906" y="742"/>
                  </a:cubicBezTo>
                  <a:cubicBezTo>
                    <a:pt x="5849" y="742"/>
                    <a:pt x="5782" y="734"/>
                    <a:pt x="5747" y="646"/>
                  </a:cubicBezTo>
                  <a:cubicBezTo>
                    <a:pt x="5688" y="502"/>
                    <a:pt x="5747" y="482"/>
                    <a:pt x="5659" y="368"/>
                  </a:cubicBezTo>
                  <a:cubicBezTo>
                    <a:pt x="5584" y="268"/>
                    <a:pt x="5547" y="171"/>
                    <a:pt x="5471" y="171"/>
                  </a:cubicBezTo>
                  <a:cubicBezTo>
                    <a:pt x="5458" y="171"/>
                    <a:pt x="5443" y="174"/>
                    <a:pt x="5426" y="181"/>
                  </a:cubicBezTo>
                  <a:cubicBezTo>
                    <a:pt x="5398" y="194"/>
                    <a:pt x="5340" y="200"/>
                    <a:pt x="5268" y="200"/>
                  </a:cubicBezTo>
                  <a:cubicBezTo>
                    <a:pt x="5213" y="200"/>
                    <a:pt x="5150" y="196"/>
                    <a:pt x="5085" y="191"/>
                  </a:cubicBezTo>
                  <a:cubicBezTo>
                    <a:pt x="4952" y="313"/>
                    <a:pt x="4681" y="403"/>
                    <a:pt x="4538" y="403"/>
                  </a:cubicBezTo>
                  <a:cubicBezTo>
                    <a:pt x="4513" y="403"/>
                    <a:pt x="4492" y="400"/>
                    <a:pt x="4476" y="394"/>
                  </a:cubicBezTo>
                  <a:cubicBezTo>
                    <a:pt x="4441" y="381"/>
                    <a:pt x="4397" y="377"/>
                    <a:pt x="4348" y="377"/>
                  </a:cubicBezTo>
                  <a:cubicBezTo>
                    <a:pt x="4215" y="377"/>
                    <a:pt x="4044" y="410"/>
                    <a:pt x="3903" y="410"/>
                  </a:cubicBezTo>
                  <a:cubicBezTo>
                    <a:pt x="3719" y="410"/>
                    <a:pt x="3664" y="282"/>
                    <a:pt x="3531" y="282"/>
                  </a:cubicBezTo>
                  <a:cubicBezTo>
                    <a:pt x="3526" y="282"/>
                    <a:pt x="3521" y="282"/>
                    <a:pt x="3516" y="282"/>
                  </a:cubicBezTo>
                  <a:cubicBezTo>
                    <a:pt x="3511" y="283"/>
                    <a:pt x="3507" y="283"/>
                    <a:pt x="3502" y="283"/>
                  </a:cubicBezTo>
                  <a:cubicBezTo>
                    <a:pt x="3372" y="283"/>
                    <a:pt x="3367" y="151"/>
                    <a:pt x="3225" y="151"/>
                  </a:cubicBezTo>
                  <a:cubicBezTo>
                    <a:pt x="3081" y="151"/>
                    <a:pt x="3192" y="79"/>
                    <a:pt x="2737" y="20"/>
                  </a:cubicBezTo>
                  <a:cubicBezTo>
                    <a:pt x="2690" y="15"/>
                    <a:pt x="2644" y="12"/>
                    <a:pt x="2598" y="12"/>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3663346" y="2740722"/>
              <a:ext cx="28589" cy="26316"/>
            </a:xfrm>
            <a:custGeom>
              <a:avLst/>
              <a:gdLst/>
              <a:ahLst/>
              <a:cxnLst/>
              <a:rect l="l" t="t" r="r" b="b"/>
              <a:pathLst>
                <a:path w="780" h="718" extrusionOk="0">
                  <a:moveTo>
                    <a:pt x="361" y="0"/>
                  </a:moveTo>
                  <a:cubicBezTo>
                    <a:pt x="244" y="0"/>
                    <a:pt x="32" y="111"/>
                    <a:pt x="0" y="213"/>
                  </a:cubicBezTo>
                  <a:cubicBezTo>
                    <a:pt x="26" y="240"/>
                    <a:pt x="43" y="272"/>
                    <a:pt x="56" y="305"/>
                  </a:cubicBezTo>
                  <a:cubicBezTo>
                    <a:pt x="89" y="400"/>
                    <a:pt x="161" y="479"/>
                    <a:pt x="249" y="525"/>
                  </a:cubicBezTo>
                  <a:cubicBezTo>
                    <a:pt x="305" y="557"/>
                    <a:pt x="298" y="642"/>
                    <a:pt x="282" y="718"/>
                  </a:cubicBezTo>
                  <a:cubicBezTo>
                    <a:pt x="328" y="718"/>
                    <a:pt x="377" y="715"/>
                    <a:pt x="423" y="705"/>
                  </a:cubicBezTo>
                  <a:cubicBezTo>
                    <a:pt x="518" y="682"/>
                    <a:pt x="721" y="394"/>
                    <a:pt x="750" y="312"/>
                  </a:cubicBezTo>
                  <a:cubicBezTo>
                    <a:pt x="780" y="233"/>
                    <a:pt x="495" y="7"/>
                    <a:pt x="370" y="0"/>
                  </a:cubicBezTo>
                  <a:cubicBezTo>
                    <a:pt x="367" y="0"/>
                    <a:pt x="364" y="0"/>
                    <a:pt x="361"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4205460" y="2640695"/>
              <a:ext cx="82651" cy="76714"/>
            </a:xfrm>
            <a:custGeom>
              <a:avLst/>
              <a:gdLst/>
              <a:ahLst/>
              <a:cxnLst/>
              <a:rect l="l" t="t" r="r" b="b"/>
              <a:pathLst>
                <a:path w="2255" h="2093" extrusionOk="0">
                  <a:moveTo>
                    <a:pt x="1888" y="1"/>
                  </a:moveTo>
                  <a:cubicBezTo>
                    <a:pt x="1783" y="1"/>
                    <a:pt x="1803" y="253"/>
                    <a:pt x="1698" y="253"/>
                  </a:cubicBezTo>
                  <a:cubicBezTo>
                    <a:pt x="1593" y="253"/>
                    <a:pt x="1613" y="400"/>
                    <a:pt x="1465" y="423"/>
                  </a:cubicBezTo>
                  <a:cubicBezTo>
                    <a:pt x="1318" y="443"/>
                    <a:pt x="1275" y="443"/>
                    <a:pt x="1341" y="548"/>
                  </a:cubicBezTo>
                  <a:cubicBezTo>
                    <a:pt x="1376" y="608"/>
                    <a:pt x="1345" y="620"/>
                    <a:pt x="1286" y="620"/>
                  </a:cubicBezTo>
                  <a:cubicBezTo>
                    <a:pt x="1243" y="620"/>
                    <a:pt x="1184" y="613"/>
                    <a:pt x="1128" y="613"/>
                  </a:cubicBezTo>
                  <a:cubicBezTo>
                    <a:pt x="1000" y="613"/>
                    <a:pt x="1003" y="528"/>
                    <a:pt x="918" y="528"/>
                  </a:cubicBezTo>
                  <a:cubicBezTo>
                    <a:pt x="833" y="528"/>
                    <a:pt x="771" y="675"/>
                    <a:pt x="705" y="761"/>
                  </a:cubicBezTo>
                  <a:cubicBezTo>
                    <a:pt x="643" y="842"/>
                    <a:pt x="220" y="1036"/>
                    <a:pt x="96" y="1098"/>
                  </a:cubicBezTo>
                  <a:cubicBezTo>
                    <a:pt x="60" y="1114"/>
                    <a:pt x="27" y="1170"/>
                    <a:pt x="1" y="1242"/>
                  </a:cubicBezTo>
                  <a:cubicBezTo>
                    <a:pt x="145" y="1255"/>
                    <a:pt x="279" y="1321"/>
                    <a:pt x="378" y="1426"/>
                  </a:cubicBezTo>
                  <a:cubicBezTo>
                    <a:pt x="469" y="1544"/>
                    <a:pt x="270" y="1671"/>
                    <a:pt x="184" y="1779"/>
                  </a:cubicBezTo>
                  <a:cubicBezTo>
                    <a:pt x="96" y="1888"/>
                    <a:pt x="237" y="1891"/>
                    <a:pt x="240" y="1979"/>
                  </a:cubicBezTo>
                  <a:cubicBezTo>
                    <a:pt x="245" y="2039"/>
                    <a:pt x="305" y="2093"/>
                    <a:pt x="353" y="2093"/>
                  </a:cubicBezTo>
                  <a:cubicBezTo>
                    <a:pt x="374" y="2093"/>
                    <a:pt x="392" y="2083"/>
                    <a:pt x="404" y="2061"/>
                  </a:cubicBezTo>
                  <a:cubicBezTo>
                    <a:pt x="428" y="2016"/>
                    <a:pt x="463" y="2007"/>
                    <a:pt x="514" y="2007"/>
                  </a:cubicBezTo>
                  <a:cubicBezTo>
                    <a:pt x="552" y="2007"/>
                    <a:pt x="599" y="2012"/>
                    <a:pt x="656" y="2012"/>
                  </a:cubicBezTo>
                  <a:cubicBezTo>
                    <a:pt x="659" y="2012"/>
                    <a:pt x="661" y="2012"/>
                    <a:pt x="663" y="2012"/>
                  </a:cubicBezTo>
                  <a:cubicBezTo>
                    <a:pt x="693" y="2012"/>
                    <a:pt x="720" y="2030"/>
                    <a:pt x="735" y="2055"/>
                  </a:cubicBezTo>
                  <a:cubicBezTo>
                    <a:pt x="810" y="1996"/>
                    <a:pt x="899" y="1940"/>
                    <a:pt x="928" y="1910"/>
                  </a:cubicBezTo>
                  <a:cubicBezTo>
                    <a:pt x="980" y="1858"/>
                    <a:pt x="1108" y="1845"/>
                    <a:pt x="1226" y="1845"/>
                  </a:cubicBezTo>
                  <a:cubicBezTo>
                    <a:pt x="1288" y="1845"/>
                    <a:pt x="1351" y="1822"/>
                    <a:pt x="1396" y="1779"/>
                  </a:cubicBezTo>
                  <a:cubicBezTo>
                    <a:pt x="1311" y="1681"/>
                    <a:pt x="1213" y="1589"/>
                    <a:pt x="1108" y="1508"/>
                  </a:cubicBezTo>
                  <a:cubicBezTo>
                    <a:pt x="997" y="1439"/>
                    <a:pt x="1062" y="1252"/>
                    <a:pt x="1200" y="1216"/>
                  </a:cubicBezTo>
                  <a:cubicBezTo>
                    <a:pt x="1334" y="1183"/>
                    <a:pt x="1668" y="928"/>
                    <a:pt x="1773" y="869"/>
                  </a:cubicBezTo>
                  <a:cubicBezTo>
                    <a:pt x="1875" y="810"/>
                    <a:pt x="1806" y="623"/>
                    <a:pt x="1888" y="472"/>
                  </a:cubicBezTo>
                  <a:cubicBezTo>
                    <a:pt x="1930" y="394"/>
                    <a:pt x="2094" y="243"/>
                    <a:pt x="2255" y="119"/>
                  </a:cubicBezTo>
                  <a:cubicBezTo>
                    <a:pt x="2235" y="107"/>
                    <a:pt x="2213" y="102"/>
                    <a:pt x="2192" y="102"/>
                  </a:cubicBezTo>
                  <a:cubicBezTo>
                    <a:pt x="2182" y="102"/>
                    <a:pt x="2172" y="103"/>
                    <a:pt x="2163" y="105"/>
                  </a:cubicBezTo>
                  <a:cubicBezTo>
                    <a:pt x="2147" y="111"/>
                    <a:pt x="2132" y="113"/>
                    <a:pt x="2118" y="113"/>
                  </a:cubicBezTo>
                  <a:cubicBezTo>
                    <a:pt x="2024" y="113"/>
                    <a:pt x="1979" y="1"/>
                    <a:pt x="1888"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3688564" y="2816412"/>
              <a:ext cx="91998" cy="51423"/>
            </a:xfrm>
            <a:custGeom>
              <a:avLst/>
              <a:gdLst/>
              <a:ahLst/>
              <a:cxnLst/>
              <a:rect l="l" t="t" r="r" b="b"/>
              <a:pathLst>
                <a:path w="2510" h="1403" extrusionOk="0">
                  <a:moveTo>
                    <a:pt x="478" y="1"/>
                  </a:moveTo>
                  <a:cubicBezTo>
                    <a:pt x="439" y="1"/>
                    <a:pt x="410" y="13"/>
                    <a:pt x="403" y="35"/>
                  </a:cubicBezTo>
                  <a:cubicBezTo>
                    <a:pt x="387" y="84"/>
                    <a:pt x="315" y="84"/>
                    <a:pt x="203" y="98"/>
                  </a:cubicBezTo>
                  <a:cubicBezTo>
                    <a:pt x="174" y="147"/>
                    <a:pt x="53" y="215"/>
                    <a:pt x="53" y="284"/>
                  </a:cubicBezTo>
                  <a:cubicBezTo>
                    <a:pt x="53" y="363"/>
                    <a:pt x="0" y="464"/>
                    <a:pt x="0" y="530"/>
                  </a:cubicBezTo>
                  <a:cubicBezTo>
                    <a:pt x="0" y="592"/>
                    <a:pt x="131" y="609"/>
                    <a:pt x="171" y="658"/>
                  </a:cubicBezTo>
                  <a:cubicBezTo>
                    <a:pt x="210" y="710"/>
                    <a:pt x="416" y="736"/>
                    <a:pt x="429" y="789"/>
                  </a:cubicBezTo>
                  <a:cubicBezTo>
                    <a:pt x="439" y="841"/>
                    <a:pt x="583" y="903"/>
                    <a:pt x="675" y="916"/>
                  </a:cubicBezTo>
                  <a:cubicBezTo>
                    <a:pt x="763" y="930"/>
                    <a:pt x="895" y="1034"/>
                    <a:pt x="947" y="1074"/>
                  </a:cubicBezTo>
                  <a:cubicBezTo>
                    <a:pt x="956" y="1081"/>
                    <a:pt x="969" y="1084"/>
                    <a:pt x="985" y="1084"/>
                  </a:cubicBezTo>
                  <a:cubicBezTo>
                    <a:pt x="1061" y="1084"/>
                    <a:pt x="1204" y="1021"/>
                    <a:pt x="1255" y="1021"/>
                  </a:cubicBezTo>
                  <a:cubicBezTo>
                    <a:pt x="1320" y="1021"/>
                    <a:pt x="1425" y="1136"/>
                    <a:pt x="1438" y="1201"/>
                  </a:cubicBezTo>
                  <a:cubicBezTo>
                    <a:pt x="1448" y="1267"/>
                    <a:pt x="1786" y="1306"/>
                    <a:pt x="1864" y="1372"/>
                  </a:cubicBezTo>
                  <a:cubicBezTo>
                    <a:pt x="1891" y="1393"/>
                    <a:pt x="1958" y="1403"/>
                    <a:pt x="2037" y="1403"/>
                  </a:cubicBezTo>
                  <a:cubicBezTo>
                    <a:pt x="2188" y="1403"/>
                    <a:pt x="2383" y="1369"/>
                    <a:pt x="2434" y="1319"/>
                  </a:cubicBezTo>
                  <a:cubicBezTo>
                    <a:pt x="2510" y="1241"/>
                    <a:pt x="2447" y="1100"/>
                    <a:pt x="2447" y="982"/>
                  </a:cubicBezTo>
                  <a:cubicBezTo>
                    <a:pt x="2444" y="956"/>
                    <a:pt x="2451" y="930"/>
                    <a:pt x="2467" y="910"/>
                  </a:cubicBezTo>
                  <a:cubicBezTo>
                    <a:pt x="2455" y="908"/>
                    <a:pt x="2443" y="907"/>
                    <a:pt x="2431" y="907"/>
                  </a:cubicBezTo>
                  <a:cubicBezTo>
                    <a:pt x="2419" y="907"/>
                    <a:pt x="2406" y="908"/>
                    <a:pt x="2395" y="910"/>
                  </a:cubicBezTo>
                  <a:cubicBezTo>
                    <a:pt x="2389" y="910"/>
                    <a:pt x="2382" y="910"/>
                    <a:pt x="2376" y="910"/>
                  </a:cubicBezTo>
                  <a:cubicBezTo>
                    <a:pt x="2203" y="910"/>
                    <a:pt x="2091" y="828"/>
                    <a:pt x="1978" y="828"/>
                  </a:cubicBezTo>
                  <a:cubicBezTo>
                    <a:pt x="1974" y="828"/>
                    <a:pt x="1970" y="828"/>
                    <a:pt x="1966" y="828"/>
                  </a:cubicBezTo>
                  <a:cubicBezTo>
                    <a:pt x="1964" y="828"/>
                    <a:pt x="1963" y="828"/>
                    <a:pt x="1961" y="828"/>
                  </a:cubicBezTo>
                  <a:cubicBezTo>
                    <a:pt x="1833" y="828"/>
                    <a:pt x="1482" y="696"/>
                    <a:pt x="1333" y="573"/>
                  </a:cubicBezTo>
                  <a:cubicBezTo>
                    <a:pt x="1180" y="448"/>
                    <a:pt x="767" y="186"/>
                    <a:pt x="665" y="84"/>
                  </a:cubicBezTo>
                  <a:cubicBezTo>
                    <a:pt x="606" y="25"/>
                    <a:pt x="533" y="1"/>
                    <a:pt x="478"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3822315" y="2841373"/>
              <a:ext cx="102700" cy="224680"/>
            </a:xfrm>
            <a:custGeom>
              <a:avLst/>
              <a:gdLst/>
              <a:ahLst/>
              <a:cxnLst/>
              <a:rect l="l" t="t" r="r" b="b"/>
              <a:pathLst>
                <a:path w="2802" h="6130" extrusionOk="0">
                  <a:moveTo>
                    <a:pt x="1688" y="0"/>
                  </a:moveTo>
                  <a:cubicBezTo>
                    <a:pt x="1662" y="0"/>
                    <a:pt x="1636" y="7"/>
                    <a:pt x="1616" y="23"/>
                  </a:cubicBezTo>
                  <a:cubicBezTo>
                    <a:pt x="1606" y="29"/>
                    <a:pt x="1586" y="42"/>
                    <a:pt x="1560" y="55"/>
                  </a:cubicBezTo>
                  <a:lnTo>
                    <a:pt x="1566" y="55"/>
                  </a:lnTo>
                  <a:cubicBezTo>
                    <a:pt x="1566" y="55"/>
                    <a:pt x="1540" y="183"/>
                    <a:pt x="1488" y="209"/>
                  </a:cubicBezTo>
                  <a:cubicBezTo>
                    <a:pt x="1435" y="235"/>
                    <a:pt x="1439" y="314"/>
                    <a:pt x="1514" y="429"/>
                  </a:cubicBezTo>
                  <a:cubicBezTo>
                    <a:pt x="1548" y="480"/>
                    <a:pt x="1531" y="499"/>
                    <a:pt x="1499" y="499"/>
                  </a:cubicBezTo>
                  <a:cubicBezTo>
                    <a:pt x="1457" y="499"/>
                    <a:pt x="1388" y="466"/>
                    <a:pt x="1373" y="429"/>
                  </a:cubicBezTo>
                  <a:cubicBezTo>
                    <a:pt x="1367" y="414"/>
                    <a:pt x="1355" y="408"/>
                    <a:pt x="1339" y="408"/>
                  </a:cubicBezTo>
                  <a:cubicBezTo>
                    <a:pt x="1282" y="408"/>
                    <a:pt x="1173" y="485"/>
                    <a:pt x="1101" y="547"/>
                  </a:cubicBezTo>
                  <a:cubicBezTo>
                    <a:pt x="1010" y="622"/>
                    <a:pt x="882" y="661"/>
                    <a:pt x="882" y="806"/>
                  </a:cubicBezTo>
                  <a:cubicBezTo>
                    <a:pt x="882" y="946"/>
                    <a:pt x="764" y="1087"/>
                    <a:pt x="790" y="1205"/>
                  </a:cubicBezTo>
                  <a:cubicBezTo>
                    <a:pt x="816" y="1323"/>
                    <a:pt x="662" y="1543"/>
                    <a:pt x="675" y="1605"/>
                  </a:cubicBezTo>
                  <a:cubicBezTo>
                    <a:pt x="679" y="1625"/>
                    <a:pt x="661" y="1632"/>
                    <a:pt x="632" y="1632"/>
                  </a:cubicBezTo>
                  <a:cubicBezTo>
                    <a:pt x="565" y="1632"/>
                    <a:pt x="444" y="1595"/>
                    <a:pt x="417" y="1595"/>
                  </a:cubicBezTo>
                  <a:cubicBezTo>
                    <a:pt x="377" y="1595"/>
                    <a:pt x="403" y="1841"/>
                    <a:pt x="351" y="1916"/>
                  </a:cubicBezTo>
                  <a:cubicBezTo>
                    <a:pt x="299" y="1995"/>
                    <a:pt x="338" y="2267"/>
                    <a:pt x="259" y="2267"/>
                  </a:cubicBezTo>
                  <a:cubicBezTo>
                    <a:pt x="181" y="2267"/>
                    <a:pt x="118" y="2512"/>
                    <a:pt x="118" y="2512"/>
                  </a:cubicBezTo>
                  <a:cubicBezTo>
                    <a:pt x="76" y="2542"/>
                    <a:pt x="37" y="2571"/>
                    <a:pt x="1" y="2607"/>
                  </a:cubicBezTo>
                  <a:cubicBezTo>
                    <a:pt x="63" y="2738"/>
                    <a:pt x="181" y="2879"/>
                    <a:pt x="308" y="2932"/>
                  </a:cubicBezTo>
                  <a:cubicBezTo>
                    <a:pt x="498" y="3010"/>
                    <a:pt x="623" y="3390"/>
                    <a:pt x="682" y="3597"/>
                  </a:cubicBezTo>
                  <a:cubicBezTo>
                    <a:pt x="731" y="3770"/>
                    <a:pt x="715" y="3960"/>
                    <a:pt x="633" y="4124"/>
                  </a:cubicBezTo>
                  <a:cubicBezTo>
                    <a:pt x="564" y="4239"/>
                    <a:pt x="656" y="4245"/>
                    <a:pt x="767" y="4301"/>
                  </a:cubicBezTo>
                  <a:cubicBezTo>
                    <a:pt x="820" y="4329"/>
                    <a:pt x="876" y="4348"/>
                    <a:pt x="929" y="4348"/>
                  </a:cubicBezTo>
                  <a:cubicBezTo>
                    <a:pt x="989" y="4348"/>
                    <a:pt x="1045" y="4324"/>
                    <a:pt x="1088" y="4262"/>
                  </a:cubicBezTo>
                  <a:cubicBezTo>
                    <a:pt x="1170" y="4144"/>
                    <a:pt x="1340" y="4062"/>
                    <a:pt x="1363" y="3934"/>
                  </a:cubicBezTo>
                  <a:cubicBezTo>
                    <a:pt x="1370" y="3903"/>
                    <a:pt x="1379" y="3891"/>
                    <a:pt x="1390" y="3891"/>
                  </a:cubicBezTo>
                  <a:cubicBezTo>
                    <a:pt x="1425" y="3891"/>
                    <a:pt x="1481" y="4013"/>
                    <a:pt x="1534" y="4065"/>
                  </a:cubicBezTo>
                  <a:cubicBezTo>
                    <a:pt x="1602" y="4134"/>
                    <a:pt x="1648" y="4262"/>
                    <a:pt x="1665" y="4429"/>
                  </a:cubicBezTo>
                  <a:cubicBezTo>
                    <a:pt x="1678" y="4592"/>
                    <a:pt x="1694" y="5005"/>
                    <a:pt x="1835" y="5136"/>
                  </a:cubicBezTo>
                  <a:cubicBezTo>
                    <a:pt x="1973" y="5267"/>
                    <a:pt x="1999" y="5552"/>
                    <a:pt x="1960" y="5654"/>
                  </a:cubicBezTo>
                  <a:cubicBezTo>
                    <a:pt x="1923" y="5755"/>
                    <a:pt x="2032" y="5929"/>
                    <a:pt x="2002" y="6040"/>
                  </a:cubicBezTo>
                  <a:cubicBezTo>
                    <a:pt x="1999" y="6063"/>
                    <a:pt x="1992" y="6096"/>
                    <a:pt x="1982" y="6129"/>
                  </a:cubicBezTo>
                  <a:cubicBezTo>
                    <a:pt x="1985" y="6129"/>
                    <a:pt x="1988" y="6130"/>
                    <a:pt x="1991" y="6130"/>
                  </a:cubicBezTo>
                  <a:cubicBezTo>
                    <a:pt x="2117" y="6130"/>
                    <a:pt x="2264" y="5592"/>
                    <a:pt x="2264" y="5592"/>
                  </a:cubicBezTo>
                  <a:cubicBezTo>
                    <a:pt x="2264" y="5464"/>
                    <a:pt x="2159" y="5451"/>
                    <a:pt x="2159" y="5346"/>
                  </a:cubicBezTo>
                  <a:cubicBezTo>
                    <a:pt x="2159" y="5244"/>
                    <a:pt x="2159" y="5061"/>
                    <a:pt x="2032" y="4946"/>
                  </a:cubicBezTo>
                  <a:cubicBezTo>
                    <a:pt x="1901" y="4832"/>
                    <a:pt x="1835" y="4658"/>
                    <a:pt x="1914" y="4596"/>
                  </a:cubicBezTo>
                  <a:cubicBezTo>
                    <a:pt x="1990" y="4536"/>
                    <a:pt x="1931" y="4362"/>
                    <a:pt x="1962" y="4362"/>
                  </a:cubicBezTo>
                  <a:cubicBezTo>
                    <a:pt x="1964" y="4362"/>
                    <a:pt x="1965" y="4363"/>
                    <a:pt x="1966" y="4363"/>
                  </a:cubicBezTo>
                  <a:cubicBezTo>
                    <a:pt x="1968" y="4364"/>
                    <a:pt x="1970" y="4364"/>
                    <a:pt x="1972" y="4364"/>
                  </a:cubicBezTo>
                  <a:cubicBezTo>
                    <a:pt x="2010" y="4364"/>
                    <a:pt x="2054" y="4247"/>
                    <a:pt x="1979" y="4209"/>
                  </a:cubicBezTo>
                  <a:cubicBezTo>
                    <a:pt x="1901" y="4170"/>
                    <a:pt x="1979" y="4016"/>
                    <a:pt x="1914" y="3990"/>
                  </a:cubicBezTo>
                  <a:cubicBezTo>
                    <a:pt x="1848" y="3963"/>
                    <a:pt x="1668" y="3757"/>
                    <a:pt x="1668" y="3692"/>
                  </a:cubicBezTo>
                  <a:cubicBezTo>
                    <a:pt x="1668" y="3626"/>
                    <a:pt x="1720" y="3266"/>
                    <a:pt x="1733" y="3174"/>
                  </a:cubicBezTo>
                  <a:cubicBezTo>
                    <a:pt x="1747" y="3082"/>
                    <a:pt x="1874" y="3069"/>
                    <a:pt x="1914" y="3069"/>
                  </a:cubicBezTo>
                  <a:cubicBezTo>
                    <a:pt x="1923" y="3069"/>
                    <a:pt x="1938" y="3070"/>
                    <a:pt x="1956" y="3070"/>
                  </a:cubicBezTo>
                  <a:cubicBezTo>
                    <a:pt x="2019" y="3070"/>
                    <a:pt x="2121" y="3062"/>
                    <a:pt x="2159" y="2994"/>
                  </a:cubicBezTo>
                  <a:cubicBezTo>
                    <a:pt x="2212" y="2902"/>
                    <a:pt x="2431" y="2889"/>
                    <a:pt x="2457" y="2823"/>
                  </a:cubicBezTo>
                  <a:cubicBezTo>
                    <a:pt x="2484" y="2758"/>
                    <a:pt x="2628" y="2761"/>
                    <a:pt x="2628" y="2683"/>
                  </a:cubicBezTo>
                  <a:cubicBezTo>
                    <a:pt x="2628" y="2604"/>
                    <a:pt x="2795" y="2411"/>
                    <a:pt x="2795" y="2411"/>
                  </a:cubicBezTo>
                  <a:lnTo>
                    <a:pt x="2801" y="2411"/>
                  </a:lnTo>
                  <a:cubicBezTo>
                    <a:pt x="2795" y="2400"/>
                    <a:pt x="2787" y="2395"/>
                    <a:pt x="2776" y="2395"/>
                  </a:cubicBezTo>
                  <a:cubicBezTo>
                    <a:pt x="2751" y="2395"/>
                    <a:pt x="2713" y="2418"/>
                    <a:pt x="2654" y="2440"/>
                  </a:cubicBezTo>
                  <a:cubicBezTo>
                    <a:pt x="2618" y="2454"/>
                    <a:pt x="2587" y="2461"/>
                    <a:pt x="2561" y="2461"/>
                  </a:cubicBezTo>
                  <a:cubicBezTo>
                    <a:pt x="2477" y="2461"/>
                    <a:pt x="2438" y="2399"/>
                    <a:pt x="2448" y="2332"/>
                  </a:cubicBezTo>
                  <a:cubicBezTo>
                    <a:pt x="2461" y="2247"/>
                    <a:pt x="2346" y="2244"/>
                    <a:pt x="2267" y="2244"/>
                  </a:cubicBezTo>
                  <a:cubicBezTo>
                    <a:pt x="2186" y="2244"/>
                    <a:pt x="2238" y="2116"/>
                    <a:pt x="2267" y="2027"/>
                  </a:cubicBezTo>
                  <a:cubicBezTo>
                    <a:pt x="2297" y="1939"/>
                    <a:pt x="2238" y="1890"/>
                    <a:pt x="2143" y="1883"/>
                  </a:cubicBezTo>
                  <a:cubicBezTo>
                    <a:pt x="2051" y="1877"/>
                    <a:pt x="2005" y="1670"/>
                    <a:pt x="2041" y="1615"/>
                  </a:cubicBezTo>
                  <a:cubicBezTo>
                    <a:pt x="2067" y="1573"/>
                    <a:pt x="1957" y="1534"/>
                    <a:pt x="1855" y="1534"/>
                  </a:cubicBezTo>
                  <a:cubicBezTo>
                    <a:pt x="1813" y="1534"/>
                    <a:pt x="1773" y="1541"/>
                    <a:pt x="1743" y="1556"/>
                  </a:cubicBezTo>
                  <a:cubicBezTo>
                    <a:pt x="1728" y="1564"/>
                    <a:pt x="1717" y="1567"/>
                    <a:pt x="1708" y="1567"/>
                  </a:cubicBezTo>
                  <a:cubicBezTo>
                    <a:pt x="1661" y="1567"/>
                    <a:pt x="1710" y="1456"/>
                    <a:pt x="1688" y="1395"/>
                  </a:cubicBezTo>
                  <a:cubicBezTo>
                    <a:pt x="1658" y="1323"/>
                    <a:pt x="1819" y="1074"/>
                    <a:pt x="1956" y="937"/>
                  </a:cubicBezTo>
                  <a:cubicBezTo>
                    <a:pt x="2094" y="799"/>
                    <a:pt x="2038" y="619"/>
                    <a:pt x="2038" y="458"/>
                  </a:cubicBezTo>
                  <a:cubicBezTo>
                    <a:pt x="2038" y="298"/>
                    <a:pt x="1973" y="298"/>
                    <a:pt x="1907" y="298"/>
                  </a:cubicBezTo>
                  <a:cubicBezTo>
                    <a:pt x="1842" y="298"/>
                    <a:pt x="1835" y="203"/>
                    <a:pt x="1835" y="118"/>
                  </a:cubicBezTo>
                  <a:cubicBezTo>
                    <a:pt x="1835" y="53"/>
                    <a:pt x="1759" y="0"/>
                    <a:pt x="1688"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3787384" y="2844598"/>
              <a:ext cx="36286" cy="19609"/>
            </a:xfrm>
            <a:custGeom>
              <a:avLst/>
              <a:gdLst/>
              <a:ahLst/>
              <a:cxnLst/>
              <a:rect l="l" t="t" r="r" b="b"/>
              <a:pathLst>
                <a:path w="990" h="535" extrusionOk="0">
                  <a:moveTo>
                    <a:pt x="384" y="1"/>
                  </a:moveTo>
                  <a:cubicBezTo>
                    <a:pt x="355" y="1"/>
                    <a:pt x="331" y="10"/>
                    <a:pt x="308" y="30"/>
                  </a:cubicBezTo>
                  <a:cubicBezTo>
                    <a:pt x="243" y="79"/>
                    <a:pt x="141" y="72"/>
                    <a:pt x="76" y="233"/>
                  </a:cubicBezTo>
                  <a:cubicBezTo>
                    <a:pt x="56" y="282"/>
                    <a:pt x="30" y="328"/>
                    <a:pt x="0" y="374"/>
                  </a:cubicBezTo>
                  <a:cubicBezTo>
                    <a:pt x="21" y="416"/>
                    <a:pt x="54" y="450"/>
                    <a:pt x="79" y="450"/>
                  </a:cubicBezTo>
                  <a:cubicBezTo>
                    <a:pt x="81" y="450"/>
                    <a:pt x="83" y="449"/>
                    <a:pt x="85" y="449"/>
                  </a:cubicBezTo>
                  <a:cubicBezTo>
                    <a:pt x="89" y="448"/>
                    <a:pt x="93" y="448"/>
                    <a:pt x="97" y="448"/>
                  </a:cubicBezTo>
                  <a:cubicBezTo>
                    <a:pt x="141" y="448"/>
                    <a:pt x="195" y="505"/>
                    <a:pt x="271" y="505"/>
                  </a:cubicBezTo>
                  <a:cubicBezTo>
                    <a:pt x="282" y="505"/>
                    <a:pt x="293" y="504"/>
                    <a:pt x="305" y="501"/>
                  </a:cubicBezTo>
                  <a:cubicBezTo>
                    <a:pt x="319" y="498"/>
                    <a:pt x="332" y="496"/>
                    <a:pt x="345" y="496"/>
                  </a:cubicBezTo>
                  <a:cubicBezTo>
                    <a:pt x="410" y="496"/>
                    <a:pt x="465" y="534"/>
                    <a:pt x="544" y="534"/>
                  </a:cubicBezTo>
                  <a:cubicBezTo>
                    <a:pt x="566" y="534"/>
                    <a:pt x="590" y="532"/>
                    <a:pt x="616" y="524"/>
                  </a:cubicBezTo>
                  <a:cubicBezTo>
                    <a:pt x="643" y="517"/>
                    <a:pt x="670" y="515"/>
                    <a:pt x="695" y="515"/>
                  </a:cubicBezTo>
                  <a:cubicBezTo>
                    <a:pt x="755" y="515"/>
                    <a:pt x="810" y="528"/>
                    <a:pt x="854" y="528"/>
                  </a:cubicBezTo>
                  <a:cubicBezTo>
                    <a:pt x="891" y="528"/>
                    <a:pt x="921" y="519"/>
                    <a:pt x="940" y="485"/>
                  </a:cubicBezTo>
                  <a:cubicBezTo>
                    <a:pt x="990" y="393"/>
                    <a:pt x="901" y="200"/>
                    <a:pt x="901" y="200"/>
                  </a:cubicBezTo>
                  <a:cubicBezTo>
                    <a:pt x="901" y="200"/>
                    <a:pt x="924" y="190"/>
                    <a:pt x="954" y="177"/>
                  </a:cubicBezTo>
                  <a:cubicBezTo>
                    <a:pt x="870" y="99"/>
                    <a:pt x="813" y="82"/>
                    <a:pt x="764" y="82"/>
                  </a:cubicBezTo>
                  <a:cubicBezTo>
                    <a:pt x="725" y="82"/>
                    <a:pt x="692" y="92"/>
                    <a:pt x="656" y="92"/>
                  </a:cubicBezTo>
                  <a:cubicBezTo>
                    <a:pt x="632" y="92"/>
                    <a:pt x="606" y="88"/>
                    <a:pt x="577" y="72"/>
                  </a:cubicBezTo>
                  <a:cubicBezTo>
                    <a:pt x="490" y="27"/>
                    <a:pt x="431" y="1"/>
                    <a:pt x="38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3938069" y="2908046"/>
              <a:ext cx="88406" cy="182383"/>
            </a:xfrm>
            <a:custGeom>
              <a:avLst/>
              <a:gdLst/>
              <a:ahLst/>
              <a:cxnLst/>
              <a:rect l="l" t="t" r="r" b="b"/>
              <a:pathLst>
                <a:path w="2412" h="4976" extrusionOk="0">
                  <a:moveTo>
                    <a:pt x="1075" y="1"/>
                  </a:moveTo>
                  <a:cubicBezTo>
                    <a:pt x="1015" y="1"/>
                    <a:pt x="884" y="100"/>
                    <a:pt x="839" y="179"/>
                  </a:cubicBezTo>
                  <a:cubicBezTo>
                    <a:pt x="823" y="206"/>
                    <a:pt x="807" y="214"/>
                    <a:pt x="789" y="214"/>
                  </a:cubicBezTo>
                  <a:cubicBezTo>
                    <a:pt x="763" y="214"/>
                    <a:pt x="733" y="197"/>
                    <a:pt x="694" y="197"/>
                  </a:cubicBezTo>
                  <a:cubicBezTo>
                    <a:pt x="672" y="197"/>
                    <a:pt x="648" y="202"/>
                    <a:pt x="620" y="218"/>
                  </a:cubicBezTo>
                  <a:cubicBezTo>
                    <a:pt x="599" y="229"/>
                    <a:pt x="578" y="234"/>
                    <a:pt x="557" y="234"/>
                  </a:cubicBezTo>
                  <a:cubicBezTo>
                    <a:pt x="491" y="234"/>
                    <a:pt x="429" y="188"/>
                    <a:pt x="383" y="188"/>
                  </a:cubicBezTo>
                  <a:cubicBezTo>
                    <a:pt x="364" y="188"/>
                    <a:pt x="347" y="196"/>
                    <a:pt x="335" y="218"/>
                  </a:cubicBezTo>
                  <a:cubicBezTo>
                    <a:pt x="321" y="241"/>
                    <a:pt x="303" y="249"/>
                    <a:pt x="282" y="249"/>
                  </a:cubicBezTo>
                  <a:cubicBezTo>
                    <a:pt x="239" y="249"/>
                    <a:pt x="186" y="218"/>
                    <a:pt x="142" y="218"/>
                  </a:cubicBezTo>
                  <a:cubicBezTo>
                    <a:pt x="122" y="218"/>
                    <a:pt x="104" y="224"/>
                    <a:pt x="89" y="241"/>
                  </a:cubicBezTo>
                  <a:cubicBezTo>
                    <a:pt x="63" y="271"/>
                    <a:pt x="33" y="294"/>
                    <a:pt x="1" y="313"/>
                  </a:cubicBezTo>
                  <a:cubicBezTo>
                    <a:pt x="56" y="375"/>
                    <a:pt x="118" y="434"/>
                    <a:pt x="118" y="484"/>
                  </a:cubicBezTo>
                  <a:cubicBezTo>
                    <a:pt x="118" y="565"/>
                    <a:pt x="282" y="631"/>
                    <a:pt x="282" y="733"/>
                  </a:cubicBezTo>
                  <a:cubicBezTo>
                    <a:pt x="282" y="818"/>
                    <a:pt x="423" y="891"/>
                    <a:pt x="508" y="891"/>
                  </a:cubicBezTo>
                  <a:cubicBezTo>
                    <a:pt x="527" y="891"/>
                    <a:pt x="543" y="888"/>
                    <a:pt x="554" y="880"/>
                  </a:cubicBezTo>
                  <a:cubicBezTo>
                    <a:pt x="583" y="860"/>
                    <a:pt x="630" y="841"/>
                    <a:pt x="675" y="841"/>
                  </a:cubicBezTo>
                  <a:cubicBezTo>
                    <a:pt x="725" y="841"/>
                    <a:pt x="771" y="866"/>
                    <a:pt x="783" y="942"/>
                  </a:cubicBezTo>
                  <a:cubicBezTo>
                    <a:pt x="803" y="1086"/>
                    <a:pt x="885" y="1086"/>
                    <a:pt x="885" y="1191"/>
                  </a:cubicBezTo>
                  <a:cubicBezTo>
                    <a:pt x="885" y="1293"/>
                    <a:pt x="679" y="1231"/>
                    <a:pt x="636" y="1335"/>
                  </a:cubicBezTo>
                  <a:cubicBezTo>
                    <a:pt x="597" y="1440"/>
                    <a:pt x="990" y="1565"/>
                    <a:pt x="990" y="1647"/>
                  </a:cubicBezTo>
                  <a:cubicBezTo>
                    <a:pt x="990" y="1728"/>
                    <a:pt x="1111" y="1833"/>
                    <a:pt x="1154" y="1938"/>
                  </a:cubicBezTo>
                  <a:cubicBezTo>
                    <a:pt x="1193" y="2040"/>
                    <a:pt x="1383" y="2164"/>
                    <a:pt x="1422" y="2289"/>
                  </a:cubicBezTo>
                  <a:cubicBezTo>
                    <a:pt x="1465" y="2413"/>
                    <a:pt x="1632" y="2475"/>
                    <a:pt x="1694" y="2538"/>
                  </a:cubicBezTo>
                  <a:cubicBezTo>
                    <a:pt x="1756" y="2600"/>
                    <a:pt x="1776" y="2747"/>
                    <a:pt x="1756" y="2872"/>
                  </a:cubicBezTo>
                  <a:cubicBezTo>
                    <a:pt x="1737" y="2996"/>
                    <a:pt x="1733" y="3222"/>
                    <a:pt x="1858" y="3409"/>
                  </a:cubicBezTo>
                  <a:cubicBezTo>
                    <a:pt x="1986" y="3596"/>
                    <a:pt x="1714" y="3681"/>
                    <a:pt x="1632" y="3782"/>
                  </a:cubicBezTo>
                  <a:cubicBezTo>
                    <a:pt x="1564" y="3870"/>
                    <a:pt x="1580" y="3984"/>
                    <a:pt x="1443" y="3984"/>
                  </a:cubicBezTo>
                  <a:cubicBezTo>
                    <a:pt x="1416" y="3984"/>
                    <a:pt x="1382" y="3980"/>
                    <a:pt x="1340" y="3969"/>
                  </a:cubicBezTo>
                  <a:cubicBezTo>
                    <a:pt x="1315" y="3963"/>
                    <a:pt x="1296" y="3960"/>
                    <a:pt x="1280" y="3960"/>
                  </a:cubicBezTo>
                  <a:cubicBezTo>
                    <a:pt x="1147" y="3960"/>
                    <a:pt x="1379" y="4187"/>
                    <a:pt x="1340" y="4261"/>
                  </a:cubicBezTo>
                  <a:cubicBezTo>
                    <a:pt x="1332" y="4279"/>
                    <a:pt x="1310" y="4286"/>
                    <a:pt x="1281" y="4286"/>
                  </a:cubicBezTo>
                  <a:cubicBezTo>
                    <a:pt x="1201" y="4286"/>
                    <a:pt x="1069" y="4237"/>
                    <a:pt x="1005" y="4237"/>
                  </a:cubicBezTo>
                  <a:cubicBezTo>
                    <a:pt x="981" y="4237"/>
                    <a:pt x="967" y="4244"/>
                    <a:pt x="967" y="4261"/>
                  </a:cubicBezTo>
                  <a:cubicBezTo>
                    <a:pt x="967" y="4310"/>
                    <a:pt x="856" y="4375"/>
                    <a:pt x="764" y="4418"/>
                  </a:cubicBezTo>
                  <a:cubicBezTo>
                    <a:pt x="806" y="4464"/>
                    <a:pt x="856" y="4503"/>
                    <a:pt x="911" y="4529"/>
                  </a:cubicBezTo>
                  <a:cubicBezTo>
                    <a:pt x="987" y="4578"/>
                    <a:pt x="813" y="4660"/>
                    <a:pt x="819" y="4814"/>
                  </a:cubicBezTo>
                  <a:cubicBezTo>
                    <a:pt x="822" y="4923"/>
                    <a:pt x="879" y="4976"/>
                    <a:pt x="928" y="4976"/>
                  </a:cubicBezTo>
                  <a:cubicBezTo>
                    <a:pt x="950" y="4976"/>
                    <a:pt x="970" y="4965"/>
                    <a:pt x="983" y="4945"/>
                  </a:cubicBezTo>
                  <a:cubicBezTo>
                    <a:pt x="1023" y="4883"/>
                    <a:pt x="1206" y="4742"/>
                    <a:pt x="1278" y="4719"/>
                  </a:cubicBezTo>
                  <a:cubicBezTo>
                    <a:pt x="1349" y="4697"/>
                    <a:pt x="1280" y="4592"/>
                    <a:pt x="1353" y="4592"/>
                  </a:cubicBezTo>
                  <a:cubicBezTo>
                    <a:pt x="1354" y="4592"/>
                    <a:pt x="1356" y="4592"/>
                    <a:pt x="1357" y="4592"/>
                  </a:cubicBezTo>
                  <a:cubicBezTo>
                    <a:pt x="1359" y="4592"/>
                    <a:pt x="1361" y="4592"/>
                    <a:pt x="1363" y="4592"/>
                  </a:cubicBezTo>
                  <a:cubicBezTo>
                    <a:pt x="1431" y="4592"/>
                    <a:pt x="1410" y="4479"/>
                    <a:pt x="1442" y="4418"/>
                  </a:cubicBezTo>
                  <a:cubicBezTo>
                    <a:pt x="1461" y="4384"/>
                    <a:pt x="1485" y="4376"/>
                    <a:pt x="1522" y="4376"/>
                  </a:cubicBezTo>
                  <a:cubicBezTo>
                    <a:pt x="1553" y="4376"/>
                    <a:pt x="1594" y="4382"/>
                    <a:pt x="1648" y="4385"/>
                  </a:cubicBezTo>
                  <a:cubicBezTo>
                    <a:pt x="1652" y="4385"/>
                    <a:pt x="1655" y="4385"/>
                    <a:pt x="1658" y="4385"/>
                  </a:cubicBezTo>
                  <a:cubicBezTo>
                    <a:pt x="1775" y="4385"/>
                    <a:pt x="1931" y="4274"/>
                    <a:pt x="2094" y="4172"/>
                  </a:cubicBezTo>
                  <a:cubicBezTo>
                    <a:pt x="2258" y="4064"/>
                    <a:pt x="2287" y="4041"/>
                    <a:pt x="2349" y="3737"/>
                  </a:cubicBezTo>
                  <a:cubicBezTo>
                    <a:pt x="2412" y="3429"/>
                    <a:pt x="2277" y="3068"/>
                    <a:pt x="2271" y="2977"/>
                  </a:cubicBezTo>
                  <a:cubicBezTo>
                    <a:pt x="2267" y="2882"/>
                    <a:pt x="2048" y="2462"/>
                    <a:pt x="1965" y="2462"/>
                  </a:cubicBezTo>
                  <a:cubicBezTo>
                    <a:pt x="1964" y="2462"/>
                    <a:pt x="1963" y="2462"/>
                    <a:pt x="1963" y="2462"/>
                  </a:cubicBezTo>
                  <a:cubicBezTo>
                    <a:pt x="1962" y="2462"/>
                    <a:pt x="1962" y="2462"/>
                    <a:pt x="1962" y="2462"/>
                  </a:cubicBezTo>
                  <a:cubicBezTo>
                    <a:pt x="1878" y="2462"/>
                    <a:pt x="1501" y="2079"/>
                    <a:pt x="1435" y="2017"/>
                  </a:cubicBezTo>
                  <a:cubicBezTo>
                    <a:pt x="1367" y="1954"/>
                    <a:pt x="1386" y="1846"/>
                    <a:pt x="1288" y="1764"/>
                  </a:cubicBezTo>
                  <a:cubicBezTo>
                    <a:pt x="1193" y="1683"/>
                    <a:pt x="1183" y="1470"/>
                    <a:pt x="1206" y="1319"/>
                  </a:cubicBezTo>
                  <a:cubicBezTo>
                    <a:pt x="1232" y="1168"/>
                    <a:pt x="1445" y="1135"/>
                    <a:pt x="1439" y="1031"/>
                  </a:cubicBezTo>
                  <a:cubicBezTo>
                    <a:pt x="1435" y="929"/>
                    <a:pt x="1458" y="844"/>
                    <a:pt x="1566" y="837"/>
                  </a:cubicBezTo>
                  <a:cubicBezTo>
                    <a:pt x="1671" y="834"/>
                    <a:pt x="1773" y="746"/>
                    <a:pt x="1822" y="670"/>
                  </a:cubicBezTo>
                  <a:cubicBezTo>
                    <a:pt x="1828" y="657"/>
                    <a:pt x="1838" y="651"/>
                    <a:pt x="1848" y="644"/>
                  </a:cubicBezTo>
                  <a:cubicBezTo>
                    <a:pt x="1832" y="621"/>
                    <a:pt x="1809" y="602"/>
                    <a:pt x="1783" y="592"/>
                  </a:cubicBezTo>
                  <a:cubicBezTo>
                    <a:pt x="1691" y="579"/>
                    <a:pt x="1458" y="412"/>
                    <a:pt x="1458" y="346"/>
                  </a:cubicBezTo>
                  <a:cubicBezTo>
                    <a:pt x="1458" y="280"/>
                    <a:pt x="1576" y="179"/>
                    <a:pt x="1370" y="153"/>
                  </a:cubicBezTo>
                  <a:cubicBezTo>
                    <a:pt x="1160" y="127"/>
                    <a:pt x="1137" y="48"/>
                    <a:pt x="1098" y="9"/>
                  </a:cubicBezTo>
                  <a:cubicBezTo>
                    <a:pt x="1093" y="3"/>
                    <a:pt x="1085" y="1"/>
                    <a:pt x="1075"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3937702" y="3018080"/>
              <a:ext cx="73158" cy="51900"/>
            </a:xfrm>
            <a:custGeom>
              <a:avLst/>
              <a:gdLst/>
              <a:ahLst/>
              <a:cxnLst/>
              <a:rect l="l" t="t" r="r" b="b"/>
              <a:pathLst>
                <a:path w="1996" h="1416" extrusionOk="0">
                  <a:moveTo>
                    <a:pt x="1757" y="1"/>
                  </a:moveTo>
                  <a:cubicBezTo>
                    <a:pt x="1711" y="38"/>
                    <a:pt x="1655" y="58"/>
                    <a:pt x="1598" y="58"/>
                  </a:cubicBezTo>
                  <a:cubicBezTo>
                    <a:pt x="1573" y="58"/>
                    <a:pt x="1548" y="54"/>
                    <a:pt x="1524" y="47"/>
                  </a:cubicBezTo>
                  <a:cubicBezTo>
                    <a:pt x="1498" y="35"/>
                    <a:pt x="1459" y="27"/>
                    <a:pt x="1421" y="27"/>
                  </a:cubicBezTo>
                  <a:cubicBezTo>
                    <a:pt x="1360" y="27"/>
                    <a:pt x="1301" y="49"/>
                    <a:pt x="1301" y="115"/>
                  </a:cubicBezTo>
                  <a:cubicBezTo>
                    <a:pt x="1301" y="190"/>
                    <a:pt x="1251" y="228"/>
                    <a:pt x="1222" y="228"/>
                  </a:cubicBezTo>
                  <a:cubicBezTo>
                    <a:pt x="1208" y="228"/>
                    <a:pt x="1199" y="219"/>
                    <a:pt x="1203" y="201"/>
                  </a:cubicBezTo>
                  <a:cubicBezTo>
                    <a:pt x="1216" y="145"/>
                    <a:pt x="1092" y="161"/>
                    <a:pt x="1019" y="73"/>
                  </a:cubicBezTo>
                  <a:cubicBezTo>
                    <a:pt x="1000" y="48"/>
                    <a:pt x="965" y="40"/>
                    <a:pt x="923" y="40"/>
                  </a:cubicBezTo>
                  <a:cubicBezTo>
                    <a:pt x="841" y="40"/>
                    <a:pt x="732" y="70"/>
                    <a:pt x="646" y="70"/>
                  </a:cubicBezTo>
                  <a:cubicBezTo>
                    <a:pt x="619" y="70"/>
                    <a:pt x="595" y="67"/>
                    <a:pt x="574" y="60"/>
                  </a:cubicBezTo>
                  <a:cubicBezTo>
                    <a:pt x="556" y="54"/>
                    <a:pt x="538" y="52"/>
                    <a:pt x="518" y="52"/>
                  </a:cubicBezTo>
                  <a:cubicBezTo>
                    <a:pt x="394" y="52"/>
                    <a:pt x="235" y="153"/>
                    <a:pt x="125" y="286"/>
                  </a:cubicBezTo>
                  <a:cubicBezTo>
                    <a:pt x="1" y="440"/>
                    <a:pt x="142" y="440"/>
                    <a:pt x="142" y="577"/>
                  </a:cubicBezTo>
                  <a:cubicBezTo>
                    <a:pt x="142" y="718"/>
                    <a:pt x="223" y="718"/>
                    <a:pt x="181" y="830"/>
                  </a:cubicBezTo>
                  <a:cubicBezTo>
                    <a:pt x="181" y="833"/>
                    <a:pt x="178" y="836"/>
                    <a:pt x="178" y="839"/>
                  </a:cubicBezTo>
                  <a:cubicBezTo>
                    <a:pt x="302" y="895"/>
                    <a:pt x="253" y="1049"/>
                    <a:pt x="266" y="1134"/>
                  </a:cubicBezTo>
                  <a:cubicBezTo>
                    <a:pt x="272" y="1175"/>
                    <a:pt x="302" y="1186"/>
                    <a:pt x="339" y="1186"/>
                  </a:cubicBezTo>
                  <a:cubicBezTo>
                    <a:pt x="382" y="1186"/>
                    <a:pt x="435" y="1171"/>
                    <a:pt x="472" y="1167"/>
                  </a:cubicBezTo>
                  <a:cubicBezTo>
                    <a:pt x="473" y="1167"/>
                    <a:pt x="474" y="1167"/>
                    <a:pt x="475" y="1167"/>
                  </a:cubicBezTo>
                  <a:cubicBezTo>
                    <a:pt x="538" y="1167"/>
                    <a:pt x="427" y="1276"/>
                    <a:pt x="486" y="1344"/>
                  </a:cubicBezTo>
                  <a:cubicBezTo>
                    <a:pt x="499" y="1360"/>
                    <a:pt x="518" y="1365"/>
                    <a:pt x="541" y="1365"/>
                  </a:cubicBezTo>
                  <a:cubicBezTo>
                    <a:pt x="590" y="1365"/>
                    <a:pt x="653" y="1338"/>
                    <a:pt x="698" y="1338"/>
                  </a:cubicBezTo>
                  <a:cubicBezTo>
                    <a:pt x="721" y="1338"/>
                    <a:pt x="739" y="1345"/>
                    <a:pt x="748" y="1367"/>
                  </a:cubicBezTo>
                  <a:cubicBezTo>
                    <a:pt x="754" y="1383"/>
                    <a:pt x="764" y="1403"/>
                    <a:pt x="777" y="1416"/>
                  </a:cubicBezTo>
                  <a:cubicBezTo>
                    <a:pt x="866" y="1373"/>
                    <a:pt x="977" y="1308"/>
                    <a:pt x="977" y="1259"/>
                  </a:cubicBezTo>
                  <a:cubicBezTo>
                    <a:pt x="977" y="1241"/>
                    <a:pt x="992" y="1235"/>
                    <a:pt x="1016" y="1235"/>
                  </a:cubicBezTo>
                  <a:cubicBezTo>
                    <a:pt x="1081" y="1235"/>
                    <a:pt x="1213" y="1282"/>
                    <a:pt x="1292" y="1282"/>
                  </a:cubicBezTo>
                  <a:cubicBezTo>
                    <a:pt x="1321" y="1282"/>
                    <a:pt x="1342" y="1276"/>
                    <a:pt x="1350" y="1259"/>
                  </a:cubicBezTo>
                  <a:cubicBezTo>
                    <a:pt x="1389" y="1185"/>
                    <a:pt x="1157" y="958"/>
                    <a:pt x="1290" y="958"/>
                  </a:cubicBezTo>
                  <a:cubicBezTo>
                    <a:pt x="1306" y="958"/>
                    <a:pt x="1325" y="961"/>
                    <a:pt x="1350" y="967"/>
                  </a:cubicBezTo>
                  <a:cubicBezTo>
                    <a:pt x="1392" y="978"/>
                    <a:pt x="1426" y="982"/>
                    <a:pt x="1453" y="982"/>
                  </a:cubicBezTo>
                  <a:cubicBezTo>
                    <a:pt x="1590" y="982"/>
                    <a:pt x="1574" y="868"/>
                    <a:pt x="1642" y="780"/>
                  </a:cubicBezTo>
                  <a:cubicBezTo>
                    <a:pt x="1724" y="676"/>
                    <a:pt x="1996" y="594"/>
                    <a:pt x="1871" y="407"/>
                  </a:cubicBezTo>
                  <a:cubicBezTo>
                    <a:pt x="1793" y="286"/>
                    <a:pt x="1753" y="145"/>
                    <a:pt x="1757"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3914280" y="2919518"/>
              <a:ext cx="89029" cy="106952"/>
            </a:xfrm>
            <a:custGeom>
              <a:avLst/>
              <a:gdLst/>
              <a:ahLst/>
              <a:cxnLst/>
              <a:rect l="l" t="t" r="r" b="b"/>
              <a:pathLst>
                <a:path w="2429" h="2918" extrusionOk="0">
                  <a:moveTo>
                    <a:pt x="646" y="0"/>
                  </a:moveTo>
                  <a:cubicBezTo>
                    <a:pt x="617" y="15"/>
                    <a:pt x="589" y="22"/>
                    <a:pt x="565" y="22"/>
                  </a:cubicBezTo>
                  <a:cubicBezTo>
                    <a:pt x="545" y="22"/>
                    <a:pt x="529" y="17"/>
                    <a:pt x="518" y="7"/>
                  </a:cubicBezTo>
                  <a:cubicBezTo>
                    <a:pt x="514" y="3"/>
                    <a:pt x="510" y="1"/>
                    <a:pt x="505" y="1"/>
                  </a:cubicBezTo>
                  <a:cubicBezTo>
                    <a:pt x="467" y="1"/>
                    <a:pt x="431" y="139"/>
                    <a:pt x="466" y="174"/>
                  </a:cubicBezTo>
                  <a:cubicBezTo>
                    <a:pt x="503" y="211"/>
                    <a:pt x="552" y="435"/>
                    <a:pt x="469" y="435"/>
                  </a:cubicBezTo>
                  <a:cubicBezTo>
                    <a:pt x="464" y="435"/>
                    <a:pt x="459" y="434"/>
                    <a:pt x="453" y="433"/>
                  </a:cubicBezTo>
                  <a:cubicBezTo>
                    <a:pt x="353" y="408"/>
                    <a:pt x="348" y="278"/>
                    <a:pt x="291" y="278"/>
                  </a:cubicBezTo>
                  <a:cubicBezTo>
                    <a:pt x="288" y="278"/>
                    <a:pt x="286" y="278"/>
                    <a:pt x="283" y="279"/>
                  </a:cubicBezTo>
                  <a:cubicBezTo>
                    <a:pt x="283" y="279"/>
                    <a:pt x="116" y="472"/>
                    <a:pt x="116" y="551"/>
                  </a:cubicBezTo>
                  <a:cubicBezTo>
                    <a:pt x="116" y="603"/>
                    <a:pt x="53" y="619"/>
                    <a:pt x="1" y="646"/>
                  </a:cubicBezTo>
                  <a:cubicBezTo>
                    <a:pt x="24" y="665"/>
                    <a:pt x="47" y="685"/>
                    <a:pt x="66" y="708"/>
                  </a:cubicBezTo>
                  <a:cubicBezTo>
                    <a:pt x="93" y="750"/>
                    <a:pt x="53" y="862"/>
                    <a:pt x="93" y="960"/>
                  </a:cubicBezTo>
                  <a:cubicBezTo>
                    <a:pt x="105" y="988"/>
                    <a:pt x="124" y="995"/>
                    <a:pt x="147" y="995"/>
                  </a:cubicBezTo>
                  <a:cubicBezTo>
                    <a:pt x="177" y="995"/>
                    <a:pt x="212" y="982"/>
                    <a:pt x="244" y="982"/>
                  </a:cubicBezTo>
                  <a:cubicBezTo>
                    <a:pt x="276" y="982"/>
                    <a:pt x="303" y="995"/>
                    <a:pt x="319" y="1045"/>
                  </a:cubicBezTo>
                  <a:cubicBezTo>
                    <a:pt x="358" y="1186"/>
                    <a:pt x="289" y="1255"/>
                    <a:pt x="289" y="1393"/>
                  </a:cubicBezTo>
                  <a:cubicBezTo>
                    <a:pt x="289" y="1533"/>
                    <a:pt x="178" y="1520"/>
                    <a:pt x="207" y="1645"/>
                  </a:cubicBezTo>
                  <a:cubicBezTo>
                    <a:pt x="214" y="1680"/>
                    <a:pt x="231" y="1694"/>
                    <a:pt x="254" y="1694"/>
                  </a:cubicBezTo>
                  <a:cubicBezTo>
                    <a:pt x="314" y="1694"/>
                    <a:pt x="418" y="1595"/>
                    <a:pt x="499" y="1533"/>
                  </a:cubicBezTo>
                  <a:cubicBezTo>
                    <a:pt x="554" y="1491"/>
                    <a:pt x="603" y="1474"/>
                    <a:pt x="643" y="1474"/>
                  </a:cubicBezTo>
                  <a:cubicBezTo>
                    <a:pt x="684" y="1474"/>
                    <a:pt x="716" y="1492"/>
                    <a:pt x="738" y="1520"/>
                  </a:cubicBezTo>
                  <a:cubicBezTo>
                    <a:pt x="751" y="1538"/>
                    <a:pt x="774" y="1546"/>
                    <a:pt x="800" y="1546"/>
                  </a:cubicBezTo>
                  <a:cubicBezTo>
                    <a:pt x="856" y="1546"/>
                    <a:pt x="928" y="1511"/>
                    <a:pt x="948" y="1465"/>
                  </a:cubicBezTo>
                  <a:cubicBezTo>
                    <a:pt x="962" y="1424"/>
                    <a:pt x="1035" y="1398"/>
                    <a:pt x="1108" y="1398"/>
                  </a:cubicBezTo>
                  <a:cubicBezTo>
                    <a:pt x="1166" y="1398"/>
                    <a:pt x="1224" y="1414"/>
                    <a:pt x="1256" y="1451"/>
                  </a:cubicBezTo>
                  <a:cubicBezTo>
                    <a:pt x="1324" y="1533"/>
                    <a:pt x="1393" y="1632"/>
                    <a:pt x="1491" y="1687"/>
                  </a:cubicBezTo>
                  <a:cubicBezTo>
                    <a:pt x="1590" y="1743"/>
                    <a:pt x="1423" y="2051"/>
                    <a:pt x="1521" y="2080"/>
                  </a:cubicBezTo>
                  <a:cubicBezTo>
                    <a:pt x="1616" y="2107"/>
                    <a:pt x="1757" y="2261"/>
                    <a:pt x="1744" y="2428"/>
                  </a:cubicBezTo>
                  <a:cubicBezTo>
                    <a:pt x="1731" y="2572"/>
                    <a:pt x="1812" y="2673"/>
                    <a:pt x="1704" y="2801"/>
                  </a:cubicBezTo>
                  <a:cubicBezTo>
                    <a:pt x="1773" y="2844"/>
                    <a:pt x="1855" y="2844"/>
                    <a:pt x="1842" y="2890"/>
                  </a:cubicBezTo>
                  <a:cubicBezTo>
                    <a:pt x="1838" y="2908"/>
                    <a:pt x="1847" y="2918"/>
                    <a:pt x="1862" y="2918"/>
                  </a:cubicBezTo>
                  <a:cubicBezTo>
                    <a:pt x="1891" y="2918"/>
                    <a:pt x="1940" y="2881"/>
                    <a:pt x="1940" y="2804"/>
                  </a:cubicBezTo>
                  <a:cubicBezTo>
                    <a:pt x="1940" y="2737"/>
                    <a:pt x="1996" y="2716"/>
                    <a:pt x="2056" y="2716"/>
                  </a:cubicBezTo>
                  <a:cubicBezTo>
                    <a:pt x="2095" y="2716"/>
                    <a:pt x="2136" y="2725"/>
                    <a:pt x="2163" y="2736"/>
                  </a:cubicBezTo>
                  <a:cubicBezTo>
                    <a:pt x="2187" y="2743"/>
                    <a:pt x="2212" y="2747"/>
                    <a:pt x="2237" y="2747"/>
                  </a:cubicBezTo>
                  <a:cubicBezTo>
                    <a:pt x="2295" y="2747"/>
                    <a:pt x="2352" y="2727"/>
                    <a:pt x="2396" y="2690"/>
                  </a:cubicBezTo>
                  <a:cubicBezTo>
                    <a:pt x="2396" y="2644"/>
                    <a:pt x="2399" y="2601"/>
                    <a:pt x="2405" y="2559"/>
                  </a:cubicBezTo>
                  <a:cubicBezTo>
                    <a:pt x="2428" y="2434"/>
                    <a:pt x="2405" y="2287"/>
                    <a:pt x="2343" y="2225"/>
                  </a:cubicBezTo>
                  <a:cubicBezTo>
                    <a:pt x="2284" y="2162"/>
                    <a:pt x="2117" y="2103"/>
                    <a:pt x="2075" y="1976"/>
                  </a:cubicBezTo>
                  <a:cubicBezTo>
                    <a:pt x="2032" y="1851"/>
                    <a:pt x="1845" y="1727"/>
                    <a:pt x="1806" y="1625"/>
                  </a:cubicBezTo>
                  <a:cubicBezTo>
                    <a:pt x="1763" y="1520"/>
                    <a:pt x="1639" y="1415"/>
                    <a:pt x="1639" y="1334"/>
                  </a:cubicBezTo>
                  <a:cubicBezTo>
                    <a:pt x="1639" y="1252"/>
                    <a:pt x="1242" y="1127"/>
                    <a:pt x="1285" y="1022"/>
                  </a:cubicBezTo>
                  <a:cubicBezTo>
                    <a:pt x="1328" y="918"/>
                    <a:pt x="1534" y="980"/>
                    <a:pt x="1534" y="878"/>
                  </a:cubicBezTo>
                  <a:cubicBezTo>
                    <a:pt x="1534" y="773"/>
                    <a:pt x="1452" y="773"/>
                    <a:pt x="1429" y="629"/>
                  </a:cubicBezTo>
                  <a:cubicBezTo>
                    <a:pt x="1419" y="552"/>
                    <a:pt x="1374" y="527"/>
                    <a:pt x="1325" y="527"/>
                  </a:cubicBezTo>
                  <a:cubicBezTo>
                    <a:pt x="1280" y="527"/>
                    <a:pt x="1233" y="547"/>
                    <a:pt x="1203" y="567"/>
                  </a:cubicBezTo>
                  <a:cubicBezTo>
                    <a:pt x="1192" y="574"/>
                    <a:pt x="1177" y="577"/>
                    <a:pt x="1159" y="577"/>
                  </a:cubicBezTo>
                  <a:cubicBezTo>
                    <a:pt x="1074" y="577"/>
                    <a:pt x="931" y="506"/>
                    <a:pt x="931" y="420"/>
                  </a:cubicBezTo>
                  <a:cubicBezTo>
                    <a:pt x="931" y="315"/>
                    <a:pt x="767" y="256"/>
                    <a:pt x="767" y="171"/>
                  </a:cubicBezTo>
                  <a:cubicBezTo>
                    <a:pt x="767" y="125"/>
                    <a:pt x="705" y="62"/>
                    <a:pt x="646"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3883307" y="2943160"/>
              <a:ext cx="97422" cy="181796"/>
            </a:xfrm>
            <a:custGeom>
              <a:avLst/>
              <a:gdLst/>
              <a:ahLst/>
              <a:cxnLst/>
              <a:rect l="l" t="t" r="r" b="b"/>
              <a:pathLst>
                <a:path w="2658" h="4960" extrusionOk="0">
                  <a:moveTo>
                    <a:pt x="846" y="1"/>
                  </a:moveTo>
                  <a:cubicBezTo>
                    <a:pt x="823" y="10"/>
                    <a:pt x="803" y="27"/>
                    <a:pt x="790" y="46"/>
                  </a:cubicBezTo>
                  <a:cubicBezTo>
                    <a:pt x="764" y="112"/>
                    <a:pt x="544" y="125"/>
                    <a:pt x="495" y="217"/>
                  </a:cubicBezTo>
                  <a:cubicBezTo>
                    <a:pt x="452" y="289"/>
                    <a:pt x="339" y="296"/>
                    <a:pt x="280" y="296"/>
                  </a:cubicBezTo>
                  <a:cubicBezTo>
                    <a:pt x="267" y="296"/>
                    <a:pt x="256" y="295"/>
                    <a:pt x="250" y="295"/>
                  </a:cubicBezTo>
                  <a:cubicBezTo>
                    <a:pt x="210" y="295"/>
                    <a:pt x="79" y="305"/>
                    <a:pt x="66" y="397"/>
                  </a:cubicBezTo>
                  <a:cubicBezTo>
                    <a:pt x="53" y="489"/>
                    <a:pt x="1" y="849"/>
                    <a:pt x="1" y="915"/>
                  </a:cubicBezTo>
                  <a:cubicBezTo>
                    <a:pt x="1" y="980"/>
                    <a:pt x="184" y="1186"/>
                    <a:pt x="246" y="1213"/>
                  </a:cubicBezTo>
                  <a:cubicBezTo>
                    <a:pt x="312" y="1239"/>
                    <a:pt x="233" y="1393"/>
                    <a:pt x="312" y="1432"/>
                  </a:cubicBezTo>
                  <a:cubicBezTo>
                    <a:pt x="387" y="1470"/>
                    <a:pt x="343" y="1587"/>
                    <a:pt x="305" y="1587"/>
                  </a:cubicBezTo>
                  <a:cubicBezTo>
                    <a:pt x="303" y="1587"/>
                    <a:pt x="301" y="1587"/>
                    <a:pt x="299" y="1586"/>
                  </a:cubicBezTo>
                  <a:cubicBezTo>
                    <a:pt x="297" y="1586"/>
                    <a:pt x="296" y="1585"/>
                    <a:pt x="295" y="1585"/>
                  </a:cubicBezTo>
                  <a:cubicBezTo>
                    <a:pt x="264" y="1585"/>
                    <a:pt x="322" y="1759"/>
                    <a:pt x="246" y="1819"/>
                  </a:cubicBezTo>
                  <a:cubicBezTo>
                    <a:pt x="171" y="1884"/>
                    <a:pt x="233" y="2051"/>
                    <a:pt x="364" y="2169"/>
                  </a:cubicBezTo>
                  <a:cubicBezTo>
                    <a:pt x="492" y="2287"/>
                    <a:pt x="492" y="2467"/>
                    <a:pt x="492" y="2569"/>
                  </a:cubicBezTo>
                  <a:cubicBezTo>
                    <a:pt x="492" y="2674"/>
                    <a:pt x="597" y="2687"/>
                    <a:pt x="597" y="2815"/>
                  </a:cubicBezTo>
                  <a:cubicBezTo>
                    <a:pt x="597" y="2815"/>
                    <a:pt x="450" y="3356"/>
                    <a:pt x="324" y="3356"/>
                  </a:cubicBezTo>
                  <a:cubicBezTo>
                    <a:pt x="321" y="3356"/>
                    <a:pt x="318" y="3356"/>
                    <a:pt x="315" y="3355"/>
                  </a:cubicBezTo>
                  <a:cubicBezTo>
                    <a:pt x="289" y="3496"/>
                    <a:pt x="253" y="3719"/>
                    <a:pt x="223" y="3840"/>
                  </a:cubicBezTo>
                  <a:cubicBezTo>
                    <a:pt x="184" y="3987"/>
                    <a:pt x="155" y="4118"/>
                    <a:pt x="243" y="4128"/>
                  </a:cubicBezTo>
                  <a:cubicBezTo>
                    <a:pt x="332" y="4138"/>
                    <a:pt x="505" y="4338"/>
                    <a:pt x="672" y="4551"/>
                  </a:cubicBezTo>
                  <a:cubicBezTo>
                    <a:pt x="712" y="4600"/>
                    <a:pt x="748" y="4656"/>
                    <a:pt x="771" y="4715"/>
                  </a:cubicBezTo>
                  <a:cubicBezTo>
                    <a:pt x="786" y="4714"/>
                    <a:pt x="801" y="4713"/>
                    <a:pt x="816" y="4713"/>
                  </a:cubicBezTo>
                  <a:cubicBezTo>
                    <a:pt x="865" y="4713"/>
                    <a:pt x="913" y="4718"/>
                    <a:pt x="961" y="4728"/>
                  </a:cubicBezTo>
                  <a:cubicBezTo>
                    <a:pt x="1056" y="4741"/>
                    <a:pt x="1124" y="4819"/>
                    <a:pt x="1124" y="4918"/>
                  </a:cubicBezTo>
                  <a:cubicBezTo>
                    <a:pt x="1124" y="4950"/>
                    <a:pt x="1184" y="4960"/>
                    <a:pt x="1247" y="4960"/>
                  </a:cubicBezTo>
                  <a:cubicBezTo>
                    <a:pt x="1305" y="4960"/>
                    <a:pt x="1364" y="4952"/>
                    <a:pt x="1383" y="4947"/>
                  </a:cubicBezTo>
                  <a:cubicBezTo>
                    <a:pt x="1413" y="4944"/>
                    <a:pt x="1373" y="4852"/>
                    <a:pt x="1485" y="4816"/>
                  </a:cubicBezTo>
                  <a:cubicBezTo>
                    <a:pt x="1390" y="4698"/>
                    <a:pt x="1255" y="4620"/>
                    <a:pt x="1108" y="4597"/>
                  </a:cubicBezTo>
                  <a:cubicBezTo>
                    <a:pt x="944" y="4584"/>
                    <a:pt x="866" y="4335"/>
                    <a:pt x="879" y="4223"/>
                  </a:cubicBezTo>
                  <a:cubicBezTo>
                    <a:pt x="895" y="4112"/>
                    <a:pt x="757" y="4017"/>
                    <a:pt x="757" y="3919"/>
                  </a:cubicBezTo>
                  <a:cubicBezTo>
                    <a:pt x="757" y="3824"/>
                    <a:pt x="659" y="3817"/>
                    <a:pt x="548" y="3765"/>
                  </a:cubicBezTo>
                  <a:cubicBezTo>
                    <a:pt x="436" y="3712"/>
                    <a:pt x="571" y="3381"/>
                    <a:pt x="587" y="3240"/>
                  </a:cubicBezTo>
                  <a:cubicBezTo>
                    <a:pt x="600" y="3100"/>
                    <a:pt x="833" y="2697"/>
                    <a:pt x="767" y="2572"/>
                  </a:cubicBezTo>
                  <a:cubicBezTo>
                    <a:pt x="723" y="2489"/>
                    <a:pt x="835" y="2420"/>
                    <a:pt x="930" y="2420"/>
                  </a:cubicBezTo>
                  <a:cubicBezTo>
                    <a:pt x="982" y="2420"/>
                    <a:pt x="1029" y="2441"/>
                    <a:pt x="1042" y="2490"/>
                  </a:cubicBezTo>
                  <a:cubicBezTo>
                    <a:pt x="1079" y="2622"/>
                    <a:pt x="1093" y="2691"/>
                    <a:pt x="1254" y="2691"/>
                  </a:cubicBezTo>
                  <a:cubicBezTo>
                    <a:pt x="1265" y="2691"/>
                    <a:pt x="1276" y="2691"/>
                    <a:pt x="1288" y="2690"/>
                  </a:cubicBezTo>
                  <a:cubicBezTo>
                    <a:pt x="1294" y="2690"/>
                    <a:pt x="1300" y="2690"/>
                    <a:pt x="1306" y="2690"/>
                  </a:cubicBezTo>
                  <a:cubicBezTo>
                    <a:pt x="1482" y="2690"/>
                    <a:pt x="1486" y="2832"/>
                    <a:pt x="1635" y="2874"/>
                  </a:cubicBezTo>
                  <a:cubicBezTo>
                    <a:pt x="1645" y="2877"/>
                    <a:pt x="1652" y="2880"/>
                    <a:pt x="1658" y="2883"/>
                  </a:cubicBezTo>
                  <a:cubicBezTo>
                    <a:pt x="1662" y="2880"/>
                    <a:pt x="1662" y="2877"/>
                    <a:pt x="1662" y="2874"/>
                  </a:cubicBezTo>
                  <a:cubicBezTo>
                    <a:pt x="1707" y="2762"/>
                    <a:pt x="1626" y="2762"/>
                    <a:pt x="1626" y="2625"/>
                  </a:cubicBezTo>
                  <a:cubicBezTo>
                    <a:pt x="1626" y="2484"/>
                    <a:pt x="1485" y="2484"/>
                    <a:pt x="1609" y="2330"/>
                  </a:cubicBezTo>
                  <a:cubicBezTo>
                    <a:pt x="1718" y="2198"/>
                    <a:pt x="1875" y="2098"/>
                    <a:pt x="1998" y="2098"/>
                  </a:cubicBezTo>
                  <a:cubicBezTo>
                    <a:pt x="2019" y="2098"/>
                    <a:pt x="2039" y="2101"/>
                    <a:pt x="2058" y="2107"/>
                  </a:cubicBezTo>
                  <a:cubicBezTo>
                    <a:pt x="2079" y="2114"/>
                    <a:pt x="2103" y="2117"/>
                    <a:pt x="2130" y="2117"/>
                  </a:cubicBezTo>
                  <a:cubicBezTo>
                    <a:pt x="2216" y="2117"/>
                    <a:pt x="2325" y="2088"/>
                    <a:pt x="2407" y="2088"/>
                  </a:cubicBezTo>
                  <a:cubicBezTo>
                    <a:pt x="2449" y="2088"/>
                    <a:pt x="2484" y="2096"/>
                    <a:pt x="2503" y="2120"/>
                  </a:cubicBezTo>
                  <a:cubicBezTo>
                    <a:pt x="2517" y="2133"/>
                    <a:pt x="2530" y="2146"/>
                    <a:pt x="2546" y="2156"/>
                  </a:cubicBezTo>
                  <a:cubicBezTo>
                    <a:pt x="2657" y="2032"/>
                    <a:pt x="2576" y="1930"/>
                    <a:pt x="2585" y="1786"/>
                  </a:cubicBezTo>
                  <a:cubicBezTo>
                    <a:pt x="2602" y="1616"/>
                    <a:pt x="2461" y="1462"/>
                    <a:pt x="2363" y="1435"/>
                  </a:cubicBezTo>
                  <a:cubicBezTo>
                    <a:pt x="2264" y="1406"/>
                    <a:pt x="2435" y="1098"/>
                    <a:pt x="2336" y="1042"/>
                  </a:cubicBezTo>
                  <a:cubicBezTo>
                    <a:pt x="2238" y="987"/>
                    <a:pt x="2169" y="888"/>
                    <a:pt x="2097" y="806"/>
                  </a:cubicBezTo>
                  <a:cubicBezTo>
                    <a:pt x="2067" y="770"/>
                    <a:pt x="2011" y="754"/>
                    <a:pt x="1955" y="754"/>
                  </a:cubicBezTo>
                  <a:cubicBezTo>
                    <a:pt x="1881" y="754"/>
                    <a:pt x="1806" y="781"/>
                    <a:pt x="1789" y="820"/>
                  </a:cubicBezTo>
                  <a:cubicBezTo>
                    <a:pt x="1772" y="866"/>
                    <a:pt x="1701" y="901"/>
                    <a:pt x="1644" y="901"/>
                  </a:cubicBezTo>
                  <a:cubicBezTo>
                    <a:pt x="1617" y="901"/>
                    <a:pt x="1593" y="893"/>
                    <a:pt x="1580" y="875"/>
                  </a:cubicBezTo>
                  <a:cubicBezTo>
                    <a:pt x="1558" y="847"/>
                    <a:pt x="1527" y="830"/>
                    <a:pt x="1488" y="830"/>
                  </a:cubicBezTo>
                  <a:cubicBezTo>
                    <a:pt x="1448" y="830"/>
                    <a:pt x="1400" y="847"/>
                    <a:pt x="1344" y="888"/>
                  </a:cubicBezTo>
                  <a:cubicBezTo>
                    <a:pt x="1260" y="951"/>
                    <a:pt x="1155" y="1050"/>
                    <a:pt x="1094" y="1050"/>
                  </a:cubicBezTo>
                  <a:cubicBezTo>
                    <a:pt x="1072" y="1050"/>
                    <a:pt x="1056" y="1036"/>
                    <a:pt x="1049" y="1003"/>
                  </a:cubicBezTo>
                  <a:cubicBezTo>
                    <a:pt x="1020" y="875"/>
                    <a:pt x="1134" y="888"/>
                    <a:pt x="1134" y="751"/>
                  </a:cubicBezTo>
                  <a:cubicBezTo>
                    <a:pt x="1134" y="610"/>
                    <a:pt x="1203" y="541"/>
                    <a:pt x="1160" y="400"/>
                  </a:cubicBezTo>
                  <a:cubicBezTo>
                    <a:pt x="1145" y="351"/>
                    <a:pt x="1118" y="339"/>
                    <a:pt x="1087" y="339"/>
                  </a:cubicBezTo>
                  <a:cubicBezTo>
                    <a:pt x="1056" y="339"/>
                    <a:pt x="1022" y="351"/>
                    <a:pt x="993" y="351"/>
                  </a:cubicBezTo>
                  <a:cubicBezTo>
                    <a:pt x="970" y="351"/>
                    <a:pt x="950" y="343"/>
                    <a:pt x="938" y="315"/>
                  </a:cubicBezTo>
                  <a:cubicBezTo>
                    <a:pt x="895" y="217"/>
                    <a:pt x="938" y="105"/>
                    <a:pt x="908" y="63"/>
                  </a:cubicBezTo>
                  <a:cubicBezTo>
                    <a:pt x="888" y="40"/>
                    <a:pt x="869" y="20"/>
                    <a:pt x="846"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2896177" y="2451489"/>
              <a:ext cx="116152" cy="93171"/>
            </a:xfrm>
            <a:custGeom>
              <a:avLst/>
              <a:gdLst/>
              <a:ahLst/>
              <a:cxnLst/>
              <a:rect l="l" t="t" r="r" b="b"/>
              <a:pathLst>
                <a:path w="3169" h="2542" extrusionOk="0">
                  <a:moveTo>
                    <a:pt x="1320" y="1"/>
                  </a:moveTo>
                  <a:cubicBezTo>
                    <a:pt x="1171" y="1"/>
                    <a:pt x="784" y="101"/>
                    <a:pt x="662" y="223"/>
                  </a:cubicBezTo>
                  <a:cubicBezTo>
                    <a:pt x="512" y="376"/>
                    <a:pt x="164" y="314"/>
                    <a:pt x="155" y="396"/>
                  </a:cubicBezTo>
                  <a:cubicBezTo>
                    <a:pt x="149" y="447"/>
                    <a:pt x="113" y="476"/>
                    <a:pt x="81" y="476"/>
                  </a:cubicBezTo>
                  <a:cubicBezTo>
                    <a:pt x="73" y="476"/>
                    <a:pt x="66" y="474"/>
                    <a:pt x="60" y="471"/>
                  </a:cubicBezTo>
                  <a:cubicBezTo>
                    <a:pt x="56" y="485"/>
                    <a:pt x="56" y="498"/>
                    <a:pt x="60" y="511"/>
                  </a:cubicBezTo>
                  <a:cubicBezTo>
                    <a:pt x="79" y="570"/>
                    <a:pt x="102" y="773"/>
                    <a:pt x="50" y="851"/>
                  </a:cubicBezTo>
                  <a:cubicBezTo>
                    <a:pt x="1" y="930"/>
                    <a:pt x="23" y="953"/>
                    <a:pt x="73" y="983"/>
                  </a:cubicBezTo>
                  <a:cubicBezTo>
                    <a:pt x="125" y="1012"/>
                    <a:pt x="145" y="1084"/>
                    <a:pt x="145" y="1143"/>
                  </a:cubicBezTo>
                  <a:cubicBezTo>
                    <a:pt x="145" y="1202"/>
                    <a:pt x="181" y="1192"/>
                    <a:pt x="191" y="1317"/>
                  </a:cubicBezTo>
                  <a:cubicBezTo>
                    <a:pt x="197" y="1441"/>
                    <a:pt x="227" y="1526"/>
                    <a:pt x="272" y="1579"/>
                  </a:cubicBezTo>
                  <a:cubicBezTo>
                    <a:pt x="302" y="1621"/>
                    <a:pt x="305" y="1677"/>
                    <a:pt x="282" y="1726"/>
                  </a:cubicBezTo>
                  <a:cubicBezTo>
                    <a:pt x="338" y="1769"/>
                    <a:pt x="403" y="1808"/>
                    <a:pt x="472" y="1834"/>
                  </a:cubicBezTo>
                  <a:cubicBezTo>
                    <a:pt x="623" y="1890"/>
                    <a:pt x="675" y="1933"/>
                    <a:pt x="688" y="1985"/>
                  </a:cubicBezTo>
                  <a:cubicBezTo>
                    <a:pt x="696" y="2026"/>
                    <a:pt x="770" y="2091"/>
                    <a:pt x="821" y="2091"/>
                  </a:cubicBezTo>
                  <a:cubicBezTo>
                    <a:pt x="839" y="2091"/>
                    <a:pt x="854" y="2083"/>
                    <a:pt x="862" y="2064"/>
                  </a:cubicBezTo>
                  <a:cubicBezTo>
                    <a:pt x="876" y="2027"/>
                    <a:pt x="902" y="2018"/>
                    <a:pt x="933" y="2018"/>
                  </a:cubicBezTo>
                  <a:cubicBezTo>
                    <a:pt x="968" y="2018"/>
                    <a:pt x="1010" y="2031"/>
                    <a:pt x="1046" y="2031"/>
                  </a:cubicBezTo>
                  <a:cubicBezTo>
                    <a:pt x="1108" y="2031"/>
                    <a:pt x="1121" y="2106"/>
                    <a:pt x="1131" y="2149"/>
                  </a:cubicBezTo>
                  <a:cubicBezTo>
                    <a:pt x="1141" y="2191"/>
                    <a:pt x="1295" y="2172"/>
                    <a:pt x="1347" y="2204"/>
                  </a:cubicBezTo>
                  <a:cubicBezTo>
                    <a:pt x="1399" y="2234"/>
                    <a:pt x="1422" y="2355"/>
                    <a:pt x="1498" y="2398"/>
                  </a:cubicBezTo>
                  <a:cubicBezTo>
                    <a:pt x="1512" y="2406"/>
                    <a:pt x="1526" y="2409"/>
                    <a:pt x="1539" y="2409"/>
                  </a:cubicBezTo>
                  <a:cubicBezTo>
                    <a:pt x="1587" y="2409"/>
                    <a:pt x="1631" y="2369"/>
                    <a:pt x="1670" y="2369"/>
                  </a:cubicBezTo>
                  <a:cubicBezTo>
                    <a:pt x="1679" y="2369"/>
                    <a:pt x="1686" y="2371"/>
                    <a:pt x="1694" y="2375"/>
                  </a:cubicBezTo>
                  <a:cubicBezTo>
                    <a:pt x="1731" y="2398"/>
                    <a:pt x="1813" y="2421"/>
                    <a:pt x="1888" y="2421"/>
                  </a:cubicBezTo>
                  <a:cubicBezTo>
                    <a:pt x="1920" y="2421"/>
                    <a:pt x="1950" y="2417"/>
                    <a:pt x="1976" y="2408"/>
                  </a:cubicBezTo>
                  <a:cubicBezTo>
                    <a:pt x="1993" y="2401"/>
                    <a:pt x="2009" y="2398"/>
                    <a:pt x="2025" y="2398"/>
                  </a:cubicBezTo>
                  <a:cubicBezTo>
                    <a:pt x="2079" y="2398"/>
                    <a:pt x="2126" y="2431"/>
                    <a:pt x="2199" y="2431"/>
                  </a:cubicBezTo>
                  <a:cubicBezTo>
                    <a:pt x="2207" y="2431"/>
                    <a:pt x="2214" y="2431"/>
                    <a:pt x="2222" y="2430"/>
                  </a:cubicBezTo>
                  <a:cubicBezTo>
                    <a:pt x="2232" y="2430"/>
                    <a:pt x="2243" y="2429"/>
                    <a:pt x="2255" y="2429"/>
                  </a:cubicBezTo>
                  <a:cubicBezTo>
                    <a:pt x="2357" y="2429"/>
                    <a:pt x="2474" y="2467"/>
                    <a:pt x="2503" y="2496"/>
                  </a:cubicBezTo>
                  <a:cubicBezTo>
                    <a:pt x="2523" y="2512"/>
                    <a:pt x="2611" y="2529"/>
                    <a:pt x="2697" y="2542"/>
                  </a:cubicBezTo>
                  <a:cubicBezTo>
                    <a:pt x="2720" y="2496"/>
                    <a:pt x="2677" y="2362"/>
                    <a:pt x="2684" y="2326"/>
                  </a:cubicBezTo>
                  <a:cubicBezTo>
                    <a:pt x="2690" y="2293"/>
                    <a:pt x="2946" y="2064"/>
                    <a:pt x="2988" y="2014"/>
                  </a:cubicBezTo>
                  <a:cubicBezTo>
                    <a:pt x="3031" y="1962"/>
                    <a:pt x="3096" y="1962"/>
                    <a:pt x="3132" y="1897"/>
                  </a:cubicBezTo>
                  <a:cubicBezTo>
                    <a:pt x="3168" y="1831"/>
                    <a:pt x="3031" y="1621"/>
                    <a:pt x="3001" y="1579"/>
                  </a:cubicBezTo>
                  <a:cubicBezTo>
                    <a:pt x="2975" y="1533"/>
                    <a:pt x="2959" y="1359"/>
                    <a:pt x="2982" y="1287"/>
                  </a:cubicBezTo>
                  <a:cubicBezTo>
                    <a:pt x="3005" y="1215"/>
                    <a:pt x="2870" y="1173"/>
                    <a:pt x="2870" y="1120"/>
                  </a:cubicBezTo>
                  <a:cubicBezTo>
                    <a:pt x="2870" y="1071"/>
                    <a:pt x="2995" y="983"/>
                    <a:pt x="3060" y="953"/>
                  </a:cubicBezTo>
                  <a:cubicBezTo>
                    <a:pt x="3126" y="924"/>
                    <a:pt x="3103" y="720"/>
                    <a:pt x="3047" y="671"/>
                  </a:cubicBezTo>
                  <a:cubicBezTo>
                    <a:pt x="2982" y="606"/>
                    <a:pt x="2962" y="508"/>
                    <a:pt x="2995" y="426"/>
                  </a:cubicBezTo>
                  <a:cubicBezTo>
                    <a:pt x="3031" y="324"/>
                    <a:pt x="2779" y="242"/>
                    <a:pt x="2742" y="242"/>
                  </a:cubicBezTo>
                  <a:cubicBezTo>
                    <a:pt x="2736" y="242"/>
                    <a:pt x="2733" y="236"/>
                    <a:pt x="2729" y="229"/>
                  </a:cubicBezTo>
                  <a:cubicBezTo>
                    <a:pt x="2675" y="239"/>
                    <a:pt x="2599" y="242"/>
                    <a:pt x="2515" y="242"/>
                  </a:cubicBezTo>
                  <a:cubicBezTo>
                    <a:pt x="2253" y="242"/>
                    <a:pt x="1910" y="205"/>
                    <a:pt x="1878" y="193"/>
                  </a:cubicBezTo>
                  <a:cubicBezTo>
                    <a:pt x="1848" y="180"/>
                    <a:pt x="1776" y="154"/>
                    <a:pt x="1714" y="131"/>
                  </a:cubicBezTo>
                  <a:cubicBezTo>
                    <a:pt x="1676" y="187"/>
                    <a:pt x="1611" y="223"/>
                    <a:pt x="1543" y="223"/>
                  </a:cubicBezTo>
                  <a:cubicBezTo>
                    <a:pt x="1540" y="223"/>
                    <a:pt x="1537" y="223"/>
                    <a:pt x="1534" y="223"/>
                  </a:cubicBezTo>
                  <a:cubicBezTo>
                    <a:pt x="1393" y="223"/>
                    <a:pt x="1383" y="82"/>
                    <a:pt x="1380" y="19"/>
                  </a:cubicBezTo>
                  <a:cubicBezTo>
                    <a:pt x="1378" y="7"/>
                    <a:pt x="1356" y="1"/>
                    <a:pt x="1320"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2913184" y="2604627"/>
              <a:ext cx="43433" cy="40538"/>
            </a:xfrm>
            <a:custGeom>
              <a:avLst/>
              <a:gdLst/>
              <a:ahLst/>
              <a:cxnLst/>
              <a:rect l="l" t="t" r="r" b="b"/>
              <a:pathLst>
                <a:path w="1185" h="1106" extrusionOk="0">
                  <a:moveTo>
                    <a:pt x="339" y="1"/>
                  </a:moveTo>
                  <a:cubicBezTo>
                    <a:pt x="287" y="1"/>
                    <a:pt x="236" y="61"/>
                    <a:pt x="188" y="61"/>
                  </a:cubicBezTo>
                  <a:cubicBezTo>
                    <a:pt x="176" y="61"/>
                    <a:pt x="164" y="57"/>
                    <a:pt x="152" y="48"/>
                  </a:cubicBezTo>
                  <a:cubicBezTo>
                    <a:pt x="136" y="36"/>
                    <a:pt x="118" y="31"/>
                    <a:pt x="101" y="31"/>
                  </a:cubicBezTo>
                  <a:cubicBezTo>
                    <a:pt x="49" y="31"/>
                    <a:pt x="1" y="77"/>
                    <a:pt x="8" y="136"/>
                  </a:cubicBezTo>
                  <a:cubicBezTo>
                    <a:pt x="25" y="208"/>
                    <a:pt x="162" y="251"/>
                    <a:pt x="162" y="359"/>
                  </a:cubicBezTo>
                  <a:cubicBezTo>
                    <a:pt x="162" y="467"/>
                    <a:pt x="434" y="628"/>
                    <a:pt x="428" y="686"/>
                  </a:cubicBezTo>
                  <a:cubicBezTo>
                    <a:pt x="424" y="726"/>
                    <a:pt x="591" y="837"/>
                    <a:pt x="696" y="985"/>
                  </a:cubicBezTo>
                  <a:cubicBezTo>
                    <a:pt x="752" y="1024"/>
                    <a:pt x="808" y="1063"/>
                    <a:pt x="863" y="1106"/>
                  </a:cubicBezTo>
                  <a:cubicBezTo>
                    <a:pt x="873" y="1076"/>
                    <a:pt x="880" y="1040"/>
                    <a:pt x="880" y="1008"/>
                  </a:cubicBezTo>
                  <a:cubicBezTo>
                    <a:pt x="867" y="942"/>
                    <a:pt x="1073" y="644"/>
                    <a:pt x="1125" y="644"/>
                  </a:cubicBezTo>
                  <a:cubicBezTo>
                    <a:pt x="1165" y="644"/>
                    <a:pt x="1184" y="356"/>
                    <a:pt x="1165" y="205"/>
                  </a:cubicBezTo>
                  <a:cubicBezTo>
                    <a:pt x="1073" y="143"/>
                    <a:pt x="975" y="90"/>
                    <a:pt x="870" y="54"/>
                  </a:cubicBezTo>
                  <a:cubicBezTo>
                    <a:pt x="870" y="54"/>
                    <a:pt x="434" y="35"/>
                    <a:pt x="362" y="5"/>
                  </a:cubicBezTo>
                  <a:cubicBezTo>
                    <a:pt x="354" y="2"/>
                    <a:pt x="346" y="1"/>
                    <a:pt x="33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2891632" y="2584615"/>
              <a:ext cx="64252" cy="56005"/>
            </a:xfrm>
            <a:custGeom>
              <a:avLst/>
              <a:gdLst/>
              <a:ahLst/>
              <a:cxnLst/>
              <a:rect l="l" t="t" r="r" b="b"/>
              <a:pathLst>
                <a:path w="1753" h="1528" extrusionOk="0">
                  <a:moveTo>
                    <a:pt x="829" y="1"/>
                  </a:moveTo>
                  <a:cubicBezTo>
                    <a:pt x="799" y="27"/>
                    <a:pt x="685" y="125"/>
                    <a:pt x="632" y="132"/>
                  </a:cubicBezTo>
                  <a:cubicBezTo>
                    <a:pt x="573" y="138"/>
                    <a:pt x="613" y="292"/>
                    <a:pt x="550" y="292"/>
                  </a:cubicBezTo>
                  <a:cubicBezTo>
                    <a:pt x="491" y="292"/>
                    <a:pt x="449" y="394"/>
                    <a:pt x="436" y="436"/>
                  </a:cubicBezTo>
                  <a:cubicBezTo>
                    <a:pt x="432" y="447"/>
                    <a:pt x="422" y="450"/>
                    <a:pt x="408" y="450"/>
                  </a:cubicBezTo>
                  <a:cubicBezTo>
                    <a:pt x="371" y="450"/>
                    <a:pt x="308" y="425"/>
                    <a:pt x="260" y="425"/>
                  </a:cubicBezTo>
                  <a:cubicBezTo>
                    <a:pt x="249" y="425"/>
                    <a:pt x="238" y="427"/>
                    <a:pt x="229" y="430"/>
                  </a:cubicBezTo>
                  <a:cubicBezTo>
                    <a:pt x="154" y="450"/>
                    <a:pt x="75" y="463"/>
                    <a:pt x="0" y="472"/>
                  </a:cubicBezTo>
                  <a:cubicBezTo>
                    <a:pt x="10" y="538"/>
                    <a:pt x="7" y="613"/>
                    <a:pt x="59" y="613"/>
                  </a:cubicBezTo>
                  <a:cubicBezTo>
                    <a:pt x="72" y="613"/>
                    <a:pt x="86" y="613"/>
                    <a:pt x="101" y="613"/>
                  </a:cubicBezTo>
                  <a:cubicBezTo>
                    <a:pt x="188" y="613"/>
                    <a:pt x="306" y="620"/>
                    <a:pt x="311" y="718"/>
                  </a:cubicBezTo>
                  <a:cubicBezTo>
                    <a:pt x="318" y="836"/>
                    <a:pt x="524" y="1092"/>
                    <a:pt x="600" y="1180"/>
                  </a:cubicBezTo>
                  <a:cubicBezTo>
                    <a:pt x="678" y="1265"/>
                    <a:pt x="852" y="1249"/>
                    <a:pt x="862" y="1321"/>
                  </a:cubicBezTo>
                  <a:cubicBezTo>
                    <a:pt x="871" y="1393"/>
                    <a:pt x="999" y="1462"/>
                    <a:pt x="1143" y="1472"/>
                  </a:cubicBezTo>
                  <a:cubicBezTo>
                    <a:pt x="1193" y="1478"/>
                    <a:pt x="1238" y="1498"/>
                    <a:pt x="1281" y="1527"/>
                  </a:cubicBezTo>
                  <a:cubicBezTo>
                    <a:pt x="1183" y="1380"/>
                    <a:pt x="1012" y="1272"/>
                    <a:pt x="1019" y="1229"/>
                  </a:cubicBezTo>
                  <a:cubicBezTo>
                    <a:pt x="1025" y="1174"/>
                    <a:pt x="750" y="1013"/>
                    <a:pt x="750" y="905"/>
                  </a:cubicBezTo>
                  <a:cubicBezTo>
                    <a:pt x="750" y="797"/>
                    <a:pt x="613" y="754"/>
                    <a:pt x="600" y="679"/>
                  </a:cubicBezTo>
                  <a:cubicBezTo>
                    <a:pt x="592" y="620"/>
                    <a:pt x="639" y="577"/>
                    <a:pt x="691" y="577"/>
                  </a:cubicBezTo>
                  <a:cubicBezTo>
                    <a:pt x="708" y="577"/>
                    <a:pt x="727" y="582"/>
                    <a:pt x="744" y="594"/>
                  </a:cubicBezTo>
                  <a:cubicBezTo>
                    <a:pt x="755" y="602"/>
                    <a:pt x="766" y="606"/>
                    <a:pt x="778" y="606"/>
                  </a:cubicBezTo>
                  <a:cubicBezTo>
                    <a:pt x="827" y="606"/>
                    <a:pt x="878" y="546"/>
                    <a:pt x="929" y="546"/>
                  </a:cubicBezTo>
                  <a:cubicBezTo>
                    <a:pt x="937" y="546"/>
                    <a:pt x="945" y="548"/>
                    <a:pt x="953" y="551"/>
                  </a:cubicBezTo>
                  <a:cubicBezTo>
                    <a:pt x="1025" y="577"/>
                    <a:pt x="1458" y="600"/>
                    <a:pt x="1458" y="600"/>
                  </a:cubicBezTo>
                  <a:cubicBezTo>
                    <a:pt x="1563" y="636"/>
                    <a:pt x="1664" y="685"/>
                    <a:pt x="1753" y="751"/>
                  </a:cubicBezTo>
                  <a:cubicBezTo>
                    <a:pt x="1753" y="725"/>
                    <a:pt x="1746" y="702"/>
                    <a:pt x="1740" y="679"/>
                  </a:cubicBezTo>
                  <a:cubicBezTo>
                    <a:pt x="1700" y="587"/>
                    <a:pt x="1740" y="486"/>
                    <a:pt x="1635" y="446"/>
                  </a:cubicBezTo>
                  <a:cubicBezTo>
                    <a:pt x="1582" y="427"/>
                    <a:pt x="1559" y="332"/>
                    <a:pt x="1550" y="246"/>
                  </a:cubicBezTo>
                  <a:cubicBezTo>
                    <a:pt x="1500" y="263"/>
                    <a:pt x="1458" y="276"/>
                    <a:pt x="1438" y="279"/>
                  </a:cubicBezTo>
                  <a:cubicBezTo>
                    <a:pt x="1412" y="286"/>
                    <a:pt x="1379" y="290"/>
                    <a:pt x="1342" y="290"/>
                  </a:cubicBezTo>
                  <a:cubicBezTo>
                    <a:pt x="1253" y="290"/>
                    <a:pt x="1147" y="267"/>
                    <a:pt x="1101" y="204"/>
                  </a:cubicBezTo>
                  <a:cubicBezTo>
                    <a:pt x="1052" y="142"/>
                    <a:pt x="901" y="47"/>
                    <a:pt x="82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2953320" y="2643224"/>
              <a:ext cx="22615" cy="44093"/>
            </a:xfrm>
            <a:custGeom>
              <a:avLst/>
              <a:gdLst/>
              <a:ahLst/>
              <a:cxnLst/>
              <a:rect l="l" t="t" r="r" b="b"/>
              <a:pathLst>
                <a:path w="617" h="1203" extrusionOk="0">
                  <a:moveTo>
                    <a:pt x="178" y="0"/>
                  </a:moveTo>
                  <a:cubicBezTo>
                    <a:pt x="125" y="0"/>
                    <a:pt x="43" y="122"/>
                    <a:pt x="21" y="236"/>
                  </a:cubicBezTo>
                  <a:cubicBezTo>
                    <a:pt x="148" y="302"/>
                    <a:pt x="197" y="351"/>
                    <a:pt x="112" y="439"/>
                  </a:cubicBezTo>
                  <a:cubicBezTo>
                    <a:pt x="24" y="528"/>
                    <a:pt x="1" y="842"/>
                    <a:pt x="102" y="924"/>
                  </a:cubicBezTo>
                  <a:cubicBezTo>
                    <a:pt x="204" y="1006"/>
                    <a:pt x="224" y="1160"/>
                    <a:pt x="319" y="1203"/>
                  </a:cubicBezTo>
                  <a:cubicBezTo>
                    <a:pt x="342" y="1124"/>
                    <a:pt x="361" y="1036"/>
                    <a:pt x="414" y="1026"/>
                  </a:cubicBezTo>
                  <a:cubicBezTo>
                    <a:pt x="486" y="1013"/>
                    <a:pt x="440" y="954"/>
                    <a:pt x="496" y="905"/>
                  </a:cubicBezTo>
                  <a:cubicBezTo>
                    <a:pt x="545" y="849"/>
                    <a:pt x="584" y="783"/>
                    <a:pt x="610" y="715"/>
                  </a:cubicBezTo>
                  <a:cubicBezTo>
                    <a:pt x="610" y="711"/>
                    <a:pt x="613" y="708"/>
                    <a:pt x="617" y="705"/>
                  </a:cubicBezTo>
                  <a:cubicBezTo>
                    <a:pt x="518" y="633"/>
                    <a:pt x="450" y="577"/>
                    <a:pt x="427" y="502"/>
                  </a:cubicBezTo>
                  <a:cubicBezTo>
                    <a:pt x="407" y="423"/>
                    <a:pt x="427" y="272"/>
                    <a:pt x="463" y="161"/>
                  </a:cubicBezTo>
                  <a:cubicBezTo>
                    <a:pt x="407" y="118"/>
                    <a:pt x="233" y="0"/>
                    <a:pt x="178"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2842259" y="2546092"/>
              <a:ext cx="89249" cy="40354"/>
            </a:xfrm>
            <a:custGeom>
              <a:avLst/>
              <a:gdLst/>
              <a:ahLst/>
              <a:cxnLst/>
              <a:rect l="l" t="t" r="r" b="b"/>
              <a:pathLst>
                <a:path w="2435" h="1101" extrusionOk="0">
                  <a:moveTo>
                    <a:pt x="1757" y="0"/>
                  </a:moveTo>
                  <a:cubicBezTo>
                    <a:pt x="1743" y="53"/>
                    <a:pt x="1727" y="105"/>
                    <a:pt x="1701" y="151"/>
                  </a:cubicBezTo>
                  <a:cubicBezTo>
                    <a:pt x="1686" y="177"/>
                    <a:pt x="1629" y="188"/>
                    <a:pt x="1563" y="188"/>
                  </a:cubicBezTo>
                  <a:cubicBezTo>
                    <a:pt x="1514" y="188"/>
                    <a:pt x="1460" y="182"/>
                    <a:pt x="1416" y="171"/>
                  </a:cubicBezTo>
                  <a:cubicBezTo>
                    <a:pt x="1386" y="207"/>
                    <a:pt x="1255" y="236"/>
                    <a:pt x="1236" y="292"/>
                  </a:cubicBezTo>
                  <a:cubicBezTo>
                    <a:pt x="1216" y="357"/>
                    <a:pt x="1056" y="321"/>
                    <a:pt x="1108" y="498"/>
                  </a:cubicBezTo>
                  <a:cubicBezTo>
                    <a:pt x="1135" y="593"/>
                    <a:pt x="1108" y="618"/>
                    <a:pt x="1070" y="618"/>
                  </a:cubicBezTo>
                  <a:cubicBezTo>
                    <a:pt x="1039" y="618"/>
                    <a:pt x="999" y="600"/>
                    <a:pt x="977" y="590"/>
                  </a:cubicBezTo>
                  <a:cubicBezTo>
                    <a:pt x="967" y="586"/>
                    <a:pt x="948" y="584"/>
                    <a:pt x="925" y="584"/>
                  </a:cubicBezTo>
                  <a:cubicBezTo>
                    <a:pt x="839" y="584"/>
                    <a:pt x="687" y="611"/>
                    <a:pt x="643" y="655"/>
                  </a:cubicBezTo>
                  <a:cubicBezTo>
                    <a:pt x="613" y="683"/>
                    <a:pt x="575" y="697"/>
                    <a:pt x="537" y="697"/>
                  </a:cubicBezTo>
                  <a:cubicBezTo>
                    <a:pt x="508" y="697"/>
                    <a:pt x="478" y="689"/>
                    <a:pt x="453" y="672"/>
                  </a:cubicBezTo>
                  <a:cubicBezTo>
                    <a:pt x="428" y="658"/>
                    <a:pt x="393" y="647"/>
                    <a:pt x="358" y="647"/>
                  </a:cubicBezTo>
                  <a:cubicBezTo>
                    <a:pt x="318" y="647"/>
                    <a:pt x="279" y="661"/>
                    <a:pt x="256" y="701"/>
                  </a:cubicBezTo>
                  <a:cubicBezTo>
                    <a:pt x="247" y="717"/>
                    <a:pt x="236" y="723"/>
                    <a:pt x="224" y="723"/>
                  </a:cubicBezTo>
                  <a:cubicBezTo>
                    <a:pt x="181" y="723"/>
                    <a:pt x="124" y="649"/>
                    <a:pt x="71" y="649"/>
                  </a:cubicBezTo>
                  <a:cubicBezTo>
                    <a:pt x="70" y="649"/>
                    <a:pt x="68" y="649"/>
                    <a:pt x="66" y="649"/>
                  </a:cubicBezTo>
                  <a:cubicBezTo>
                    <a:pt x="1" y="655"/>
                    <a:pt x="30" y="793"/>
                    <a:pt x="30" y="822"/>
                  </a:cubicBezTo>
                  <a:cubicBezTo>
                    <a:pt x="30" y="848"/>
                    <a:pt x="105" y="917"/>
                    <a:pt x="168" y="917"/>
                  </a:cubicBezTo>
                  <a:cubicBezTo>
                    <a:pt x="178" y="917"/>
                    <a:pt x="188" y="915"/>
                    <a:pt x="197" y="911"/>
                  </a:cubicBezTo>
                  <a:cubicBezTo>
                    <a:pt x="214" y="903"/>
                    <a:pt x="232" y="900"/>
                    <a:pt x="251" y="900"/>
                  </a:cubicBezTo>
                  <a:cubicBezTo>
                    <a:pt x="304" y="900"/>
                    <a:pt x="360" y="927"/>
                    <a:pt x="404" y="953"/>
                  </a:cubicBezTo>
                  <a:cubicBezTo>
                    <a:pt x="416" y="961"/>
                    <a:pt x="430" y="964"/>
                    <a:pt x="445" y="964"/>
                  </a:cubicBezTo>
                  <a:cubicBezTo>
                    <a:pt x="504" y="964"/>
                    <a:pt x="578" y="917"/>
                    <a:pt x="607" y="888"/>
                  </a:cubicBezTo>
                  <a:cubicBezTo>
                    <a:pt x="646" y="852"/>
                    <a:pt x="846" y="852"/>
                    <a:pt x="869" y="852"/>
                  </a:cubicBezTo>
                  <a:cubicBezTo>
                    <a:pt x="892" y="852"/>
                    <a:pt x="898" y="970"/>
                    <a:pt x="934" y="989"/>
                  </a:cubicBezTo>
                  <a:cubicBezTo>
                    <a:pt x="970" y="1012"/>
                    <a:pt x="1108" y="1026"/>
                    <a:pt x="1232" y="1035"/>
                  </a:cubicBezTo>
                  <a:cubicBezTo>
                    <a:pt x="1357" y="1042"/>
                    <a:pt x="1537" y="1101"/>
                    <a:pt x="1596" y="1101"/>
                  </a:cubicBezTo>
                  <a:cubicBezTo>
                    <a:pt x="1655" y="1101"/>
                    <a:pt x="1750" y="999"/>
                    <a:pt x="1878" y="999"/>
                  </a:cubicBezTo>
                  <a:cubicBezTo>
                    <a:pt x="2004" y="999"/>
                    <a:pt x="2078" y="924"/>
                    <a:pt x="2101" y="924"/>
                  </a:cubicBezTo>
                  <a:cubicBezTo>
                    <a:pt x="2102" y="924"/>
                    <a:pt x="2103" y="924"/>
                    <a:pt x="2104" y="924"/>
                  </a:cubicBezTo>
                  <a:cubicBezTo>
                    <a:pt x="2114" y="885"/>
                    <a:pt x="2130" y="852"/>
                    <a:pt x="2156" y="849"/>
                  </a:cubicBezTo>
                  <a:cubicBezTo>
                    <a:pt x="2212" y="842"/>
                    <a:pt x="2173" y="750"/>
                    <a:pt x="2212" y="704"/>
                  </a:cubicBezTo>
                  <a:cubicBezTo>
                    <a:pt x="2246" y="661"/>
                    <a:pt x="2186" y="576"/>
                    <a:pt x="2239" y="576"/>
                  </a:cubicBezTo>
                  <a:cubicBezTo>
                    <a:pt x="2241" y="576"/>
                    <a:pt x="2244" y="576"/>
                    <a:pt x="2248" y="577"/>
                  </a:cubicBezTo>
                  <a:cubicBezTo>
                    <a:pt x="2265" y="578"/>
                    <a:pt x="2283" y="580"/>
                    <a:pt x="2300" y="580"/>
                  </a:cubicBezTo>
                  <a:cubicBezTo>
                    <a:pt x="2350" y="580"/>
                    <a:pt x="2392" y="566"/>
                    <a:pt x="2392" y="495"/>
                  </a:cubicBezTo>
                  <a:cubicBezTo>
                    <a:pt x="2395" y="459"/>
                    <a:pt x="2412" y="429"/>
                    <a:pt x="2435" y="406"/>
                  </a:cubicBezTo>
                  <a:cubicBezTo>
                    <a:pt x="2382" y="321"/>
                    <a:pt x="2340" y="229"/>
                    <a:pt x="2307" y="134"/>
                  </a:cubicBezTo>
                  <a:cubicBezTo>
                    <a:pt x="2307" y="134"/>
                    <a:pt x="2257" y="154"/>
                    <a:pt x="2197" y="154"/>
                  </a:cubicBezTo>
                  <a:cubicBezTo>
                    <a:pt x="2150" y="154"/>
                    <a:pt x="2097" y="142"/>
                    <a:pt x="2058" y="98"/>
                  </a:cubicBezTo>
                  <a:cubicBezTo>
                    <a:pt x="1973" y="0"/>
                    <a:pt x="1757" y="0"/>
                    <a:pt x="1757" y="0"/>
                  </a:cubicBezTo>
                  <a:close/>
                </a:path>
              </a:pathLst>
            </a:custGeom>
            <a:solidFill>
              <a:srgbClr val="E18646"/>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2919489" y="2551590"/>
              <a:ext cx="78180" cy="43726"/>
            </a:xfrm>
            <a:custGeom>
              <a:avLst/>
              <a:gdLst/>
              <a:ahLst/>
              <a:cxnLst/>
              <a:rect l="l" t="t" r="r" b="b"/>
              <a:pathLst>
                <a:path w="2133" h="1193" extrusionOk="0">
                  <a:moveTo>
                    <a:pt x="1465" y="1"/>
                  </a:moveTo>
                  <a:cubicBezTo>
                    <a:pt x="1425" y="1"/>
                    <a:pt x="1227" y="197"/>
                    <a:pt x="1163" y="197"/>
                  </a:cubicBezTo>
                  <a:cubicBezTo>
                    <a:pt x="1101" y="197"/>
                    <a:pt x="819" y="230"/>
                    <a:pt x="819" y="306"/>
                  </a:cubicBezTo>
                  <a:cubicBezTo>
                    <a:pt x="819" y="344"/>
                    <a:pt x="727" y="366"/>
                    <a:pt x="624" y="366"/>
                  </a:cubicBezTo>
                  <a:cubicBezTo>
                    <a:pt x="527" y="366"/>
                    <a:pt x="421" y="347"/>
                    <a:pt x="374" y="306"/>
                  </a:cubicBezTo>
                  <a:cubicBezTo>
                    <a:pt x="357" y="289"/>
                    <a:pt x="344" y="273"/>
                    <a:pt x="331" y="253"/>
                  </a:cubicBezTo>
                  <a:cubicBezTo>
                    <a:pt x="305" y="276"/>
                    <a:pt x="288" y="306"/>
                    <a:pt x="288" y="338"/>
                  </a:cubicBezTo>
                  <a:cubicBezTo>
                    <a:pt x="288" y="410"/>
                    <a:pt x="250" y="426"/>
                    <a:pt x="204" y="426"/>
                  </a:cubicBezTo>
                  <a:cubicBezTo>
                    <a:pt x="184" y="426"/>
                    <a:pt x="164" y="423"/>
                    <a:pt x="144" y="420"/>
                  </a:cubicBezTo>
                  <a:cubicBezTo>
                    <a:pt x="142" y="420"/>
                    <a:pt x="140" y="420"/>
                    <a:pt x="137" y="420"/>
                  </a:cubicBezTo>
                  <a:cubicBezTo>
                    <a:pt x="80" y="420"/>
                    <a:pt x="143" y="504"/>
                    <a:pt x="105" y="551"/>
                  </a:cubicBezTo>
                  <a:cubicBezTo>
                    <a:pt x="66" y="597"/>
                    <a:pt x="105" y="686"/>
                    <a:pt x="52" y="695"/>
                  </a:cubicBezTo>
                  <a:cubicBezTo>
                    <a:pt x="23" y="699"/>
                    <a:pt x="10" y="731"/>
                    <a:pt x="0" y="771"/>
                  </a:cubicBezTo>
                  <a:cubicBezTo>
                    <a:pt x="20" y="784"/>
                    <a:pt x="79" y="895"/>
                    <a:pt x="79" y="895"/>
                  </a:cubicBezTo>
                  <a:lnTo>
                    <a:pt x="69" y="902"/>
                  </a:lnTo>
                  <a:cubicBezTo>
                    <a:pt x="144" y="948"/>
                    <a:pt x="295" y="1039"/>
                    <a:pt x="344" y="1108"/>
                  </a:cubicBezTo>
                  <a:cubicBezTo>
                    <a:pt x="389" y="1170"/>
                    <a:pt x="500" y="1192"/>
                    <a:pt x="590" y="1192"/>
                  </a:cubicBezTo>
                  <a:cubicBezTo>
                    <a:pt x="624" y="1192"/>
                    <a:pt x="655" y="1189"/>
                    <a:pt x="678" y="1183"/>
                  </a:cubicBezTo>
                  <a:cubicBezTo>
                    <a:pt x="763" y="1161"/>
                    <a:pt x="1134" y="1043"/>
                    <a:pt x="1134" y="1043"/>
                  </a:cubicBezTo>
                  <a:cubicBezTo>
                    <a:pt x="1179" y="1059"/>
                    <a:pt x="1225" y="1072"/>
                    <a:pt x="1274" y="1082"/>
                  </a:cubicBezTo>
                  <a:cubicBezTo>
                    <a:pt x="1284" y="1085"/>
                    <a:pt x="1320" y="1092"/>
                    <a:pt x="1366" y="1098"/>
                  </a:cubicBezTo>
                  <a:cubicBezTo>
                    <a:pt x="1392" y="1072"/>
                    <a:pt x="1474" y="1049"/>
                    <a:pt x="1559" y="961"/>
                  </a:cubicBezTo>
                  <a:cubicBezTo>
                    <a:pt x="1661" y="859"/>
                    <a:pt x="1815" y="496"/>
                    <a:pt x="1858" y="466"/>
                  </a:cubicBezTo>
                  <a:cubicBezTo>
                    <a:pt x="1900" y="437"/>
                    <a:pt x="2018" y="371"/>
                    <a:pt x="2077" y="328"/>
                  </a:cubicBezTo>
                  <a:cubicBezTo>
                    <a:pt x="2133" y="286"/>
                    <a:pt x="2120" y="243"/>
                    <a:pt x="2051" y="220"/>
                  </a:cubicBezTo>
                  <a:cubicBezTo>
                    <a:pt x="2025" y="211"/>
                    <a:pt x="1998" y="194"/>
                    <a:pt x="1975" y="174"/>
                  </a:cubicBezTo>
                  <a:cubicBezTo>
                    <a:pt x="1884" y="152"/>
                    <a:pt x="1795" y="125"/>
                    <a:pt x="1769" y="99"/>
                  </a:cubicBezTo>
                  <a:cubicBezTo>
                    <a:pt x="1717" y="47"/>
                    <a:pt x="1500" y="14"/>
                    <a:pt x="1468" y="1"/>
                  </a:cubicBezTo>
                  <a:cubicBezTo>
                    <a:pt x="1467" y="1"/>
                    <a:pt x="1466" y="1"/>
                    <a:pt x="1465"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2873488" y="2514753"/>
              <a:ext cx="76054" cy="38558"/>
            </a:xfrm>
            <a:custGeom>
              <a:avLst/>
              <a:gdLst/>
              <a:ahLst/>
              <a:cxnLst/>
              <a:rect l="l" t="t" r="r" b="b"/>
              <a:pathLst>
                <a:path w="2075" h="1052" extrusionOk="0">
                  <a:moveTo>
                    <a:pt x="898" y="0"/>
                  </a:moveTo>
                  <a:cubicBezTo>
                    <a:pt x="895" y="10"/>
                    <a:pt x="888" y="23"/>
                    <a:pt x="882" y="33"/>
                  </a:cubicBezTo>
                  <a:cubicBezTo>
                    <a:pt x="875" y="44"/>
                    <a:pt x="864" y="47"/>
                    <a:pt x="851" y="47"/>
                  </a:cubicBezTo>
                  <a:cubicBezTo>
                    <a:pt x="820" y="47"/>
                    <a:pt x="777" y="27"/>
                    <a:pt x="743" y="27"/>
                  </a:cubicBezTo>
                  <a:cubicBezTo>
                    <a:pt x="730" y="27"/>
                    <a:pt x="717" y="30"/>
                    <a:pt x="708" y="39"/>
                  </a:cubicBezTo>
                  <a:cubicBezTo>
                    <a:pt x="662" y="85"/>
                    <a:pt x="518" y="92"/>
                    <a:pt x="439" y="164"/>
                  </a:cubicBezTo>
                  <a:cubicBezTo>
                    <a:pt x="357" y="236"/>
                    <a:pt x="194" y="272"/>
                    <a:pt x="95" y="295"/>
                  </a:cubicBezTo>
                  <a:cubicBezTo>
                    <a:pt x="0" y="315"/>
                    <a:pt x="82" y="403"/>
                    <a:pt x="118" y="469"/>
                  </a:cubicBezTo>
                  <a:cubicBezTo>
                    <a:pt x="154" y="534"/>
                    <a:pt x="154" y="695"/>
                    <a:pt x="226" y="744"/>
                  </a:cubicBezTo>
                  <a:cubicBezTo>
                    <a:pt x="299" y="796"/>
                    <a:pt x="541" y="950"/>
                    <a:pt x="567" y="999"/>
                  </a:cubicBezTo>
                  <a:cubicBezTo>
                    <a:pt x="574" y="1006"/>
                    <a:pt x="570" y="1016"/>
                    <a:pt x="564" y="1022"/>
                  </a:cubicBezTo>
                  <a:cubicBezTo>
                    <a:pt x="609" y="1035"/>
                    <a:pt x="665" y="1043"/>
                    <a:pt x="716" y="1043"/>
                  </a:cubicBezTo>
                  <a:cubicBezTo>
                    <a:pt x="780" y="1043"/>
                    <a:pt x="836" y="1031"/>
                    <a:pt x="852" y="1006"/>
                  </a:cubicBezTo>
                  <a:cubicBezTo>
                    <a:pt x="875" y="957"/>
                    <a:pt x="895" y="908"/>
                    <a:pt x="905" y="855"/>
                  </a:cubicBezTo>
                  <a:cubicBezTo>
                    <a:pt x="905" y="855"/>
                    <a:pt x="1121" y="855"/>
                    <a:pt x="1209" y="953"/>
                  </a:cubicBezTo>
                  <a:cubicBezTo>
                    <a:pt x="1246" y="995"/>
                    <a:pt x="1298" y="1006"/>
                    <a:pt x="1344" y="1006"/>
                  </a:cubicBezTo>
                  <a:cubicBezTo>
                    <a:pt x="1406" y="1006"/>
                    <a:pt x="1458" y="986"/>
                    <a:pt x="1458" y="986"/>
                  </a:cubicBezTo>
                  <a:cubicBezTo>
                    <a:pt x="1458" y="986"/>
                    <a:pt x="1468" y="1012"/>
                    <a:pt x="1481" y="1052"/>
                  </a:cubicBezTo>
                  <a:cubicBezTo>
                    <a:pt x="1504" y="996"/>
                    <a:pt x="1534" y="950"/>
                    <a:pt x="1573" y="944"/>
                  </a:cubicBezTo>
                  <a:cubicBezTo>
                    <a:pt x="1665" y="931"/>
                    <a:pt x="1792" y="917"/>
                    <a:pt x="1884" y="790"/>
                  </a:cubicBezTo>
                  <a:cubicBezTo>
                    <a:pt x="1936" y="724"/>
                    <a:pt x="1999" y="672"/>
                    <a:pt x="2074" y="632"/>
                  </a:cubicBezTo>
                  <a:cubicBezTo>
                    <a:pt x="2028" y="580"/>
                    <a:pt x="2005" y="501"/>
                    <a:pt x="1966" y="478"/>
                  </a:cubicBezTo>
                  <a:cubicBezTo>
                    <a:pt x="1910" y="446"/>
                    <a:pt x="1760" y="465"/>
                    <a:pt x="1746" y="423"/>
                  </a:cubicBezTo>
                  <a:cubicBezTo>
                    <a:pt x="1737" y="380"/>
                    <a:pt x="1727" y="305"/>
                    <a:pt x="1661" y="305"/>
                  </a:cubicBezTo>
                  <a:cubicBezTo>
                    <a:pt x="1626" y="305"/>
                    <a:pt x="1585" y="292"/>
                    <a:pt x="1550" y="292"/>
                  </a:cubicBezTo>
                  <a:cubicBezTo>
                    <a:pt x="1519" y="292"/>
                    <a:pt x="1493" y="301"/>
                    <a:pt x="1478" y="338"/>
                  </a:cubicBezTo>
                  <a:cubicBezTo>
                    <a:pt x="1469" y="357"/>
                    <a:pt x="1454" y="365"/>
                    <a:pt x="1437" y="365"/>
                  </a:cubicBezTo>
                  <a:cubicBezTo>
                    <a:pt x="1385" y="365"/>
                    <a:pt x="1312" y="300"/>
                    <a:pt x="1304" y="259"/>
                  </a:cubicBezTo>
                  <a:cubicBezTo>
                    <a:pt x="1294" y="207"/>
                    <a:pt x="1239" y="164"/>
                    <a:pt x="1088" y="108"/>
                  </a:cubicBezTo>
                  <a:cubicBezTo>
                    <a:pt x="1019" y="82"/>
                    <a:pt x="957" y="43"/>
                    <a:pt x="898"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2927626" y="2537918"/>
              <a:ext cx="67294" cy="27086"/>
            </a:xfrm>
            <a:custGeom>
              <a:avLst/>
              <a:gdLst/>
              <a:ahLst/>
              <a:cxnLst/>
              <a:rect l="l" t="t" r="r" b="b"/>
              <a:pathLst>
                <a:path w="1836" h="739" extrusionOk="0">
                  <a:moveTo>
                    <a:pt x="597" y="0"/>
                  </a:moveTo>
                  <a:cubicBezTo>
                    <a:pt x="522" y="40"/>
                    <a:pt x="456" y="92"/>
                    <a:pt x="407" y="158"/>
                  </a:cubicBezTo>
                  <a:cubicBezTo>
                    <a:pt x="315" y="289"/>
                    <a:pt x="184" y="302"/>
                    <a:pt x="93" y="312"/>
                  </a:cubicBezTo>
                  <a:cubicBezTo>
                    <a:pt x="57" y="318"/>
                    <a:pt x="24" y="364"/>
                    <a:pt x="1" y="420"/>
                  </a:cubicBezTo>
                  <a:cubicBezTo>
                    <a:pt x="30" y="495"/>
                    <a:pt x="86" y="620"/>
                    <a:pt x="152" y="679"/>
                  </a:cubicBezTo>
                  <a:cubicBezTo>
                    <a:pt x="199" y="720"/>
                    <a:pt x="305" y="739"/>
                    <a:pt x="400" y="739"/>
                  </a:cubicBezTo>
                  <a:cubicBezTo>
                    <a:pt x="502" y="739"/>
                    <a:pt x="594" y="717"/>
                    <a:pt x="594" y="679"/>
                  </a:cubicBezTo>
                  <a:cubicBezTo>
                    <a:pt x="594" y="600"/>
                    <a:pt x="876" y="570"/>
                    <a:pt x="941" y="570"/>
                  </a:cubicBezTo>
                  <a:cubicBezTo>
                    <a:pt x="1005" y="570"/>
                    <a:pt x="1203" y="374"/>
                    <a:pt x="1243" y="374"/>
                  </a:cubicBezTo>
                  <a:cubicBezTo>
                    <a:pt x="1244" y="374"/>
                    <a:pt x="1245" y="374"/>
                    <a:pt x="1246" y="374"/>
                  </a:cubicBezTo>
                  <a:cubicBezTo>
                    <a:pt x="1278" y="384"/>
                    <a:pt x="1495" y="416"/>
                    <a:pt x="1547" y="472"/>
                  </a:cubicBezTo>
                  <a:cubicBezTo>
                    <a:pt x="1573" y="498"/>
                    <a:pt x="1662" y="525"/>
                    <a:pt x="1753" y="547"/>
                  </a:cubicBezTo>
                  <a:cubicBezTo>
                    <a:pt x="1714" y="518"/>
                    <a:pt x="1691" y="479"/>
                    <a:pt x="1685" y="433"/>
                  </a:cubicBezTo>
                  <a:cubicBezTo>
                    <a:pt x="1685" y="374"/>
                    <a:pt x="1793" y="223"/>
                    <a:pt x="1829" y="194"/>
                  </a:cubicBezTo>
                  <a:cubicBezTo>
                    <a:pt x="1832" y="190"/>
                    <a:pt x="1835" y="187"/>
                    <a:pt x="1835" y="184"/>
                  </a:cubicBezTo>
                  <a:cubicBezTo>
                    <a:pt x="1753" y="171"/>
                    <a:pt x="1662" y="154"/>
                    <a:pt x="1642" y="138"/>
                  </a:cubicBezTo>
                  <a:cubicBezTo>
                    <a:pt x="1616" y="109"/>
                    <a:pt x="1499" y="71"/>
                    <a:pt x="1397" y="71"/>
                  </a:cubicBezTo>
                  <a:cubicBezTo>
                    <a:pt x="1385" y="71"/>
                    <a:pt x="1374" y="72"/>
                    <a:pt x="1364" y="72"/>
                  </a:cubicBezTo>
                  <a:cubicBezTo>
                    <a:pt x="1356" y="73"/>
                    <a:pt x="1349" y="73"/>
                    <a:pt x="1341" y="73"/>
                  </a:cubicBezTo>
                  <a:cubicBezTo>
                    <a:pt x="1268" y="73"/>
                    <a:pt x="1219" y="40"/>
                    <a:pt x="1164" y="40"/>
                  </a:cubicBezTo>
                  <a:cubicBezTo>
                    <a:pt x="1148" y="40"/>
                    <a:pt x="1132" y="43"/>
                    <a:pt x="1115" y="50"/>
                  </a:cubicBezTo>
                  <a:cubicBezTo>
                    <a:pt x="1090" y="59"/>
                    <a:pt x="1060" y="63"/>
                    <a:pt x="1029" y="63"/>
                  </a:cubicBezTo>
                  <a:cubicBezTo>
                    <a:pt x="954" y="63"/>
                    <a:pt x="872" y="40"/>
                    <a:pt x="833" y="17"/>
                  </a:cubicBezTo>
                  <a:cubicBezTo>
                    <a:pt x="826" y="13"/>
                    <a:pt x="818" y="11"/>
                    <a:pt x="810" y="11"/>
                  </a:cubicBezTo>
                  <a:cubicBezTo>
                    <a:pt x="773" y="11"/>
                    <a:pt x="729" y="51"/>
                    <a:pt x="681" y="51"/>
                  </a:cubicBezTo>
                  <a:cubicBezTo>
                    <a:pt x="668" y="51"/>
                    <a:pt x="654" y="48"/>
                    <a:pt x="640" y="40"/>
                  </a:cubicBezTo>
                  <a:cubicBezTo>
                    <a:pt x="623" y="30"/>
                    <a:pt x="607" y="17"/>
                    <a:pt x="59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2608589" y="2650774"/>
              <a:ext cx="45302" cy="73378"/>
            </a:xfrm>
            <a:custGeom>
              <a:avLst/>
              <a:gdLst/>
              <a:ahLst/>
              <a:cxnLst/>
              <a:rect l="l" t="t" r="r" b="b"/>
              <a:pathLst>
                <a:path w="1236" h="2002" extrusionOk="0">
                  <a:moveTo>
                    <a:pt x="487" y="0"/>
                  </a:moveTo>
                  <a:cubicBezTo>
                    <a:pt x="466" y="0"/>
                    <a:pt x="439" y="15"/>
                    <a:pt x="410" y="47"/>
                  </a:cubicBezTo>
                  <a:cubicBezTo>
                    <a:pt x="387" y="70"/>
                    <a:pt x="358" y="83"/>
                    <a:pt x="325" y="86"/>
                  </a:cubicBezTo>
                  <a:cubicBezTo>
                    <a:pt x="315" y="178"/>
                    <a:pt x="305" y="263"/>
                    <a:pt x="335" y="309"/>
                  </a:cubicBezTo>
                  <a:cubicBezTo>
                    <a:pt x="397" y="410"/>
                    <a:pt x="256" y="948"/>
                    <a:pt x="129" y="1092"/>
                  </a:cubicBezTo>
                  <a:cubicBezTo>
                    <a:pt x="1" y="1239"/>
                    <a:pt x="125" y="1275"/>
                    <a:pt x="256" y="1380"/>
                  </a:cubicBezTo>
                  <a:cubicBezTo>
                    <a:pt x="384" y="1481"/>
                    <a:pt x="299" y="1848"/>
                    <a:pt x="299" y="1937"/>
                  </a:cubicBezTo>
                  <a:cubicBezTo>
                    <a:pt x="299" y="1992"/>
                    <a:pt x="347" y="2002"/>
                    <a:pt x="419" y="2002"/>
                  </a:cubicBezTo>
                  <a:cubicBezTo>
                    <a:pt x="458" y="2002"/>
                    <a:pt x="503" y="1999"/>
                    <a:pt x="551" y="1999"/>
                  </a:cubicBezTo>
                  <a:cubicBezTo>
                    <a:pt x="633" y="1999"/>
                    <a:pt x="721" y="1963"/>
                    <a:pt x="813" y="1947"/>
                  </a:cubicBezTo>
                  <a:cubicBezTo>
                    <a:pt x="787" y="1914"/>
                    <a:pt x="774" y="1878"/>
                    <a:pt x="767" y="1839"/>
                  </a:cubicBezTo>
                  <a:cubicBezTo>
                    <a:pt x="767" y="1766"/>
                    <a:pt x="767" y="1662"/>
                    <a:pt x="895" y="1639"/>
                  </a:cubicBezTo>
                  <a:cubicBezTo>
                    <a:pt x="1026" y="1616"/>
                    <a:pt x="862" y="1508"/>
                    <a:pt x="826" y="1475"/>
                  </a:cubicBezTo>
                  <a:cubicBezTo>
                    <a:pt x="790" y="1439"/>
                    <a:pt x="836" y="1298"/>
                    <a:pt x="908" y="1298"/>
                  </a:cubicBezTo>
                  <a:cubicBezTo>
                    <a:pt x="977" y="1298"/>
                    <a:pt x="908" y="1216"/>
                    <a:pt x="813" y="1121"/>
                  </a:cubicBezTo>
                  <a:cubicBezTo>
                    <a:pt x="718" y="1026"/>
                    <a:pt x="813" y="990"/>
                    <a:pt x="895" y="990"/>
                  </a:cubicBezTo>
                  <a:cubicBezTo>
                    <a:pt x="977" y="990"/>
                    <a:pt x="872" y="849"/>
                    <a:pt x="954" y="767"/>
                  </a:cubicBezTo>
                  <a:cubicBezTo>
                    <a:pt x="1036" y="685"/>
                    <a:pt x="931" y="531"/>
                    <a:pt x="931" y="459"/>
                  </a:cubicBezTo>
                  <a:cubicBezTo>
                    <a:pt x="931" y="391"/>
                    <a:pt x="1049" y="368"/>
                    <a:pt x="1141" y="273"/>
                  </a:cubicBezTo>
                  <a:cubicBezTo>
                    <a:pt x="1236" y="178"/>
                    <a:pt x="1059" y="214"/>
                    <a:pt x="1059" y="142"/>
                  </a:cubicBezTo>
                  <a:cubicBezTo>
                    <a:pt x="1059" y="99"/>
                    <a:pt x="1014" y="73"/>
                    <a:pt x="960" y="73"/>
                  </a:cubicBezTo>
                  <a:cubicBezTo>
                    <a:pt x="927" y="73"/>
                    <a:pt x="890" y="83"/>
                    <a:pt x="859" y="106"/>
                  </a:cubicBezTo>
                  <a:cubicBezTo>
                    <a:pt x="832" y="125"/>
                    <a:pt x="816" y="132"/>
                    <a:pt x="805" y="132"/>
                  </a:cubicBezTo>
                  <a:cubicBezTo>
                    <a:pt x="782" y="132"/>
                    <a:pt x="777" y="106"/>
                    <a:pt x="731" y="106"/>
                  </a:cubicBezTo>
                  <a:cubicBezTo>
                    <a:pt x="701" y="106"/>
                    <a:pt x="660" y="110"/>
                    <a:pt x="623" y="110"/>
                  </a:cubicBezTo>
                  <a:cubicBezTo>
                    <a:pt x="572" y="110"/>
                    <a:pt x="528" y="101"/>
                    <a:pt x="528" y="60"/>
                  </a:cubicBezTo>
                  <a:cubicBezTo>
                    <a:pt x="528" y="21"/>
                    <a:pt x="512" y="0"/>
                    <a:pt x="487"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2765285" y="2475827"/>
              <a:ext cx="49518" cy="42187"/>
            </a:xfrm>
            <a:custGeom>
              <a:avLst/>
              <a:gdLst/>
              <a:ahLst/>
              <a:cxnLst/>
              <a:rect l="l" t="t" r="r" b="b"/>
              <a:pathLst>
                <a:path w="1351" h="1151" extrusionOk="0">
                  <a:moveTo>
                    <a:pt x="1314" y="1"/>
                  </a:moveTo>
                  <a:cubicBezTo>
                    <a:pt x="1305" y="26"/>
                    <a:pt x="1288" y="45"/>
                    <a:pt x="1265" y="45"/>
                  </a:cubicBezTo>
                  <a:cubicBezTo>
                    <a:pt x="1255" y="45"/>
                    <a:pt x="1244" y="41"/>
                    <a:pt x="1233" y="34"/>
                  </a:cubicBezTo>
                  <a:cubicBezTo>
                    <a:pt x="1203" y="17"/>
                    <a:pt x="1168" y="10"/>
                    <a:pt x="1128" y="10"/>
                  </a:cubicBezTo>
                  <a:cubicBezTo>
                    <a:pt x="1066" y="10"/>
                    <a:pt x="992" y="26"/>
                    <a:pt x="905" y="43"/>
                  </a:cubicBezTo>
                  <a:cubicBezTo>
                    <a:pt x="761" y="73"/>
                    <a:pt x="715" y="214"/>
                    <a:pt x="767" y="273"/>
                  </a:cubicBezTo>
                  <a:cubicBezTo>
                    <a:pt x="799" y="305"/>
                    <a:pt x="749" y="328"/>
                    <a:pt x="697" y="328"/>
                  </a:cubicBezTo>
                  <a:cubicBezTo>
                    <a:pt x="658" y="328"/>
                    <a:pt x="619" y="315"/>
                    <a:pt x="613" y="282"/>
                  </a:cubicBezTo>
                  <a:cubicBezTo>
                    <a:pt x="609" y="256"/>
                    <a:pt x="590" y="245"/>
                    <a:pt x="566" y="245"/>
                  </a:cubicBezTo>
                  <a:cubicBezTo>
                    <a:pt x="519" y="245"/>
                    <a:pt x="456" y="290"/>
                    <a:pt x="463" y="358"/>
                  </a:cubicBezTo>
                  <a:cubicBezTo>
                    <a:pt x="473" y="459"/>
                    <a:pt x="302" y="499"/>
                    <a:pt x="312" y="623"/>
                  </a:cubicBezTo>
                  <a:cubicBezTo>
                    <a:pt x="322" y="751"/>
                    <a:pt x="158" y="866"/>
                    <a:pt x="50" y="931"/>
                  </a:cubicBezTo>
                  <a:cubicBezTo>
                    <a:pt x="34" y="941"/>
                    <a:pt x="17" y="951"/>
                    <a:pt x="1" y="961"/>
                  </a:cubicBezTo>
                  <a:cubicBezTo>
                    <a:pt x="37" y="980"/>
                    <a:pt x="76" y="993"/>
                    <a:pt x="119" y="1000"/>
                  </a:cubicBezTo>
                  <a:cubicBezTo>
                    <a:pt x="204" y="1000"/>
                    <a:pt x="368" y="957"/>
                    <a:pt x="427" y="895"/>
                  </a:cubicBezTo>
                  <a:cubicBezTo>
                    <a:pt x="449" y="873"/>
                    <a:pt x="478" y="863"/>
                    <a:pt x="509" y="863"/>
                  </a:cubicBezTo>
                  <a:cubicBezTo>
                    <a:pt x="559" y="863"/>
                    <a:pt x="613" y="888"/>
                    <a:pt x="649" y="925"/>
                  </a:cubicBezTo>
                  <a:cubicBezTo>
                    <a:pt x="708" y="984"/>
                    <a:pt x="797" y="1000"/>
                    <a:pt x="885" y="1088"/>
                  </a:cubicBezTo>
                  <a:cubicBezTo>
                    <a:pt x="908" y="1111"/>
                    <a:pt x="931" y="1134"/>
                    <a:pt x="957" y="1151"/>
                  </a:cubicBezTo>
                  <a:cubicBezTo>
                    <a:pt x="967" y="1088"/>
                    <a:pt x="967" y="964"/>
                    <a:pt x="993" y="902"/>
                  </a:cubicBezTo>
                  <a:cubicBezTo>
                    <a:pt x="1023" y="836"/>
                    <a:pt x="967" y="744"/>
                    <a:pt x="1013" y="744"/>
                  </a:cubicBezTo>
                  <a:cubicBezTo>
                    <a:pt x="1062" y="744"/>
                    <a:pt x="1200" y="744"/>
                    <a:pt x="1200" y="659"/>
                  </a:cubicBezTo>
                  <a:cubicBezTo>
                    <a:pt x="1200" y="571"/>
                    <a:pt x="1236" y="600"/>
                    <a:pt x="1265" y="551"/>
                  </a:cubicBezTo>
                  <a:cubicBezTo>
                    <a:pt x="1295" y="502"/>
                    <a:pt x="1180" y="407"/>
                    <a:pt x="1161" y="377"/>
                  </a:cubicBezTo>
                  <a:cubicBezTo>
                    <a:pt x="1141" y="348"/>
                    <a:pt x="1246" y="338"/>
                    <a:pt x="1324" y="224"/>
                  </a:cubicBezTo>
                  <a:cubicBezTo>
                    <a:pt x="1351" y="181"/>
                    <a:pt x="1341" y="96"/>
                    <a:pt x="1314"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2796624" y="2529268"/>
              <a:ext cx="8210" cy="11216"/>
            </a:xfrm>
            <a:custGeom>
              <a:avLst/>
              <a:gdLst/>
              <a:ahLst/>
              <a:cxnLst/>
              <a:rect l="l" t="t" r="r" b="b"/>
              <a:pathLst>
                <a:path w="224" h="306" extrusionOk="0">
                  <a:moveTo>
                    <a:pt x="122" y="1"/>
                  </a:moveTo>
                  <a:lnTo>
                    <a:pt x="122" y="1"/>
                  </a:lnTo>
                  <a:cubicBezTo>
                    <a:pt x="57" y="37"/>
                    <a:pt x="1" y="115"/>
                    <a:pt x="7" y="279"/>
                  </a:cubicBezTo>
                  <a:cubicBezTo>
                    <a:pt x="17" y="279"/>
                    <a:pt x="26" y="278"/>
                    <a:pt x="35" y="278"/>
                  </a:cubicBezTo>
                  <a:cubicBezTo>
                    <a:pt x="99" y="278"/>
                    <a:pt x="164" y="288"/>
                    <a:pt x="224" y="305"/>
                  </a:cubicBezTo>
                  <a:cubicBezTo>
                    <a:pt x="207" y="125"/>
                    <a:pt x="138" y="69"/>
                    <a:pt x="122" y="33"/>
                  </a:cubicBezTo>
                  <a:cubicBezTo>
                    <a:pt x="116" y="23"/>
                    <a:pt x="116" y="10"/>
                    <a:pt x="122"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2757258" y="2507312"/>
              <a:ext cx="46622" cy="32364"/>
            </a:xfrm>
            <a:custGeom>
              <a:avLst/>
              <a:gdLst/>
              <a:ahLst/>
              <a:cxnLst/>
              <a:rect l="l" t="t" r="r" b="b"/>
              <a:pathLst>
                <a:path w="1272" h="883" extrusionOk="0">
                  <a:moveTo>
                    <a:pt x="728" y="1"/>
                  </a:moveTo>
                  <a:cubicBezTo>
                    <a:pt x="697" y="1"/>
                    <a:pt x="668" y="10"/>
                    <a:pt x="646" y="33"/>
                  </a:cubicBezTo>
                  <a:cubicBezTo>
                    <a:pt x="587" y="92"/>
                    <a:pt x="423" y="138"/>
                    <a:pt x="334" y="138"/>
                  </a:cubicBezTo>
                  <a:cubicBezTo>
                    <a:pt x="295" y="131"/>
                    <a:pt x="256" y="115"/>
                    <a:pt x="217" y="95"/>
                  </a:cubicBezTo>
                  <a:cubicBezTo>
                    <a:pt x="151" y="138"/>
                    <a:pt x="76" y="170"/>
                    <a:pt x="0" y="190"/>
                  </a:cubicBezTo>
                  <a:cubicBezTo>
                    <a:pt x="13" y="213"/>
                    <a:pt x="36" y="203"/>
                    <a:pt x="43" y="236"/>
                  </a:cubicBezTo>
                  <a:cubicBezTo>
                    <a:pt x="48" y="280"/>
                    <a:pt x="104" y="372"/>
                    <a:pt x="140" y="372"/>
                  </a:cubicBezTo>
                  <a:cubicBezTo>
                    <a:pt x="147" y="372"/>
                    <a:pt x="153" y="368"/>
                    <a:pt x="158" y="360"/>
                  </a:cubicBezTo>
                  <a:cubicBezTo>
                    <a:pt x="163" y="351"/>
                    <a:pt x="169" y="347"/>
                    <a:pt x="177" y="347"/>
                  </a:cubicBezTo>
                  <a:cubicBezTo>
                    <a:pt x="212" y="347"/>
                    <a:pt x="271" y="432"/>
                    <a:pt x="325" y="462"/>
                  </a:cubicBezTo>
                  <a:cubicBezTo>
                    <a:pt x="390" y="498"/>
                    <a:pt x="521" y="544"/>
                    <a:pt x="528" y="583"/>
                  </a:cubicBezTo>
                  <a:cubicBezTo>
                    <a:pt x="536" y="620"/>
                    <a:pt x="552" y="700"/>
                    <a:pt x="600" y="700"/>
                  </a:cubicBezTo>
                  <a:cubicBezTo>
                    <a:pt x="607" y="700"/>
                    <a:pt x="614" y="698"/>
                    <a:pt x="623" y="695"/>
                  </a:cubicBezTo>
                  <a:cubicBezTo>
                    <a:pt x="675" y="671"/>
                    <a:pt x="737" y="603"/>
                    <a:pt x="760" y="603"/>
                  </a:cubicBezTo>
                  <a:cubicBezTo>
                    <a:pt x="767" y="603"/>
                    <a:pt x="770" y="608"/>
                    <a:pt x="770" y="619"/>
                  </a:cubicBezTo>
                  <a:cubicBezTo>
                    <a:pt x="770" y="674"/>
                    <a:pt x="787" y="775"/>
                    <a:pt x="848" y="775"/>
                  </a:cubicBezTo>
                  <a:cubicBezTo>
                    <a:pt x="852" y="775"/>
                    <a:pt x="857" y="774"/>
                    <a:pt x="862" y="773"/>
                  </a:cubicBezTo>
                  <a:cubicBezTo>
                    <a:pt x="865" y="773"/>
                    <a:pt x="869" y="772"/>
                    <a:pt x="872" y="772"/>
                  </a:cubicBezTo>
                  <a:cubicBezTo>
                    <a:pt x="935" y="772"/>
                    <a:pt x="958" y="883"/>
                    <a:pt x="1020" y="883"/>
                  </a:cubicBezTo>
                  <a:cubicBezTo>
                    <a:pt x="1024" y="883"/>
                    <a:pt x="1028" y="882"/>
                    <a:pt x="1032" y="881"/>
                  </a:cubicBezTo>
                  <a:cubicBezTo>
                    <a:pt x="1049" y="878"/>
                    <a:pt x="1065" y="878"/>
                    <a:pt x="1081" y="878"/>
                  </a:cubicBezTo>
                  <a:cubicBezTo>
                    <a:pt x="1075" y="714"/>
                    <a:pt x="1134" y="636"/>
                    <a:pt x="1196" y="600"/>
                  </a:cubicBezTo>
                  <a:cubicBezTo>
                    <a:pt x="1212" y="570"/>
                    <a:pt x="1255" y="541"/>
                    <a:pt x="1262" y="505"/>
                  </a:cubicBezTo>
                  <a:cubicBezTo>
                    <a:pt x="1271" y="455"/>
                    <a:pt x="1167" y="360"/>
                    <a:pt x="1176" y="298"/>
                  </a:cubicBezTo>
                  <a:cubicBezTo>
                    <a:pt x="1176" y="295"/>
                    <a:pt x="1176" y="292"/>
                    <a:pt x="1176" y="288"/>
                  </a:cubicBezTo>
                  <a:cubicBezTo>
                    <a:pt x="1150" y="269"/>
                    <a:pt x="1127" y="249"/>
                    <a:pt x="1104" y="226"/>
                  </a:cubicBezTo>
                  <a:cubicBezTo>
                    <a:pt x="1016" y="138"/>
                    <a:pt x="927" y="125"/>
                    <a:pt x="868" y="62"/>
                  </a:cubicBezTo>
                  <a:cubicBezTo>
                    <a:pt x="832" y="26"/>
                    <a:pt x="778" y="1"/>
                    <a:pt x="728" y="1"/>
                  </a:cubicBezTo>
                  <a:close/>
                </a:path>
              </a:pathLst>
            </a:custGeom>
            <a:solidFill>
              <a:srgbClr val="E18646"/>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2968825" y="2556538"/>
              <a:ext cx="109041" cy="70629"/>
            </a:xfrm>
            <a:custGeom>
              <a:avLst/>
              <a:gdLst/>
              <a:ahLst/>
              <a:cxnLst/>
              <a:rect l="l" t="t" r="r" b="b"/>
              <a:pathLst>
                <a:path w="2975" h="1927" extrusionOk="0">
                  <a:moveTo>
                    <a:pt x="2061" y="0"/>
                  </a:moveTo>
                  <a:cubicBezTo>
                    <a:pt x="1986" y="23"/>
                    <a:pt x="1917" y="53"/>
                    <a:pt x="1904" y="76"/>
                  </a:cubicBezTo>
                  <a:cubicBezTo>
                    <a:pt x="1858" y="131"/>
                    <a:pt x="1789" y="167"/>
                    <a:pt x="1720" y="171"/>
                  </a:cubicBezTo>
                  <a:cubicBezTo>
                    <a:pt x="1688" y="171"/>
                    <a:pt x="1656" y="162"/>
                    <a:pt x="1626" y="162"/>
                  </a:cubicBezTo>
                  <a:cubicBezTo>
                    <a:pt x="1601" y="162"/>
                    <a:pt x="1577" y="168"/>
                    <a:pt x="1557" y="190"/>
                  </a:cubicBezTo>
                  <a:cubicBezTo>
                    <a:pt x="1522" y="224"/>
                    <a:pt x="1478" y="244"/>
                    <a:pt x="1445" y="244"/>
                  </a:cubicBezTo>
                  <a:cubicBezTo>
                    <a:pt x="1431" y="244"/>
                    <a:pt x="1418" y="241"/>
                    <a:pt x="1409" y="233"/>
                  </a:cubicBezTo>
                  <a:cubicBezTo>
                    <a:pt x="1380" y="203"/>
                    <a:pt x="1285" y="174"/>
                    <a:pt x="1216" y="174"/>
                  </a:cubicBezTo>
                  <a:cubicBezTo>
                    <a:pt x="1147" y="174"/>
                    <a:pt x="934" y="115"/>
                    <a:pt x="888" y="115"/>
                  </a:cubicBezTo>
                  <a:cubicBezTo>
                    <a:pt x="846" y="118"/>
                    <a:pt x="803" y="121"/>
                    <a:pt x="764" y="125"/>
                  </a:cubicBezTo>
                  <a:cubicBezTo>
                    <a:pt x="774" y="148"/>
                    <a:pt x="764" y="174"/>
                    <a:pt x="731" y="197"/>
                  </a:cubicBezTo>
                  <a:cubicBezTo>
                    <a:pt x="672" y="243"/>
                    <a:pt x="557" y="308"/>
                    <a:pt x="512" y="334"/>
                  </a:cubicBezTo>
                  <a:cubicBezTo>
                    <a:pt x="469" y="364"/>
                    <a:pt x="318" y="727"/>
                    <a:pt x="213" y="829"/>
                  </a:cubicBezTo>
                  <a:cubicBezTo>
                    <a:pt x="112" y="931"/>
                    <a:pt x="20" y="947"/>
                    <a:pt x="10" y="983"/>
                  </a:cubicBezTo>
                  <a:cubicBezTo>
                    <a:pt x="0" y="1019"/>
                    <a:pt x="125" y="1114"/>
                    <a:pt x="125" y="1170"/>
                  </a:cubicBezTo>
                  <a:cubicBezTo>
                    <a:pt x="119" y="1233"/>
                    <a:pt x="168" y="1288"/>
                    <a:pt x="231" y="1288"/>
                  </a:cubicBezTo>
                  <a:cubicBezTo>
                    <a:pt x="233" y="1288"/>
                    <a:pt x="235" y="1288"/>
                    <a:pt x="236" y="1288"/>
                  </a:cubicBezTo>
                  <a:cubicBezTo>
                    <a:pt x="318" y="1288"/>
                    <a:pt x="227" y="1478"/>
                    <a:pt x="279" y="1491"/>
                  </a:cubicBezTo>
                  <a:cubicBezTo>
                    <a:pt x="328" y="1507"/>
                    <a:pt x="643" y="1527"/>
                    <a:pt x="643" y="1602"/>
                  </a:cubicBezTo>
                  <a:cubicBezTo>
                    <a:pt x="643" y="1658"/>
                    <a:pt x="675" y="1704"/>
                    <a:pt x="662" y="1743"/>
                  </a:cubicBezTo>
                  <a:cubicBezTo>
                    <a:pt x="748" y="1759"/>
                    <a:pt x="810" y="1871"/>
                    <a:pt x="846" y="1871"/>
                  </a:cubicBezTo>
                  <a:cubicBezTo>
                    <a:pt x="847" y="1871"/>
                    <a:pt x="848" y="1871"/>
                    <a:pt x="849" y="1871"/>
                  </a:cubicBezTo>
                  <a:cubicBezTo>
                    <a:pt x="851" y="1870"/>
                    <a:pt x="855" y="1870"/>
                    <a:pt x="861" y="1870"/>
                  </a:cubicBezTo>
                  <a:cubicBezTo>
                    <a:pt x="917" y="1870"/>
                    <a:pt x="1116" y="1911"/>
                    <a:pt x="1182" y="1911"/>
                  </a:cubicBezTo>
                  <a:cubicBezTo>
                    <a:pt x="1188" y="1911"/>
                    <a:pt x="1193" y="1911"/>
                    <a:pt x="1196" y="1910"/>
                  </a:cubicBezTo>
                  <a:cubicBezTo>
                    <a:pt x="1235" y="1908"/>
                    <a:pt x="1274" y="1907"/>
                    <a:pt x="1313" y="1907"/>
                  </a:cubicBezTo>
                  <a:cubicBezTo>
                    <a:pt x="1391" y="1907"/>
                    <a:pt x="1468" y="1911"/>
                    <a:pt x="1547" y="1920"/>
                  </a:cubicBezTo>
                  <a:cubicBezTo>
                    <a:pt x="1550" y="1920"/>
                    <a:pt x="1554" y="1920"/>
                    <a:pt x="1558" y="1920"/>
                  </a:cubicBezTo>
                  <a:cubicBezTo>
                    <a:pt x="1642" y="1920"/>
                    <a:pt x="1723" y="1884"/>
                    <a:pt x="1779" y="1822"/>
                  </a:cubicBezTo>
                  <a:cubicBezTo>
                    <a:pt x="1831" y="1767"/>
                    <a:pt x="1994" y="1750"/>
                    <a:pt x="2099" y="1750"/>
                  </a:cubicBezTo>
                  <a:cubicBezTo>
                    <a:pt x="2126" y="1750"/>
                    <a:pt x="2150" y="1751"/>
                    <a:pt x="2166" y="1753"/>
                  </a:cubicBezTo>
                  <a:cubicBezTo>
                    <a:pt x="2244" y="1763"/>
                    <a:pt x="2398" y="1782"/>
                    <a:pt x="2428" y="1831"/>
                  </a:cubicBezTo>
                  <a:cubicBezTo>
                    <a:pt x="2441" y="1858"/>
                    <a:pt x="2533" y="1894"/>
                    <a:pt x="2624" y="1926"/>
                  </a:cubicBezTo>
                  <a:cubicBezTo>
                    <a:pt x="2638" y="1877"/>
                    <a:pt x="2621" y="1815"/>
                    <a:pt x="2624" y="1753"/>
                  </a:cubicBezTo>
                  <a:cubicBezTo>
                    <a:pt x="2631" y="1651"/>
                    <a:pt x="2690" y="1497"/>
                    <a:pt x="2788" y="1487"/>
                  </a:cubicBezTo>
                  <a:cubicBezTo>
                    <a:pt x="2890" y="1478"/>
                    <a:pt x="2975" y="1478"/>
                    <a:pt x="2959" y="1307"/>
                  </a:cubicBezTo>
                  <a:lnTo>
                    <a:pt x="2959" y="1291"/>
                  </a:lnTo>
                  <a:cubicBezTo>
                    <a:pt x="2926" y="1258"/>
                    <a:pt x="2887" y="1232"/>
                    <a:pt x="2844" y="1209"/>
                  </a:cubicBezTo>
                  <a:cubicBezTo>
                    <a:pt x="2843" y="1209"/>
                    <a:pt x="2842" y="1209"/>
                    <a:pt x="2842" y="1209"/>
                  </a:cubicBezTo>
                  <a:cubicBezTo>
                    <a:pt x="2801" y="1209"/>
                    <a:pt x="2691" y="1284"/>
                    <a:pt x="2659" y="1284"/>
                  </a:cubicBezTo>
                  <a:cubicBezTo>
                    <a:pt x="2658" y="1284"/>
                    <a:pt x="2658" y="1284"/>
                    <a:pt x="2657" y="1284"/>
                  </a:cubicBezTo>
                  <a:cubicBezTo>
                    <a:pt x="2592" y="1275"/>
                    <a:pt x="2503" y="1245"/>
                    <a:pt x="2533" y="1206"/>
                  </a:cubicBezTo>
                  <a:lnTo>
                    <a:pt x="2543" y="1196"/>
                  </a:lnTo>
                  <a:cubicBezTo>
                    <a:pt x="2451" y="1121"/>
                    <a:pt x="2428" y="885"/>
                    <a:pt x="2484" y="826"/>
                  </a:cubicBezTo>
                  <a:cubicBezTo>
                    <a:pt x="2559" y="754"/>
                    <a:pt x="2366" y="472"/>
                    <a:pt x="2277" y="367"/>
                  </a:cubicBezTo>
                  <a:cubicBezTo>
                    <a:pt x="2195" y="249"/>
                    <a:pt x="2123" y="128"/>
                    <a:pt x="2061"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3044369" y="2554229"/>
              <a:ext cx="37129" cy="46036"/>
            </a:xfrm>
            <a:custGeom>
              <a:avLst/>
              <a:gdLst/>
              <a:ahLst/>
              <a:cxnLst/>
              <a:rect l="l" t="t" r="r" b="b"/>
              <a:pathLst>
                <a:path w="1013" h="1256" extrusionOk="0">
                  <a:moveTo>
                    <a:pt x="247" y="0"/>
                  </a:moveTo>
                  <a:cubicBezTo>
                    <a:pt x="244" y="0"/>
                    <a:pt x="242" y="1"/>
                    <a:pt x="239" y="1"/>
                  </a:cubicBezTo>
                  <a:cubicBezTo>
                    <a:pt x="157" y="14"/>
                    <a:pt x="79" y="34"/>
                    <a:pt x="0" y="60"/>
                  </a:cubicBezTo>
                  <a:cubicBezTo>
                    <a:pt x="62" y="188"/>
                    <a:pt x="134" y="312"/>
                    <a:pt x="216" y="430"/>
                  </a:cubicBezTo>
                  <a:cubicBezTo>
                    <a:pt x="305" y="535"/>
                    <a:pt x="498" y="813"/>
                    <a:pt x="423" y="889"/>
                  </a:cubicBezTo>
                  <a:cubicBezTo>
                    <a:pt x="364" y="948"/>
                    <a:pt x="390" y="1184"/>
                    <a:pt x="482" y="1256"/>
                  </a:cubicBezTo>
                  <a:cubicBezTo>
                    <a:pt x="521" y="1203"/>
                    <a:pt x="665" y="1023"/>
                    <a:pt x="665" y="967"/>
                  </a:cubicBezTo>
                  <a:cubicBezTo>
                    <a:pt x="665" y="918"/>
                    <a:pt x="673" y="819"/>
                    <a:pt x="756" y="819"/>
                  </a:cubicBezTo>
                  <a:cubicBezTo>
                    <a:pt x="766" y="819"/>
                    <a:pt x="777" y="820"/>
                    <a:pt x="790" y="823"/>
                  </a:cubicBezTo>
                  <a:cubicBezTo>
                    <a:pt x="877" y="845"/>
                    <a:pt x="957" y="876"/>
                    <a:pt x="993" y="876"/>
                  </a:cubicBezTo>
                  <a:cubicBezTo>
                    <a:pt x="1005" y="876"/>
                    <a:pt x="1012" y="872"/>
                    <a:pt x="1012" y="862"/>
                  </a:cubicBezTo>
                  <a:cubicBezTo>
                    <a:pt x="1012" y="826"/>
                    <a:pt x="986" y="699"/>
                    <a:pt x="937" y="650"/>
                  </a:cubicBezTo>
                  <a:cubicBezTo>
                    <a:pt x="848" y="555"/>
                    <a:pt x="780" y="443"/>
                    <a:pt x="734" y="322"/>
                  </a:cubicBezTo>
                  <a:cubicBezTo>
                    <a:pt x="698" y="220"/>
                    <a:pt x="606" y="152"/>
                    <a:pt x="501" y="145"/>
                  </a:cubicBezTo>
                  <a:cubicBezTo>
                    <a:pt x="435" y="145"/>
                    <a:pt x="325" y="0"/>
                    <a:pt x="24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2989351" y="2620278"/>
              <a:ext cx="75687" cy="41234"/>
            </a:xfrm>
            <a:custGeom>
              <a:avLst/>
              <a:gdLst/>
              <a:ahLst/>
              <a:cxnLst/>
              <a:rect l="l" t="t" r="r" b="b"/>
              <a:pathLst>
                <a:path w="2065" h="1125" extrusionOk="0">
                  <a:moveTo>
                    <a:pt x="99" y="1"/>
                  </a:moveTo>
                  <a:cubicBezTo>
                    <a:pt x="96" y="14"/>
                    <a:pt x="86" y="24"/>
                    <a:pt x="73" y="30"/>
                  </a:cubicBezTo>
                  <a:cubicBezTo>
                    <a:pt x="7" y="76"/>
                    <a:pt x="1" y="191"/>
                    <a:pt x="73" y="256"/>
                  </a:cubicBezTo>
                  <a:cubicBezTo>
                    <a:pt x="145" y="322"/>
                    <a:pt x="240" y="469"/>
                    <a:pt x="174" y="469"/>
                  </a:cubicBezTo>
                  <a:cubicBezTo>
                    <a:pt x="112" y="469"/>
                    <a:pt x="60" y="554"/>
                    <a:pt x="66" y="597"/>
                  </a:cubicBezTo>
                  <a:cubicBezTo>
                    <a:pt x="73" y="643"/>
                    <a:pt x="43" y="738"/>
                    <a:pt x="66" y="757"/>
                  </a:cubicBezTo>
                  <a:cubicBezTo>
                    <a:pt x="89" y="780"/>
                    <a:pt x="240" y="924"/>
                    <a:pt x="246" y="970"/>
                  </a:cubicBezTo>
                  <a:cubicBezTo>
                    <a:pt x="256" y="1013"/>
                    <a:pt x="315" y="1026"/>
                    <a:pt x="312" y="1062"/>
                  </a:cubicBezTo>
                  <a:cubicBezTo>
                    <a:pt x="384" y="1056"/>
                    <a:pt x="499" y="1049"/>
                    <a:pt x="595" y="1049"/>
                  </a:cubicBezTo>
                  <a:cubicBezTo>
                    <a:pt x="665" y="1049"/>
                    <a:pt x="726" y="1053"/>
                    <a:pt x="751" y="1065"/>
                  </a:cubicBezTo>
                  <a:cubicBezTo>
                    <a:pt x="829" y="1108"/>
                    <a:pt x="1101" y="1124"/>
                    <a:pt x="1101" y="1124"/>
                  </a:cubicBezTo>
                  <a:cubicBezTo>
                    <a:pt x="1177" y="1124"/>
                    <a:pt x="1245" y="1095"/>
                    <a:pt x="1226" y="1046"/>
                  </a:cubicBezTo>
                  <a:cubicBezTo>
                    <a:pt x="1209" y="1006"/>
                    <a:pt x="1311" y="980"/>
                    <a:pt x="1383" y="970"/>
                  </a:cubicBezTo>
                  <a:cubicBezTo>
                    <a:pt x="1370" y="928"/>
                    <a:pt x="1363" y="888"/>
                    <a:pt x="1380" y="882"/>
                  </a:cubicBezTo>
                  <a:cubicBezTo>
                    <a:pt x="1402" y="874"/>
                    <a:pt x="1489" y="860"/>
                    <a:pt x="1574" y="860"/>
                  </a:cubicBezTo>
                  <a:cubicBezTo>
                    <a:pt x="1627" y="860"/>
                    <a:pt x="1680" y="865"/>
                    <a:pt x="1714" y="882"/>
                  </a:cubicBezTo>
                  <a:cubicBezTo>
                    <a:pt x="1729" y="887"/>
                    <a:pt x="1744" y="890"/>
                    <a:pt x="1759" y="890"/>
                  </a:cubicBezTo>
                  <a:cubicBezTo>
                    <a:pt x="1792" y="890"/>
                    <a:pt x="1824" y="878"/>
                    <a:pt x="1848" y="856"/>
                  </a:cubicBezTo>
                  <a:cubicBezTo>
                    <a:pt x="1835" y="816"/>
                    <a:pt x="1825" y="784"/>
                    <a:pt x="1802" y="780"/>
                  </a:cubicBezTo>
                  <a:cubicBezTo>
                    <a:pt x="1750" y="771"/>
                    <a:pt x="1668" y="548"/>
                    <a:pt x="1734" y="535"/>
                  </a:cubicBezTo>
                  <a:cubicBezTo>
                    <a:pt x="1802" y="522"/>
                    <a:pt x="1891" y="289"/>
                    <a:pt x="1996" y="253"/>
                  </a:cubicBezTo>
                  <a:cubicBezTo>
                    <a:pt x="2032" y="246"/>
                    <a:pt x="2058" y="217"/>
                    <a:pt x="2064" y="184"/>
                  </a:cubicBezTo>
                  <a:cubicBezTo>
                    <a:pt x="1973" y="151"/>
                    <a:pt x="1881" y="115"/>
                    <a:pt x="1865" y="89"/>
                  </a:cubicBezTo>
                  <a:cubicBezTo>
                    <a:pt x="1835" y="40"/>
                    <a:pt x="1681" y="20"/>
                    <a:pt x="1606" y="11"/>
                  </a:cubicBezTo>
                  <a:cubicBezTo>
                    <a:pt x="1590" y="8"/>
                    <a:pt x="1566" y="7"/>
                    <a:pt x="1539" y="7"/>
                  </a:cubicBezTo>
                  <a:cubicBezTo>
                    <a:pt x="1434" y="7"/>
                    <a:pt x="1271" y="25"/>
                    <a:pt x="1216" y="79"/>
                  </a:cubicBezTo>
                  <a:cubicBezTo>
                    <a:pt x="1160" y="139"/>
                    <a:pt x="1079" y="175"/>
                    <a:pt x="995" y="175"/>
                  </a:cubicBezTo>
                  <a:cubicBezTo>
                    <a:pt x="991" y="175"/>
                    <a:pt x="987" y="174"/>
                    <a:pt x="983" y="174"/>
                  </a:cubicBezTo>
                  <a:cubicBezTo>
                    <a:pt x="907" y="166"/>
                    <a:pt x="829" y="161"/>
                    <a:pt x="752" y="161"/>
                  </a:cubicBezTo>
                  <a:cubicBezTo>
                    <a:pt x="713" y="161"/>
                    <a:pt x="674" y="162"/>
                    <a:pt x="636" y="164"/>
                  </a:cubicBezTo>
                  <a:cubicBezTo>
                    <a:pt x="632" y="165"/>
                    <a:pt x="627" y="166"/>
                    <a:pt x="621" y="166"/>
                  </a:cubicBezTo>
                  <a:cubicBezTo>
                    <a:pt x="554" y="166"/>
                    <a:pt x="359" y="124"/>
                    <a:pt x="299" y="124"/>
                  </a:cubicBezTo>
                  <a:cubicBezTo>
                    <a:pt x="293" y="124"/>
                    <a:pt x="289" y="124"/>
                    <a:pt x="286" y="125"/>
                  </a:cubicBezTo>
                  <a:cubicBezTo>
                    <a:pt x="284" y="126"/>
                    <a:pt x="283" y="126"/>
                    <a:pt x="281" y="126"/>
                  </a:cubicBezTo>
                  <a:cubicBezTo>
                    <a:pt x="245" y="126"/>
                    <a:pt x="184" y="13"/>
                    <a:pt x="9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2967982" y="2646119"/>
              <a:ext cx="33061" cy="22944"/>
            </a:xfrm>
            <a:custGeom>
              <a:avLst/>
              <a:gdLst/>
              <a:ahLst/>
              <a:cxnLst/>
              <a:rect l="l" t="t" r="r" b="b"/>
              <a:pathLst>
                <a:path w="902" h="626" extrusionOk="0">
                  <a:moveTo>
                    <a:pt x="643" y="0"/>
                  </a:moveTo>
                  <a:lnTo>
                    <a:pt x="643" y="0"/>
                  </a:lnTo>
                  <a:cubicBezTo>
                    <a:pt x="413" y="33"/>
                    <a:pt x="79" y="102"/>
                    <a:pt x="79" y="102"/>
                  </a:cubicBezTo>
                  <a:lnTo>
                    <a:pt x="60" y="88"/>
                  </a:lnTo>
                  <a:cubicBezTo>
                    <a:pt x="23" y="200"/>
                    <a:pt x="1" y="351"/>
                    <a:pt x="23" y="429"/>
                  </a:cubicBezTo>
                  <a:cubicBezTo>
                    <a:pt x="46" y="504"/>
                    <a:pt x="115" y="550"/>
                    <a:pt x="213" y="626"/>
                  </a:cubicBezTo>
                  <a:cubicBezTo>
                    <a:pt x="217" y="622"/>
                    <a:pt x="220" y="619"/>
                    <a:pt x="227" y="619"/>
                  </a:cubicBezTo>
                  <a:lnTo>
                    <a:pt x="230" y="619"/>
                  </a:lnTo>
                  <a:cubicBezTo>
                    <a:pt x="233" y="619"/>
                    <a:pt x="240" y="619"/>
                    <a:pt x="246" y="616"/>
                  </a:cubicBezTo>
                  <a:lnTo>
                    <a:pt x="400" y="616"/>
                  </a:lnTo>
                  <a:cubicBezTo>
                    <a:pt x="410" y="616"/>
                    <a:pt x="420" y="613"/>
                    <a:pt x="433" y="613"/>
                  </a:cubicBezTo>
                  <a:cubicBezTo>
                    <a:pt x="509" y="592"/>
                    <a:pt x="535" y="514"/>
                    <a:pt x="571" y="514"/>
                  </a:cubicBezTo>
                  <a:cubicBezTo>
                    <a:pt x="575" y="514"/>
                    <a:pt x="579" y="515"/>
                    <a:pt x="584" y="518"/>
                  </a:cubicBezTo>
                  <a:cubicBezTo>
                    <a:pt x="587" y="519"/>
                    <a:pt x="592" y="520"/>
                    <a:pt x="597" y="520"/>
                  </a:cubicBezTo>
                  <a:cubicBezTo>
                    <a:pt x="663" y="520"/>
                    <a:pt x="861" y="416"/>
                    <a:pt x="888" y="377"/>
                  </a:cubicBezTo>
                  <a:cubicBezTo>
                    <a:pt x="892" y="373"/>
                    <a:pt x="895" y="367"/>
                    <a:pt x="895" y="360"/>
                  </a:cubicBezTo>
                  <a:cubicBezTo>
                    <a:pt x="901" y="328"/>
                    <a:pt x="836" y="308"/>
                    <a:pt x="833" y="269"/>
                  </a:cubicBezTo>
                  <a:cubicBezTo>
                    <a:pt x="826" y="233"/>
                    <a:pt x="672" y="82"/>
                    <a:pt x="649" y="59"/>
                  </a:cubicBezTo>
                  <a:cubicBezTo>
                    <a:pt x="646" y="52"/>
                    <a:pt x="643" y="46"/>
                    <a:pt x="643" y="36"/>
                  </a:cubicBezTo>
                  <a:lnTo>
                    <a:pt x="643" y="33"/>
                  </a:lnTo>
                  <a:cubicBezTo>
                    <a:pt x="639" y="23"/>
                    <a:pt x="639" y="10"/>
                    <a:pt x="64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2989351" y="2492761"/>
              <a:ext cx="214124" cy="123006"/>
            </a:xfrm>
            <a:custGeom>
              <a:avLst/>
              <a:gdLst/>
              <a:ahLst/>
              <a:cxnLst/>
              <a:rect l="l" t="t" r="r" b="b"/>
              <a:pathLst>
                <a:path w="5842" h="3356" extrusionOk="0">
                  <a:moveTo>
                    <a:pt x="3669" y="0"/>
                  </a:moveTo>
                  <a:cubicBezTo>
                    <a:pt x="3621" y="0"/>
                    <a:pt x="3576" y="7"/>
                    <a:pt x="3555" y="17"/>
                  </a:cubicBezTo>
                  <a:cubicBezTo>
                    <a:pt x="3545" y="21"/>
                    <a:pt x="3532" y="22"/>
                    <a:pt x="3518" y="22"/>
                  </a:cubicBezTo>
                  <a:cubicBezTo>
                    <a:pt x="3481" y="22"/>
                    <a:pt x="3432" y="13"/>
                    <a:pt x="3391" y="13"/>
                  </a:cubicBezTo>
                  <a:cubicBezTo>
                    <a:pt x="3369" y="13"/>
                    <a:pt x="3350" y="15"/>
                    <a:pt x="3336" y="24"/>
                  </a:cubicBezTo>
                  <a:cubicBezTo>
                    <a:pt x="3286" y="53"/>
                    <a:pt x="3254" y="105"/>
                    <a:pt x="3185" y="105"/>
                  </a:cubicBezTo>
                  <a:cubicBezTo>
                    <a:pt x="3179" y="106"/>
                    <a:pt x="3174" y="107"/>
                    <a:pt x="3169" y="107"/>
                  </a:cubicBezTo>
                  <a:cubicBezTo>
                    <a:pt x="3139" y="107"/>
                    <a:pt x="3113" y="92"/>
                    <a:pt x="3093" y="69"/>
                  </a:cubicBezTo>
                  <a:cubicBezTo>
                    <a:pt x="3028" y="92"/>
                    <a:pt x="2956" y="105"/>
                    <a:pt x="2883" y="109"/>
                  </a:cubicBezTo>
                  <a:cubicBezTo>
                    <a:pt x="2883" y="109"/>
                    <a:pt x="2690" y="263"/>
                    <a:pt x="2690" y="322"/>
                  </a:cubicBezTo>
                  <a:cubicBezTo>
                    <a:pt x="2690" y="370"/>
                    <a:pt x="2684" y="442"/>
                    <a:pt x="2655" y="442"/>
                  </a:cubicBezTo>
                  <a:cubicBezTo>
                    <a:pt x="2648" y="442"/>
                    <a:pt x="2640" y="438"/>
                    <a:pt x="2631" y="430"/>
                  </a:cubicBezTo>
                  <a:cubicBezTo>
                    <a:pt x="2604" y="402"/>
                    <a:pt x="2527" y="390"/>
                    <a:pt x="2457" y="390"/>
                  </a:cubicBezTo>
                  <a:cubicBezTo>
                    <a:pt x="2403" y="390"/>
                    <a:pt x="2353" y="397"/>
                    <a:pt x="2333" y="410"/>
                  </a:cubicBezTo>
                  <a:cubicBezTo>
                    <a:pt x="2329" y="413"/>
                    <a:pt x="2324" y="414"/>
                    <a:pt x="2319" y="414"/>
                  </a:cubicBezTo>
                  <a:cubicBezTo>
                    <a:pt x="2277" y="414"/>
                    <a:pt x="2220" y="331"/>
                    <a:pt x="2157" y="331"/>
                  </a:cubicBezTo>
                  <a:cubicBezTo>
                    <a:pt x="2145" y="331"/>
                    <a:pt x="2133" y="334"/>
                    <a:pt x="2120" y="341"/>
                  </a:cubicBezTo>
                  <a:cubicBezTo>
                    <a:pt x="2104" y="350"/>
                    <a:pt x="2088" y="354"/>
                    <a:pt x="2071" y="354"/>
                  </a:cubicBezTo>
                  <a:cubicBezTo>
                    <a:pt x="2010" y="354"/>
                    <a:pt x="1947" y="309"/>
                    <a:pt x="1919" y="309"/>
                  </a:cubicBezTo>
                  <a:cubicBezTo>
                    <a:pt x="1911" y="309"/>
                    <a:pt x="1906" y="313"/>
                    <a:pt x="1904" y="322"/>
                  </a:cubicBezTo>
                  <a:cubicBezTo>
                    <a:pt x="1902" y="338"/>
                    <a:pt x="1886" y="345"/>
                    <a:pt x="1863" y="345"/>
                  </a:cubicBezTo>
                  <a:cubicBezTo>
                    <a:pt x="1817" y="345"/>
                    <a:pt x="1740" y="318"/>
                    <a:pt x="1681" y="292"/>
                  </a:cubicBezTo>
                  <a:cubicBezTo>
                    <a:pt x="1655" y="280"/>
                    <a:pt x="1621" y="277"/>
                    <a:pt x="1586" y="277"/>
                  </a:cubicBezTo>
                  <a:cubicBezTo>
                    <a:pt x="1558" y="277"/>
                    <a:pt x="1529" y="279"/>
                    <a:pt x="1502" y="279"/>
                  </a:cubicBezTo>
                  <a:cubicBezTo>
                    <a:pt x="1452" y="279"/>
                    <a:pt x="1408" y="274"/>
                    <a:pt x="1383" y="243"/>
                  </a:cubicBezTo>
                  <a:cubicBezTo>
                    <a:pt x="1329" y="180"/>
                    <a:pt x="1011" y="178"/>
                    <a:pt x="858" y="178"/>
                  </a:cubicBezTo>
                  <a:cubicBezTo>
                    <a:pt x="844" y="178"/>
                    <a:pt x="831" y="178"/>
                    <a:pt x="820" y="178"/>
                  </a:cubicBezTo>
                  <a:cubicBezTo>
                    <a:pt x="695" y="178"/>
                    <a:pt x="666" y="243"/>
                    <a:pt x="607" y="302"/>
                  </a:cubicBezTo>
                  <a:cubicBezTo>
                    <a:pt x="569" y="340"/>
                    <a:pt x="527" y="345"/>
                    <a:pt x="483" y="345"/>
                  </a:cubicBezTo>
                  <a:cubicBezTo>
                    <a:pt x="467" y="345"/>
                    <a:pt x="450" y="345"/>
                    <a:pt x="433" y="345"/>
                  </a:cubicBezTo>
                  <a:cubicBezTo>
                    <a:pt x="433" y="381"/>
                    <a:pt x="443" y="420"/>
                    <a:pt x="459" y="453"/>
                  </a:cubicBezTo>
                  <a:cubicBezTo>
                    <a:pt x="489" y="499"/>
                    <a:pt x="626" y="708"/>
                    <a:pt x="590" y="774"/>
                  </a:cubicBezTo>
                  <a:cubicBezTo>
                    <a:pt x="554" y="839"/>
                    <a:pt x="489" y="839"/>
                    <a:pt x="446" y="888"/>
                  </a:cubicBezTo>
                  <a:cubicBezTo>
                    <a:pt x="400" y="941"/>
                    <a:pt x="148" y="1167"/>
                    <a:pt x="142" y="1203"/>
                  </a:cubicBezTo>
                  <a:cubicBezTo>
                    <a:pt x="132" y="1239"/>
                    <a:pt x="184" y="1399"/>
                    <a:pt x="148" y="1429"/>
                  </a:cubicBezTo>
                  <a:cubicBezTo>
                    <a:pt x="112" y="1458"/>
                    <a:pt x="1" y="1609"/>
                    <a:pt x="1" y="1668"/>
                  </a:cubicBezTo>
                  <a:cubicBezTo>
                    <a:pt x="1" y="1724"/>
                    <a:pt x="83" y="1806"/>
                    <a:pt x="148" y="1829"/>
                  </a:cubicBezTo>
                  <a:cubicBezTo>
                    <a:pt x="168" y="1832"/>
                    <a:pt x="187" y="1845"/>
                    <a:pt x="200" y="1865"/>
                  </a:cubicBezTo>
                  <a:cubicBezTo>
                    <a:pt x="243" y="1858"/>
                    <a:pt x="286" y="1855"/>
                    <a:pt x="325" y="1855"/>
                  </a:cubicBezTo>
                  <a:cubicBezTo>
                    <a:pt x="374" y="1855"/>
                    <a:pt x="587" y="1914"/>
                    <a:pt x="653" y="1914"/>
                  </a:cubicBezTo>
                  <a:cubicBezTo>
                    <a:pt x="718" y="1914"/>
                    <a:pt x="816" y="1940"/>
                    <a:pt x="849" y="1969"/>
                  </a:cubicBezTo>
                  <a:cubicBezTo>
                    <a:pt x="859" y="1979"/>
                    <a:pt x="872" y="1983"/>
                    <a:pt x="887" y="1983"/>
                  </a:cubicBezTo>
                  <a:cubicBezTo>
                    <a:pt x="919" y="1983"/>
                    <a:pt x="960" y="1964"/>
                    <a:pt x="993" y="1930"/>
                  </a:cubicBezTo>
                  <a:cubicBezTo>
                    <a:pt x="1016" y="1908"/>
                    <a:pt x="1040" y="1902"/>
                    <a:pt x="1065" y="1902"/>
                  </a:cubicBezTo>
                  <a:cubicBezTo>
                    <a:pt x="1095" y="1902"/>
                    <a:pt x="1127" y="1911"/>
                    <a:pt x="1157" y="1911"/>
                  </a:cubicBezTo>
                  <a:cubicBezTo>
                    <a:pt x="1229" y="1904"/>
                    <a:pt x="1295" y="1868"/>
                    <a:pt x="1340" y="1812"/>
                  </a:cubicBezTo>
                  <a:cubicBezTo>
                    <a:pt x="1370" y="1766"/>
                    <a:pt x="1662" y="1688"/>
                    <a:pt x="1737" y="1678"/>
                  </a:cubicBezTo>
                  <a:cubicBezTo>
                    <a:pt x="1739" y="1678"/>
                    <a:pt x="1742" y="1677"/>
                    <a:pt x="1744" y="1677"/>
                  </a:cubicBezTo>
                  <a:cubicBezTo>
                    <a:pt x="1823" y="1677"/>
                    <a:pt x="1935" y="1822"/>
                    <a:pt x="1999" y="1822"/>
                  </a:cubicBezTo>
                  <a:cubicBezTo>
                    <a:pt x="2107" y="1829"/>
                    <a:pt x="2199" y="1897"/>
                    <a:pt x="2232" y="1999"/>
                  </a:cubicBezTo>
                  <a:cubicBezTo>
                    <a:pt x="2277" y="2120"/>
                    <a:pt x="2349" y="2232"/>
                    <a:pt x="2438" y="2327"/>
                  </a:cubicBezTo>
                  <a:cubicBezTo>
                    <a:pt x="2487" y="2376"/>
                    <a:pt x="2513" y="2500"/>
                    <a:pt x="2513" y="2539"/>
                  </a:cubicBezTo>
                  <a:cubicBezTo>
                    <a:pt x="2513" y="2550"/>
                    <a:pt x="2506" y="2554"/>
                    <a:pt x="2493" y="2554"/>
                  </a:cubicBezTo>
                  <a:cubicBezTo>
                    <a:pt x="2457" y="2554"/>
                    <a:pt x="2377" y="2521"/>
                    <a:pt x="2291" y="2497"/>
                  </a:cubicBezTo>
                  <a:cubicBezTo>
                    <a:pt x="2278" y="2494"/>
                    <a:pt x="2267" y="2492"/>
                    <a:pt x="2257" y="2492"/>
                  </a:cubicBezTo>
                  <a:cubicBezTo>
                    <a:pt x="2174" y="2492"/>
                    <a:pt x="2166" y="2592"/>
                    <a:pt x="2166" y="2644"/>
                  </a:cubicBezTo>
                  <a:cubicBezTo>
                    <a:pt x="2166" y="2700"/>
                    <a:pt x="2002" y="2906"/>
                    <a:pt x="1973" y="2942"/>
                  </a:cubicBezTo>
                  <a:cubicBezTo>
                    <a:pt x="1943" y="2982"/>
                    <a:pt x="2032" y="3011"/>
                    <a:pt x="2097" y="3021"/>
                  </a:cubicBezTo>
                  <a:cubicBezTo>
                    <a:pt x="2098" y="3021"/>
                    <a:pt x="2098" y="3021"/>
                    <a:pt x="2099" y="3021"/>
                  </a:cubicBezTo>
                  <a:cubicBezTo>
                    <a:pt x="2131" y="3021"/>
                    <a:pt x="2245" y="2942"/>
                    <a:pt x="2281" y="2942"/>
                  </a:cubicBezTo>
                  <a:cubicBezTo>
                    <a:pt x="2327" y="2965"/>
                    <a:pt x="2363" y="2992"/>
                    <a:pt x="2399" y="3024"/>
                  </a:cubicBezTo>
                  <a:cubicBezTo>
                    <a:pt x="2386" y="2874"/>
                    <a:pt x="2418" y="2883"/>
                    <a:pt x="2553" y="2779"/>
                  </a:cubicBezTo>
                  <a:cubicBezTo>
                    <a:pt x="2690" y="2677"/>
                    <a:pt x="2707" y="2474"/>
                    <a:pt x="2834" y="2451"/>
                  </a:cubicBezTo>
                  <a:cubicBezTo>
                    <a:pt x="2936" y="2435"/>
                    <a:pt x="2991" y="2391"/>
                    <a:pt x="3108" y="2391"/>
                  </a:cubicBezTo>
                  <a:cubicBezTo>
                    <a:pt x="3134" y="2391"/>
                    <a:pt x="3164" y="2393"/>
                    <a:pt x="3198" y="2399"/>
                  </a:cubicBezTo>
                  <a:cubicBezTo>
                    <a:pt x="3381" y="2428"/>
                    <a:pt x="3106" y="2546"/>
                    <a:pt x="3231" y="2612"/>
                  </a:cubicBezTo>
                  <a:cubicBezTo>
                    <a:pt x="3276" y="2636"/>
                    <a:pt x="3356" y="2641"/>
                    <a:pt x="3440" y="2641"/>
                  </a:cubicBezTo>
                  <a:cubicBezTo>
                    <a:pt x="3485" y="2641"/>
                    <a:pt x="3530" y="2640"/>
                    <a:pt x="3572" y="2640"/>
                  </a:cubicBezTo>
                  <a:cubicBezTo>
                    <a:pt x="3673" y="2640"/>
                    <a:pt x="3756" y="2646"/>
                    <a:pt x="3765" y="2690"/>
                  </a:cubicBezTo>
                  <a:cubicBezTo>
                    <a:pt x="3781" y="2785"/>
                    <a:pt x="3316" y="2883"/>
                    <a:pt x="3326" y="2933"/>
                  </a:cubicBezTo>
                  <a:cubicBezTo>
                    <a:pt x="3336" y="2982"/>
                    <a:pt x="3571" y="3028"/>
                    <a:pt x="3653" y="3083"/>
                  </a:cubicBezTo>
                  <a:cubicBezTo>
                    <a:pt x="3735" y="3136"/>
                    <a:pt x="3630" y="3286"/>
                    <a:pt x="3670" y="3336"/>
                  </a:cubicBezTo>
                  <a:cubicBezTo>
                    <a:pt x="3681" y="3349"/>
                    <a:pt x="3700" y="3355"/>
                    <a:pt x="3724" y="3355"/>
                  </a:cubicBezTo>
                  <a:cubicBezTo>
                    <a:pt x="3781" y="3355"/>
                    <a:pt x="3864" y="3321"/>
                    <a:pt x="3935" y="3270"/>
                  </a:cubicBezTo>
                  <a:cubicBezTo>
                    <a:pt x="4037" y="3198"/>
                    <a:pt x="4118" y="3224"/>
                    <a:pt x="4249" y="3136"/>
                  </a:cubicBezTo>
                  <a:cubicBezTo>
                    <a:pt x="4306" y="3098"/>
                    <a:pt x="4388" y="3091"/>
                    <a:pt x="4466" y="3091"/>
                  </a:cubicBezTo>
                  <a:cubicBezTo>
                    <a:pt x="4514" y="3091"/>
                    <a:pt x="4560" y="3093"/>
                    <a:pt x="4598" y="3093"/>
                  </a:cubicBezTo>
                  <a:cubicBezTo>
                    <a:pt x="4642" y="3093"/>
                    <a:pt x="4675" y="3090"/>
                    <a:pt x="4685" y="3073"/>
                  </a:cubicBezTo>
                  <a:cubicBezTo>
                    <a:pt x="4716" y="3028"/>
                    <a:pt x="4638" y="2981"/>
                    <a:pt x="4456" y="2981"/>
                  </a:cubicBezTo>
                  <a:cubicBezTo>
                    <a:pt x="4426" y="2981"/>
                    <a:pt x="4393" y="2982"/>
                    <a:pt x="4358" y="2985"/>
                  </a:cubicBezTo>
                  <a:cubicBezTo>
                    <a:pt x="4348" y="2986"/>
                    <a:pt x="4338" y="2986"/>
                    <a:pt x="4329" y="2986"/>
                  </a:cubicBezTo>
                  <a:cubicBezTo>
                    <a:pt x="4107" y="2986"/>
                    <a:pt x="4092" y="2767"/>
                    <a:pt x="4092" y="2720"/>
                  </a:cubicBezTo>
                  <a:cubicBezTo>
                    <a:pt x="4092" y="2671"/>
                    <a:pt x="4354" y="2474"/>
                    <a:pt x="4502" y="2458"/>
                  </a:cubicBezTo>
                  <a:cubicBezTo>
                    <a:pt x="4646" y="2441"/>
                    <a:pt x="4787" y="2399"/>
                    <a:pt x="4918" y="2333"/>
                  </a:cubicBezTo>
                  <a:cubicBezTo>
                    <a:pt x="5003" y="2297"/>
                    <a:pt x="5095" y="2271"/>
                    <a:pt x="5186" y="2258"/>
                  </a:cubicBezTo>
                  <a:cubicBezTo>
                    <a:pt x="5173" y="2189"/>
                    <a:pt x="5154" y="2107"/>
                    <a:pt x="5196" y="2101"/>
                  </a:cubicBezTo>
                  <a:cubicBezTo>
                    <a:pt x="5245" y="2094"/>
                    <a:pt x="5399" y="1927"/>
                    <a:pt x="5448" y="1927"/>
                  </a:cubicBezTo>
                  <a:cubicBezTo>
                    <a:pt x="5485" y="1927"/>
                    <a:pt x="5603" y="1948"/>
                    <a:pt x="5670" y="1948"/>
                  </a:cubicBezTo>
                  <a:cubicBezTo>
                    <a:pt x="5698" y="1948"/>
                    <a:pt x="5717" y="1944"/>
                    <a:pt x="5717" y="1933"/>
                  </a:cubicBezTo>
                  <a:cubicBezTo>
                    <a:pt x="5717" y="1897"/>
                    <a:pt x="5792" y="1776"/>
                    <a:pt x="5776" y="1737"/>
                  </a:cubicBezTo>
                  <a:cubicBezTo>
                    <a:pt x="5763" y="1701"/>
                    <a:pt x="5691" y="1652"/>
                    <a:pt x="5704" y="1616"/>
                  </a:cubicBezTo>
                  <a:cubicBezTo>
                    <a:pt x="5720" y="1580"/>
                    <a:pt x="5822" y="1580"/>
                    <a:pt x="5822" y="1534"/>
                  </a:cubicBezTo>
                  <a:cubicBezTo>
                    <a:pt x="5822" y="1488"/>
                    <a:pt x="5740" y="1468"/>
                    <a:pt x="5740" y="1439"/>
                  </a:cubicBezTo>
                  <a:cubicBezTo>
                    <a:pt x="5740" y="1409"/>
                    <a:pt x="5842" y="1357"/>
                    <a:pt x="5835" y="1301"/>
                  </a:cubicBezTo>
                  <a:cubicBezTo>
                    <a:pt x="5828" y="1246"/>
                    <a:pt x="5740" y="1236"/>
                    <a:pt x="5645" y="1183"/>
                  </a:cubicBezTo>
                  <a:cubicBezTo>
                    <a:pt x="5550" y="1134"/>
                    <a:pt x="5458" y="1154"/>
                    <a:pt x="5370" y="1111"/>
                  </a:cubicBezTo>
                  <a:cubicBezTo>
                    <a:pt x="5281" y="1069"/>
                    <a:pt x="5101" y="1098"/>
                    <a:pt x="5101" y="1069"/>
                  </a:cubicBezTo>
                  <a:cubicBezTo>
                    <a:pt x="5101" y="1039"/>
                    <a:pt x="4987" y="944"/>
                    <a:pt x="4957" y="895"/>
                  </a:cubicBezTo>
                  <a:cubicBezTo>
                    <a:pt x="4946" y="875"/>
                    <a:pt x="4924" y="867"/>
                    <a:pt x="4899" y="867"/>
                  </a:cubicBezTo>
                  <a:cubicBezTo>
                    <a:pt x="4859" y="867"/>
                    <a:pt x="4810" y="886"/>
                    <a:pt x="4774" y="908"/>
                  </a:cubicBezTo>
                  <a:cubicBezTo>
                    <a:pt x="4738" y="930"/>
                    <a:pt x="4706" y="945"/>
                    <a:pt x="4673" y="945"/>
                  </a:cubicBezTo>
                  <a:cubicBezTo>
                    <a:pt x="4651" y="945"/>
                    <a:pt x="4630" y="939"/>
                    <a:pt x="4607" y="924"/>
                  </a:cubicBezTo>
                  <a:cubicBezTo>
                    <a:pt x="4556" y="893"/>
                    <a:pt x="4512" y="845"/>
                    <a:pt x="4467" y="845"/>
                  </a:cubicBezTo>
                  <a:cubicBezTo>
                    <a:pt x="4460" y="845"/>
                    <a:pt x="4453" y="846"/>
                    <a:pt x="4446" y="849"/>
                  </a:cubicBezTo>
                  <a:cubicBezTo>
                    <a:pt x="4432" y="856"/>
                    <a:pt x="4414" y="859"/>
                    <a:pt x="4396" y="859"/>
                  </a:cubicBezTo>
                  <a:cubicBezTo>
                    <a:pt x="4352" y="859"/>
                    <a:pt x="4309" y="837"/>
                    <a:pt x="4325" y="784"/>
                  </a:cubicBezTo>
                  <a:cubicBezTo>
                    <a:pt x="4348" y="712"/>
                    <a:pt x="4230" y="551"/>
                    <a:pt x="4181" y="531"/>
                  </a:cubicBezTo>
                  <a:cubicBezTo>
                    <a:pt x="4128" y="508"/>
                    <a:pt x="3974" y="544"/>
                    <a:pt x="3938" y="472"/>
                  </a:cubicBezTo>
                  <a:cubicBezTo>
                    <a:pt x="3906" y="400"/>
                    <a:pt x="3837" y="341"/>
                    <a:pt x="3866" y="292"/>
                  </a:cubicBezTo>
                  <a:cubicBezTo>
                    <a:pt x="3896" y="240"/>
                    <a:pt x="3860" y="102"/>
                    <a:pt x="3824" y="47"/>
                  </a:cubicBezTo>
                  <a:cubicBezTo>
                    <a:pt x="3803" y="13"/>
                    <a:pt x="3734" y="0"/>
                    <a:pt x="3669"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3001484" y="2428654"/>
              <a:ext cx="113036" cy="80012"/>
            </a:xfrm>
            <a:custGeom>
              <a:avLst/>
              <a:gdLst/>
              <a:ahLst/>
              <a:cxnLst/>
              <a:rect l="l" t="t" r="r" b="b"/>
              <a:pathLst>
                <a:path w="3084" h="2183" extrusionOk="0">
                  <a:moveTo>
                    <a:pt x="1638" y="0"/>
                  </a:moveTo>
                  <a:cubicBezTo>
                    <a:pt x="1599" y="7"/>
                    <a:pt x="1566" y="20"/>
                    <a:pt x="1534" y="43"/>
                  </a:cubicBezTo>
                  <a:cubicBezTo>
                    <a:pt x="1488" y="82"/>
                    <a:pt x="1478" y="158"/>
                    <a:pt x="1409" y="158"/>
                  </a:cubicBezTo>
                  <a:cubicBezTo>
                    <a:pt x="1375" y="158"/>
                    <a:pt x="1339" y="150"/>
                    <a:pt x="1301" y="150"/>
                  </a:cubicBezTo>
                  <a:cubicBezTo>
                    <a:pt x="1264" y="150"/>
                    <a:pt x="1226" y="158"/>
                    <a:pt x="1186" y="187"/>
                  </a:cubicBezTo>
                  <a:cubicBezTo>
                    <a:pt x="1108" y="246"/>
                    <a:pt x="1088" y="315"/>
                    <a:pt x="1098" y="361"/>
                  </a:cubicBezTo>
                  <a:cubicBezTo>
                    <a:pt x="1108" y="410"/>
                    <a:pt x="1118" y="488"/>
                    <a:pt x="1059" y="488"/>
                  </a:cubicBezTo>
                  <a:cubicBezTo>
                    <a:pt x="1003" y="488"/>
                    <a:pt x="1013" y="557"/>
                    <a:pt x="954" y="574"/>
                  </a:cubicBezTo>
                  <a:cubicBezTo>
                    <a:pt x="895" y="593"/>
                    <a:pt x="800" y="682"/>
                    <a:pt x="790" y="731"/>
                  </a:cubicBezTo>
                  <a:cubicBezTo>
                    <a:pt x="780" y="777"/>
                    <a:pt x="780" y="885"/>
                    <a:pt x="741" y="885"/>
                  </a:cubicBezTo>
                  <a:cubicBezTo>
                    <a:pt x="702" y="885"/>
                    <a:pt x="567" y="904"/>
                    <a:pt x="528" y="954"/>
                  </a:cubicBezTo>
                  <a:cubicBezTo>
                    <a:pt x="494" y="996"/>
                    <a:pt x="453" y="1036"/>
                    <a:pt x="394" y="1036"/>
                  </a:cubicBezTo>
                  <a:cubicBezTo>
                    <a:pt x="385" y="1036"/>
                    <a:pt x="375" y="1035"/>
                    <a:pt x="364" y="1032"/>
                  </a:cubicBezTo>
                  <a:cubicBezTo>
                    <a:pt x="286" y="1019"/>
                    <a:pt x="204" y="1013"/>
                    <a:pt x="125" y="1013"/>
                  </a:cubicBezTo>
                  <a:cubicBezTo>
                    <a:pt x="128" y="1022"/>
                    <a:pt x="128" y="1032"/>
                    <a:pt x="125" y="1042"/>
                  </a:cubicBezTo>
                  <a:cubicBezTo>
                    <a:pt x="89" y="1127"/>
                    <a:pt x="109" y="1226"/>
                    <a:pt x="174" y="1288"/>
                  </a:cubicBezTo>
                  <a:cubicBezTo>
                    <a:pt x="233" y="1340"/>
                    <a:pt x="256" y="1543"/>
                    <a:pt x="191" y="1573"/>
                  </a:cubicBezTo>
                  <a:cubicBezTo>
                    <a:pt x="122" y="1602"/>
                    <a:pt x="1" y="1687"/>
                    <a:pt x="1" y="1740"/>
                  </a:cubicBezTo>
                  <a:cubicBezTo>
                    <a:pt x="1" y="1789"/>
                    <a:pt x="132" y="1832"/>
                    <a:pt x="112" y="1907"/>
                  </a:cubicBezTo>
                  <a:cubicBezTo>
                    <a:pt x="99" y="1966"/>
                    <a:pt x="96" y="2025"/>
                    <a:pt x="105" y="2087"/>
                  </a:cubicBezTo>
                  <a:cubicBezTo>
                    <a:pt x="125" y="2087"/>
                    <a:pt x="145" y="2088"/>
                    <a:pt x="164" y="2088"/>
                  </a:cubicBezTo>
                  <a:cubicBezTo>
                    <a:pt x="205" y="2088"/>
                    <a:pt x="243" y="2082"/>
                    <a:pt x="279" y="2044"/>
                  </a:cubicBezTo>
                  <a:cubicBezTo>
                    <a:pt x="338" y="1986"/>
                    <a:pt x="367" y="1920"/>
                    <a:pt x="492" y="1920"/>
                  </a:cubicBezTo>
                  <a:cubicBezTo>
                    <a:pt x="620" y="1920"/>
                    <a:pt x="996" y="1920"/>
                    <a:pt x="1055" y="1986"/>
                  </a:cubicBezTo>
                  <a:cubicBezTo>
                    <a:pt x="1080" y="2016"/>
                    <a:pt x="1124" y="2021"/>
                    <a:pt x="1174" y="2021"/>
                  </a:cubicBezTo>
                  <a:cubicBezTo>
                    <a:pt x="1201" y="2021"/>
                    <a:pt x="1230" y="2020"/>
                    <a:pt x="1258" y="2020"/>
                  </a:cubicBezTo>
                  <a:cubicBezTo>
                    <a:pt x="1293" y="2020"/>
                    <a:pt x="1327" y="2022"/>
                    <a:pt x="1353" y="2035"/>
                  </a:cubicBezTo>
                  <a:cubicBezTo>
                    <a:pt x="1412" y="2061"/>
                    <a:pt x="1489" y="2087"/>
                    <a:pt x="1535" y="2087"/>
                  </a:cubicBezTo>
                  <a:cubicBezTo>
                    <a:pt x="1558" y="2087"/>
                    <a:pt x="1574" y="2081"/>
                    <a:pt x="1576" y="2064"/>
                  </a:cubicBezTo>
                  <a:cubicBezTo>
                    <a:pt x="1578" y="2055"/>
                    <a:pt x="1583" y="2052"/>
                    <a:pt x="1591" y="2052"/>
                  </a:cubicBezTo>
                  <a:cubicBezTo>
                    <a:pt x="1619" y="2052"/>
                    <a:pt x="1682" y="2096"/>
                    <a:pt x="1743" y="2096"/>
                  </a:cubicBezTo>
                  <a:cubicBezTo>
                    <a:pt x="1760" y="2096"/>
                    <a:pt x="1777" y="2093"/>
                    <a:pt x="1792" y="2084"/>
                  </a:cubicBezTo>
                  <a:cubicBezTo>
                    <a:pt x="1805" y="2077"/>
                    <a:pt x="1817" y="2074"/>
                    <a:pt x="1830" y="2074"/>
                  </a:cubicBezTo>
                  <a:cubicBezTo>
                    <a:pt x="1893" y="2074"/>
                    <a:pt x="1951" y="2156"/>
                    <a:pt x="1992" y="2156"/>
                  </a:cubicBezTo>
                  <a:cubicBezTo>
                    <a:pt x="1997" y="2156"/>
                    <a:pt x="2001" y="2155"/>
                    <a:pt x="2005" y="2153"/>
                  </a:cubicBezTo>
                  <a:cubicBezTo>
                    <a:pt x="2027" y="2139"/>
                    <a:pt x="2079" y="2132"/>
                    <a:pt x="2134" y="2132"/>
                  </a:cubicBezTo>
                  <a:cubicBezTo>
                    <a:pt x="2203" y="2132"/>
                    <a:pt x="2276" y="2144"/>
                    <a:pt x="2303" y="2169"/>
                  </a:cubicBezTo>
                  <a:cubicBezTo>
                    <a:pt x="2313" y="2179"/>
                    <a:pt x="2321" y="2183"/>
                    <a:pt x="2328" y="2183"/>
                  </a:cubicBezTo>
                  <a:cubicBezTo>
                    <a:pt x="2356" y="2183"/>
                    <a:pt x="2362" y="2112"/>
                    <a:pt x="2362" y="2064"/>
                  </a:cubicBezTo>
                  <a:cubicBezTo>
                    <a:pt x="2362" y="2005"/>
                    <a:pt x="2556" y="1851"/>
                    <a:pt x="2556" y="1851"/>
                  </a:cubicBezTo>
                  <a:cubicBezTo>
                    <a:pt x="2628" y="1848"/>
                    <a:pt x="2700" y="1835"/>
                    <a:pt x="2765" y="1809"/>
                  </a:cubicBezTo>
                  <a:cubicBezTo>
                    <a:pt x="2742" y="1766"/>
                    <a:pt x="2726" y="1720"/>
                    <a:pt x="2720" y="1674"/>
                  </a:cubicBezTo>
                  <a:cubicBezTo>
                    <a:pt x="2683" y="1514"/>
                    <a:pt x="2625" y="1419"/>
                    <a:pt x="2667" y="1366"/>
                  </a:cubicBezTo>
                  <a:cubicBezTo>
                    <a:pt x="2675" y="1358"/>
                    <a:pt x="2685" y="1354"/>
                    <a:pt x="2696" y="1354"/>
                  </a:cubicBezTo>
                  <a:cubicBezTo>
                    <a:pt x="2744" y="1354"/>
                    <a:pt x="2820" y="1410"/>
                    <a:pt x="2875" y="1410"/>
                  </a:cubicBezTo>
                  <a:cubicBezTo>
                    <a:pt x="2884" y="1410"/>
                    <a:pt x="2892" y="1409"/>
                    <a:pt x="2900" y="1406"/>
                  </a:cubicBezTo>
                  <a:cubicBezTo>
                    <a:pt x="2965" y="1376"/>
                    <a:pt x="3083" y="1317"/>
                    <a:pt x="3067" y="1252"/>
                  </a:cubicBezTo>
                  <a:cubicBezTo>
                    <a:pt x="3054" y="1186"/>
                    <a:pt x="2939" y="1104"/>
                    <a:pt x="2880" y="1091"/>
                  </a:cubicBezTo>
                  <a:cubicBezTo>
                    <a:pt x="2824" y="1075"/>
                    <a:pt x="2788" y="944"/>
                    <a:pt x="2693" y="908"/>
                  </a:cubicBezTo>
                  <a:cubicBezTo>
                    <a:pt x="2598" y="872"/>
                    <a:pt x="2621" y="754"/>
                    <a:pt x="2539" y="705"/>
                  </a:cubicBezTo>
                  <a:cubicBezTo>
                    <a:pt x="2461" y="652"/>
                    <a:pt x="2510" y="551"/>
                    <a:pt x="2503" y="469"/>
                  </a:cubicBezTo>
                  <a:cubicBezTo>
                    <a:pt x="2497" y="390"/>
                    <a:pt x="2520" y="266"/>
                    <a:pt x="2474" y="246"/>
                  </a:cubicBezTo>
                  <a:cubicBezTo>
                    <a:pt x="2437" y="229"/>
                    <a:pt x="2298" y="150"/>
                    <a:pt x="2209" y="150"/>
                  </a:cubicBezTo>
                  <a:cubicBezTo>
                    <a:pt x="2194" y="150"/>
                    <a:pt x="2181" y="152"/>
                    <a:pt x="2169" y="158"/>
                  </a:cubicBezTo>
                  <a:cubicBezTo>
                    <a:pt x="2124" y="178"/>
                    <a:pt x="2086" y="196"/>
                    <a:pt x="2055" y="196"/>
                  </a:cubicBezTo>
                  <a:cubicBezTo>
                    <a:pt x="2031" y="196"/>
                    <a:pt x="2011" y="186"/>
                    <a:pt x="1996" y="158"/>
                  </a:cubicBezTo>
                  <a:cubicBezTo>
                    <a:pt x="1966" y="104"/>
                    <a:pt x="1926" y="70"/>
                    <a:pt x="1869" y="70"/>
                  </a:cubicBezTo>
                  <a:cubicBezTo>
                    <a:pt x="1857" y="70"/>
                    <a:pt x="1843" y="72"/>
                    <a:pt x="1828" y="76"/>
                  </a:cubicBezTo>
                  <a:cubicBezTo>
                    <a:pt x="1813" y="80"/>
                    <a:pt x="1798" y="81"/>
                    <a:pt x="1783" y="81"/>
                  </a:cubicBezTo>
                  <a:cubicBezTo>
                    <a:pt x="1733" y="81"/>
                    <a:pt x="1687" y="62"/>
                    <a:pt x="1655" y="27"/>
                  </a:cubicBezTo>
                  <a:cubicBezTo>
                    <a:pt x="1645" y="20"/>
                    <a:pt x="1642" y="10"/>
                    <a:pt x="1638"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2972784" y="2396655"/>
              <a:ext cx="88662" cy="41637"/>
            </a:xfrm>
            <a:custGeom>
              <a:avLst/>
              <a:gdLst/>
              <a:ahLst/>
              <a:cxnLst/>
              <a:rect l="l" t="t" r="r" b="b"/>
              <a:pathLst>
                <a:path w="2419" h="1136" extrusionOk="0">
                  <a:moveTo>
                    <a:pt x="1420" y="1"/>
                  </a:moveTo>
                  <a:cubicBezTo>
                    <a:pt x="1350" y="1"/>
                    <a:pt x="1252" y="7"/>
                    <a:pt x="1160" y="15"/>
                  </a:cubicBezTo>
                  <a:cubicBezTo>
                    <a:pt x="1072" y="117"/>
                    <a:pt x="1134" y="189"/>
                    <a:pt x="1131" y="339"/>
                  </a:cubicBezTo>
                  <a:cubicBezTo>
                    <a:pt x="1126" y="454"/>
                    <a:pt x="1032" y="469"/>
                    <a:pt x="946" y="469"/>
                  </a:cubicBezTo>
                  <a:cubicBezTo>
                    <a:pt x="917" y="469"/>
                    <a:pt x="889" y="467"/>
                    <a:pt x="865" y="467"/>
                  </a:cubicBezTo>
                  <a:cubicBezTo>
                    <a:pt x="774" y="467"/>
                    <a:pt x="623" y="189"/>
                    <a:pt x="574" y="126"/>
                  </a:cubicBezTo>
                  <a:cubicBezTo>
                    <a:pt x="565" y="116"/>
                    <a:pt x="554" y="111"/>
                    <a:pt x="539" y="111"/>
                  </a:cubicBezTo>
                  <a:cubicBezTo>
                    <a:pt x="472" y="111"/>
                    <a:pt x="349" y="217"/>
                    <a:pt x="259" y="274"/>
                  </a:cubicBezTo>
                  <a:cubicBezTo>
                    <a:pt x="148" y="339"/>
                    <a:pt x="204" y="470"/>
                    <a:pt x="128" y="533"/>
                  </a:cubicBezTo>
                  <a:cubicBezTo>
                    <a:pt x="50" y="598"/>
                    <a:pt x="1" y="703"/>
                    <a:pt x="79" y="844"/>
                  </a:cubicBezTo>
                  <a:cubicBezTo>
                    <a:pt x="82" y="850"/>
                    <a:pt x="86" y="857"/>
                    <a:pt x="86" y="860"/>
                  </a:cubicBezTo>
                  <a:cubicBezTo>
                    <a:pt x="184" y="854"/>
                    <a:pt x="289" y="834"/>
                    <a:pt x="348" y="795"/>
                  </a:cubicBezTo>
                  <a:cubicBezTo>
                    <a:pt x="384" y="768"/>
                    <a:pt x="441" y="759"/>
                    <a:pt x="503" y="759"/>
                  </a:cubicBezTo>
                  <a:cubicBezTo>
                    <a:pt x="623" y="759"/>
                    <a:pt x="765" y="791"/>
                    <a:pt x="823" y="791"/>
                  </a:cubicBezTo>
                  <a:cubicBezTo>
                    <a:pt x="882" y="791"/>
                    <a:pt x="993" y="810"/>
                    <a:pt x="1097" y="810"/>
                  </a:cubicBezTo>
                  <a:cubicBezTo>
                    <a:pt x="1149" y="810"/>
                    <a:pt x="1198" y="806"/>
                    <a:pt x="1239" y="791"/>
                  </a:cubicBezTo>
                  <a:cubicBezTo>
                    <a:pt x="1256" y="785"/>
                    <a:pt x="1271" y="782"/>
                    <a:pt x="1284" y="782"/>
                  </a:cubicBezTo>
                  <a:cubicBezTo>
                    <a:pt x="1353" y="782"/>
                    <a:pt x="1366" y="865"/>
                    <a:pt x="1417" y="865"/>
                  </a:cubicBezTo>
                  <a:cubicBezTo>
                    <a:pt x="1421" y="865"/>
                    <a:pt x="1425" y="864"/>
                    <a:pt x="1429" y="864"/>
                  </a:cubicBezTo>
                  <a:cubicBezTo>
                    <a:pt x="1433" y="863"/>
                    <a:pt x="1438" y="862"/>
                    <a:pt x="1443" y="862"/>
                  </a:cubicBezTo>
                  <a:cubicBezTo>
                    <a:pt x="1521" y="862"/>
                    <a:pt x="1657" y="959"/>
                    <a:pt x="1740" y="1027"/>
                  </a:cubicBezTo>
                  <a:cubicBezTo>
                    <a:pt x="1792" y="1070"/>
                    <a:pt x="1848" y="1106"/>
                    <a:pt x="1904" y="1135"/>
                  </a:cubicBezTo>
                  <a:cubicBezTo>
                    <a:pt x="1920" y="1109"/>
                    <a:pt x="1943" y="1083"/>
                    <a:pt x="1969" y="1063"/>
                  </a:cubicBezTo>
                  <a:cubicBezTo>
                    <a:pt x="2006" y="1036"/>
                    <a:pt x="2043" y="1029"/>
                    <a:pt x="2080" y="1029"/>
                  </a:cubicBezTo>
                  <a:cubicBezTo>
                    <a:pt x="2119" y="1029"/>
                    <a:pt x="2157" y="1037"/>
                    <a:pt x="2192" y="1037"/>
                  </a:cubicBezTo>
                  <a:cubicBezTo>
                    <a:pt x="2258" y="1037"/>
                    <a:pt x="2268" y="959"/>
                    <a:pt x="2317" y="919"/>
                  </a:cubicBezTo>
                  <a:cubicBezTo>
                    <a:pt x="2346" y="900"/>
                    <a:pt x="2382" y="883"/>
                    <a:pt x="2418" y="880"/>
                  </a:cubicBezTo>
                  <a:cubicBezTo>
                    <a:pt x="2392" y="824"/>
                    <a:pt x="2392" y="719"/>
                    <a:pt x="2349" y="677"/>
                  </a:cubicBezTo>
                  <a:cubicBezTo>
                    <a:pt x="2297" y="628"/>
                    <a:pt x="2225" y="539"/>
                    <a:pt x="2248" y="490"/>
                  </a:cubicBezTo>
                  <a:cubicBezTo>
                    <a:pt x="2274" y="425"/>
                    <a:pt x="2258" y="352"/>
                    <a:pt x="2209" y="307"/>
                  </a:cubicBezTo>
                  <a:cubicBezTo>
                    <a:pt x="2186" y="284"/>
                    <a:pt x="2166" y="254"/>
                    <a:pt x="2156" y="225"/>
                  </a:cubicBezTo>
                  <a:cubicBezTo>
                    <a:pt x="2066" y="212"/>
                    <a:pt x="1955" y="200"/>
                    <a:pt x="1890" y="200"/>
                  </a:cubicBezTo>
                  <a:cubicBezTo>
                    <a:pt x="1868" y="200"/>
                    <a:pt x="1851" y="202"/>
                    <a:pt x="1842" y="205"/>
                  </a:cubicBezTo>
                  <a:cubicBezTo>
                    <a:pt x="1839" y="206"/>
                    <a:pt x="1835" y="207"/>
                    <a:pt x="1831" y="207"/>
                  </a:cubicBezTo>
                  <a:cubicBezTo>
                    <a:pt x="1760" y="207"/>
                    <a:pt x="1548" y="40"/>
                    <a:pt x="1514" y="12"/>
                  </a:cubicBezTo>
                  <a:cubicBezTo>
                    <a:pt x="1503" y="4"/>
                    <a:pt x="1468" y="1"/>
                    <a:pt x="1420"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2972894" y="2424402"/>
              <a:ext cx="69676" cy="42334"/>
            </a:xfrm>
            <a:custGeom>
              <a:avLst/>
              <a:gdLst/>
              <a:ahLst/>
              <a:cxnLst/>
              <a:rect l="l" t="t" r="r" b="b"/>
              <a:pathLst>
                <a:path w="1901" h="1155" extrusionOk="0">
                  <a:moveTo>
                    <a:pt x="495" y="1"/>
                  </a:moveTo>
                  <a:cubicBezTo>
                    <a:pt x="434" y="1"/>
                    <a:pt x="380" y="9"/>
                    <a:pt x="345" y="34"/>
                  </a:cubicBezTo>
                  <a:cubicBezTo>
                    <a:pt x="286" y="74"/>
                    <a:pt x="181" y="93"/>
                    <a:pt x="86" y="100"/>
                  </a:cubicBezTo>
                  <a:cubicBezTo>
                    <a:pt x="148" y="215"/>
                    <a:pt x="135" y="355"/>
                    <a:pt x="53" y="457"/>
                  </a:cubicBezTo>
                  <a:cubicBezTo>
                    <a:pt x="1" y="516"/>
                    <a:pt x="30" y="523"/>
                    <a:pt x="70" y="549"/>
                  </a:cubicBezTo>
                  <a:cubicBezTo>
                    <a:pt x="109" y="545"/>
                    <a:pt x="152" y="540"/>
                    <a:pt x="188" y="540"/>
                  </a:cubicBezTo>
                  <a:cubicBezTo>
                    <a:pt x="224" y="540"/>
                    <a:pt x="255" y="545"/>
                    <a:pt x="269" y="565"/>
                  </a:cubicBezTo>
                  <a:cubicBezTo>
                    <a:pt x="299" y="609"/>
                    <a:pt x="383" y="645"/>
                    <a:pt x="437" y="645"/>
                  </a:cubicBezTo>
                  <a:cubicBezTo>
                    <a:pt x="448" y="645"/>
                    <a:pt x="458" y="644"/>
                    <a:pt x="466" y="640"/>
                  </a:cubicBezTo>
                  <a:cubicBezTo>
                    <a:pt x="472" y="637"/>
                    <a:pt x="479" y="636"/>
                    <a:pt x="487" y="636"/>
                  </a:cubicBezTo>
                  <a:cubicBezTo>
                    <a:pt x="542" y="636"/>
                    <a:pt x="646" y="697"/>
                    <a:pt x="646" y="749"/>
                  </a:cubicBezTo>
                  <a:cubicBezTo>
                    <a:pt x="646" y="808"/>
                    <a:pt x="610" y="981"/>
                    <a:pt x="646" y="981"/>
                  </a:cubicBezTo>
                  <a:cubicBezTo>
                    <a:pt x="682" y="981"/>
                    <a:pt x="889" y="1047"/>
                    <a:pt x="902" y="1132"/>
                  </a:cubicBezTo>
                  <a:cubicBezTo>
                    <a:pt x="984" y="1132"/>
                    <a:pt x="1062" y="1138"/>
                    <a:pt x="1144" y="1152"/>
                  </a:cubicBezTo>
                  <a:cubicBezTo>
                    <a:pt x="1155" y="1154"/>
                    <a:pt x="1165" y="1155"/>
                    <a:pt x="1174" y="1155"/>
                  </a:cubicBezTo>
                  <a:cubicBezTo>
                    <a:pt x="1233" y="1155"/>
                    <a:pt x="1274" y="1115"/>
                    <a:pt x="1308" y="1073"/>
                  </a:cubicBezTo>
                  <a:cubicBezTo>
                    <a:pt x="1344" y="1024"/>
                    <a:pt x="1482" y="1004"/>
                    <a:pt x="1521" y="1004"/>
                  </a:cubicBezTo>
                  <a:cubicBezTo>
                    <a:pt x="1557" y="1004"/>
                    <a:pt x="1557" y="899"/>
                    <a:pt x="1567" y="850"/>
                  </a:cubicBezTo>
                  <a:cubicBezTo>
                    <a:pt x="1577" y="801"/>
                    <a:pt x="1675" y="716"/>
                    <a:pt x="1731" y="696"/>
                  </a:cubicBezTo>
                  <a:cubicBezTo>
                    <a:pt x="1789" y="677"/>
                    <a:pt x="1780" y="608"/>
                    <a:pt x="1839" y="608"/>
                  </a:cubicBezTo>
                  <a:cubicBezTo>
                    <a:pt x="1898" y="608"/>
                    <a:pt x="1888" y="529"/>
                    <a:pt x="1878" y="483"/>
                  </a:cubicBezTo>
                  <a:cubicBezTo>
                    <a:pt x="1871" y="444"/>
                    <a:pt x="1881" y="408"/>
                    <a:pt x="1901" y="378"/>
                  </a:cubicBezTo>
                  <a:cubicBezTo>
                    <a:pt x="1842" y="346"/>
                    <a:pt x="1789" y="310"/>
                    <a:pt x="1737" y="270"/>
                  </a:cubicBezTo>
                  <a:cubicBezTo>
                    <a:pt x="1654" y="202"/>
                    <a:pt x="1518" y="105"/>
                    <a:pt x="1440" y="105"/>
                  </a:cubicBezTo>
                  <a:cubicBezTo>
                    <a:pt x="1435" y="105"/>
                    <a:pt x="1430" y="106"/>
                    <a:pt x="1426" y="107"/>
                  </a:cubicBezTo>
                  <a:cubicBezTo>
                    <a:pt x="1422" y="107"/>
                    <a:pt x="1419" y="107"/>
                    <a:pt x="1416" y="107"/>
                  </a:cubicBezTo>
                  <a:cubicBezTo>
                    <a:pt x="1361" y="107"/>
                    <a:pt x="1348" y="25"/>
                    <a:pt x="1278" y="25"/>
                  </a:cubicBezTo>
                  <a:cubicBezTo>
                    <a:pt x="1265" y="25"/>
                    <a:pt x="1250" y="28"/>
                    <a:pt x="1233" y="34"/>
                  </a:cubicBezTo>
                  <a:cubicBezTo>
                    <a:pt x="1193" y="49"/>
                    <a:pt x="1144" y="53"/>
                    <a:pt x="1092" y="53"/>
                  </a:cubicBezTo>
                  <a:cubicBezTo>
                    <a:pt x="989" y="53"/>
                    <a:pt x="877" y="34"/>
                    <a:pt x="820" y="34"/>
                  </a:cubicBezTo>
                  <a:cubicBezTo>
                    <a:pt x="761" y="34"/>
                    <a:pt x="616" y="1"/>
                    <a:pt x="495"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2801573" y="2567277"/>
              <a:ext cx="54062" cy="28552"/>
            </a:xfrm>
            <a:custGeom>
              <a:avLst/>
              <a:gdLst/>
              <a:ahLst/>
              <a:cxnLst/>
              <a:rect l="l" t="t" r="r" b="b"/>
              <a:pathLst>
                <a:path w="1475" h="779" extrusionOk="0">
                  <a:moveTo>
                    <a:pt x="842" y="1"/>
                  </a:moveTo>
                  <a:cubicBezTo>
                    <a:pt x="806" y="1"/>
                    <a:pt x="773" y="10"/>
                    <a:pt x="731" y="31"/>
                  </a:cubicBezTo>
                  <a:cubicBezTo>
                    <a:pt x="705" y="45"/>
                    <a:pt x="655" y="50"/>
                    <a:pt x="600" y="50"/>
                  </a:cubicBezTo>
                  <a:cubicBezTo>
                    <a:pt x="550" y="50"/>
                    <a:pt x="496" y="46"/>
                    <a:pt x="452" y="41"/>
                  </a:cubicBezTo>
                  <a:cubicBezTo>
                    <a:pt x="446" y="71"/>
                    <a:pt x="433" y="90"/>
                    <a:pt x="410" y="90"/>
                  </a:cubicBezTo>
                  <a:cubicBezTo>
                    <a:pt x="331" y="97"/>
                    <a:pt x="266" y="153"/>
                    <a:pt x="243" y="228"/>
                  </a:cubicBezTo>
                  <a:cubicBezTo>
                    <a:pt x="226" y="300"/>
                    <a:pt x="76" y="359"/>
                    <a:pt x="30" y="490"/>
                  </a:cubicBezTo>
                  <a:cubicBezTo>
                    <a:pt x="0" y="580"/>
                    <a:pt x="2" y="636"/>
                    <a:pt x="27" y="636"/>
                  </a:cubicBezTo>
                  <a:cubicBezTo>
                    <a:pt x="38" y="636"/>
                    <a:pt x="55" y="624"/>
                    <a:pt x="76" y="598"/>
                  </a:cubicBezTo>
                  <a:cubicBezTo>
                    <a:pt x="103" y="565"/>
                    <a:pt x="133" y="551"/>
                    <a:pt x="159" y="551"/>
                  </a:cubicBezTo>
                  <a:cubicBezTo>
                    <a:pt x="194" y="551"/>
                    <a:pt x="220" y="577"/>
                    <a:pt x="220" y="615"/>
                  </a:cubicBezTo>
                  <a:cubicBezTo>
                    <a:pt x="220" y="680"/>
                    <a:pt x="308" y="687"/>
                    <a:pt x="279" y="772"/>
                  </a:cubicBezTo>
                  <a:lnTo>
                    <a:pt x="279" y="778"/>
                  </a:lnTo>
                  <a:cubicBezTo>
                    <a:pt x="377" y="769"/>
                    <a:pt x="514" y="759"/>
                    <a:pt x="557" y="759"/>
                  </a:cubicBezTo>
                  <a:cubicBezTo>
                    <a:pt x="626" y="759"/>
                    <a:pt x="695" y="546"/>
                    <a:pt x="721" y="526"/>
                  </a:cubicBezTo>
                  <a:cubicBezTo>
                    <a:pt x="722" y="525"/>
                    <a:pt x="724" y="525"/>
                    <a:pt x="726" y="525"/>
                  </a:cubicBezTo>
                  <a:cubicBezTo>
                    <a:pt x="759" y="525"/>
                    <a:pt x="833" y="684"/>
                    <a:pt x="904" y="749"/>
                  </a:cubicBezTo>
                  <a:cubicBezTo>
                    <a:pt x="920" y="763"/>
                    <a:pt x="933" y="769"/>
                    <a:pt x="944" y="769"/>
                  </a:cubicBezTo>
                  <a:cubicBezTo>
                    <a:pt x="987" y="769"/>
                    <a:pt x="993" y="679"/>
                    <a:pt x="993" y="634"/>
                  </a:cubicBezTo>
                  <a:cubicBezTo>
                    <a:pt x="993" y="585"/>
                    <a:pt x="1041" y="563"/>
                    <a:pt x="1086" y="563"/>
                  </a:cubicBezTo>
                  <a:cubicBezTo>
                    <a:pt x="1094" y="563"/>
                    <a:pt x="1103" y="564"/>
                    <a:pt x="1111" y="565"/>
                  </a:cubicBezTo>
                  <a:cubicBezTo>
                    <a:pt x="1130" y="570"/>
                    <a:pt x="1161" y="576"/>
                    <a:pt x="1189" y="576"/>
                  </a:cubicBezTo>
                  <a:cubicBezTo>
                    <a:pt x="1229" y="576"/>
                    <a:pt x="1265" y="564"/>
                    <a:pt x="1265" y="523"/>
                  </a:cubicBezTo>
                  <a:cubicBezTo>
                    <a:pt x="1265" y="488"/>
                    <a:pt x="1280" y="479"/>
                    <a:pt x="1300" y="479"/>
                  </a:cubicBezTo>
                  <a:cubicBezTo>
                    <a:pt x="1319" y="479"/>
                    <a:pt x="1342" y="487"/>
                    <a:pt x="1360" y="487"/>
                  </a:cubicBezTo>
                  <a:cubicBezTo>
                    <a:pt x="1399" y="487"/>
                    <a:pt x="1409" y="408"/>
                    <a:pt x="1409" y="408"/>
                  </a:cubicBezTo>
                  <a:lnTo>
                    <a:pt x="1474" y="349"/>
                  </a:lnTo>
                  <a:cubicBezTo>
                    <a:pt x="1443" y="330"/>
                    <a:pt x="1406" y="321"/>
                    <a:pt x="1369" y="321"/>
                  </a:cubicBezTo>
                  <a:cubicBezTo>
                    <a:pt x="1349" y="321"/>
                    <a:pt x="1329" y="324"/>
                    <a:pt x="1311" y="330"/>
                  </a:cubicBezTo>
                  <a:cubicBezTo>
                    <a:pt x="1301" y="334"/>
                    <a:pt x="1292" y="336"/>
                    <a:pt x="1281" y="336"/>
                  </a:cubicBezTo>
                  <a:cubicBezTo>
                    <a:pt x="1219" y="336"/>
                    <a:pt x="1143" y="267"/>
                    <a:pt x="1143" y="241"/>
                  </a:cubicBezTo>
                  <a:cubicBezTo>
                    <a:pt x="1137" y="199"/>
                    <a:pt x="1137" y="149"/>
                    <a:pt x="1143" y="104"/>
                  </a:cubicBezTo>
                  <a:cubicBezTo>
                    <a:pt x="1081" y="74"/>
                    <a:pt x="1019" y="45"/>
                    <a:pt x="953" y="22"/>
                  </a:cubicBezTo>
                  <a:cubicBezTo>
                    <a:pt x="908" y="8"/>
                    <a:pt x="874" y="1"/>
                    <a:pt x="842"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2799886" y="2452295"/>
              <a:ext cx="107722" cy="120184"/>
            </a:xfrm>
            <a:custGeom>
              <a:avLst/>
              <a:gdLst/>
              <a:ahLst/>
              <a:cxnLst/>
              <a:rect l="l" t="t" r="r" b="b"/>
              <a:pathLst>
                <a:path w="2939" h="3279" extrusionOk="0">
                  <a:moveTo>
                    <a:pt x="900" y="0"/>
                  </a:moveTo>
                  <a:cubicBezTo>
                    <a:pt x="887" y="0"/>
                    <a:pt x="875" y="0"/>
                    <a:pt x="862" y="1"/>
                  </a:cubicBezTo>
                  <a:cubicBezTo>
                    <a:pt x="901" y="56"/>
                    <a:pt x="944" y="112"/>
                    <a:pt x="921" y="155"/>
                  </a:cubicBezTo>
                  <a:cubicBezTo>
                    <a:pt x="875" y="237"/>
                    <a:pt x="944" y="315"/>
                    <a:pt x="1006" y="436"/>
                  </a:cubicBezTo>
                  <a:cubicBezTo>
                    <a:pt x="1068" y="558"/>
                    <a:pt x="872" y="489"/>
                    <a:pt x="865" y="567"/>
                  </a:cubicBezTo>
                  <a:cubicBezTo>
                    <a:pt x="864" y="590"/>
                    <a:pt x="847" y="599"/>
                    <a:pt x="822" y="599"/>
                  </a:cubicBezTo>
                  <a:cubicBezTo>
                    <a:pt x="764" y="599"/>
                    <a:pt x="664" y="553"/>
                    <a:pt x="623" y="535"/>
                  </a:cubicBezTo>
                  <a:cubicBezTo>
                    <a:pt x="605" y="525"/>
                    <a:pt x="573" y="521"/>
                    <a:pt x="537" y="521"/>
                  </a:cubicBezTo>
                  <a:cubicBezTo>
                    <a:pt x="462" y="521"/>
                    <a:pt x="373" y="541"/>
                    <a:pt x="377" y="574"/>
                  </a:cubicBezTo>
                  <a:cubicBezTo>
                    <a:pt x="380" y="597"/>
                    <a:pt x="377" y="620"/>
                    <a:pt x="367" y="643"/>
                  </a:cubicBezTo>
                  <a:cubicBezTo>
                    <a:pt x="397" y="734"/>
                    <a:pt x="410" y="823"/>
                    <a:pt x="380" y="866"/>
                  </a:cubicBezTo>
                  <a:cubicBezTo>
                    <a:pt x="302" y="980"/>
                    <a:pt x="197" y="990"/>
                    <a:pt x="217" y="1019"/>
                  </a:cubicBezTo>
                  <a:cubicBezTo>
                    <a:pt x="236" y="1049"/>
                    <a:pt x="354" y="1144"/>
                    <a:pt x="325" y="1193"/>
                  </a:cubicBezTo>
                  <a:cubicBezTo>
                    <a:pt x="295" y="1242"/>
                    <a:pt x="256" y="1213"/>
                    <a:pt x="256" y="1301"/>
                  </a:cubicBezTo>
                  <a:cubicBezTo>
                    <a:pt x="256" y="1386"/>
                    <a:pt x="118" y="1386"/>
                    <a:pt x="72" y="1386"/>
                  </a:cubicBezTo>
                  <a:cubicBezTo>
                    <a:pt x="23" y="1386"/>
                    <a:pt x="82" y="1475"/>
                    <a:pt x="53" y="1540"/>
                  </a:cubicBezTo>
                  <a:cubicBezTo>
                    <a:pt x="23" y="1609"/>
                    <a:pt x="23" y="1747"/>
                    <a:pt x="10" y="1802"/>
                  </a:cubicBezTo>
                  <a:cubicBezTo>
                    <a:pt x="0" y="1861"/>
                    <a:pt x="108" y="1960"/>
                    <a:pt x="99" y="2009"/>
                  </a:cubicBezTo>
                  <a:cubicBezTo>
                    <a:pt x="89" y="2058"/>
                    <a:pt x="10" y="2094"/>
                    <a:pt x="30" y="2133"/>
                  </a:cubicBezTo>
                  <a:cubicBezTo>
                    <a:pt x="49" y="2173"/>
                    <a:pt x="118" y="2225"/>
                    <a:pt x="135" y="2405"/>
                  </a:cubicBezTo>
                  <a:cubicBezTo>
                    <a:pt x="161" y="2412"/>
                    <a:pt x="187" y="2425"/>
                    <a:pt x="207" y="2445"/>
                  </a:cubicBezTo>
                  <a:cubicBezTo>
                    <a:pt x="256" y="2510"/>
                    <a:pt x="334" y="2546"/>
                    <a:pt x="416" y="2546"/>
                  </a:cubicBezTo>
                  <a:cubicBezTo>
                    <a:pt x="507" y="2546"/>
                    <a:pt x="544" y="2605"/>
                    <a:pt x="587" y="2605"/>
                  </a:cubicBezTo>
                  <a:cubicBezTo>
                    <a:pt x="589" y="2605"/>
                    <a:pt x="591" y="2605"/>
                    <a:pt x="593" y="2605"/>
                  </a:cubicBezTo>
                  <a:cubicBezTo>
                    <a:pt x="598" y="2604"/>
                    <a:pt x="603" y="2604"/>
                    <a:pt x="608" y="2604"/>
                  </a:cubicBezTo>
                  <a:cubicBezTo>
                    <a:pt x="657" y="2604"/>
                    <a:pt x="744" y="2642"/>
                    <a:pt x="659" y="2713"/>
                  </a:cubicBezTo>
                  <a:cubicBezTo>
                    <a:pt x="564" y="2792"/>
                    <a:pt x="547" y="2887"/>
                    <a:pt x="528" y="2982"/>
                  </a:cubicBezTo>
                  <a:cubicBezTo>
                    <a:pt x="511" y="3044"/>
                    <a:pt x="515" y="3129"/>
                    <a:pt x="498" y="3182"/>
                  </a:cubicBezTo>
                  <a:cubicBezTo>
                    <a:pt x="541" y="3185"/>
                    <a:pt x="595" y="3188"/>
                    <a:pt x="644" y="3188"/>
                  </a:cubicBezTo>
                  <a:cubicBezTo>
                    <a:pt x="700" y="3188"/>
                    <a:pt x="751" y="3184"/>
                    <a:pt x="777" y="3172"/>
                  </a:cubicBezTo>
                  <a:cubicBezTo>
                    <a:pt x="817" y="3151"/>
                    <a:pt x="850" y="3141"/>
                    <a:pt x="887" y="3141"/>
                  </a:cubicBezTo>
                  <a:cubicBezTo>
                    <a:pt x="919" y="3141"/>
                    <a:pt x="954" y="3148"/>
                    <a:pt x="999" y="3162"/>
                  </a:cubicBezTo>
                  <a:cubicBezTo>
                    <a:pt x="1065" y="3185"/>
                    <a:pt x="1127" y="3211"/>
                    <a:pt x="1189" y="3244"/>
                  </a:cubicBezTo>
                  <a:cubicBezTo>
                    <a:pt x="1193" y="3224"/>
                    <a:pt x="1206" y="3208"/>
                    <a:pt x="1225" y="3208"/>
                  </a:cubicBezTo>
                  <a:cubicBezTo>
                    <a:pt x="1228" y="3207"/>
                    <a:pt x="1230" y="3207"/>
                    <a:pt x="1233" y="3207"/>
                  </a:cubicBezTo>
                  <a:cubicBezTo>
                    <a:pt x="1282" y="3207"/>
                    <a:pt x="1338" y="3279"/>
                    <a:pt x="1380" y="3279"/>
                  </a:cubicBezTo>
                  <a:cubicBezTo>
                    <a:pt x="1392" y="3279"/>
                    <a:pt x="1403" y="3273"/>
                    <a:pt x="1412" y="3257"/>
                  </a:cubicBezTo>
                  <a:cubicBezTo>
                    <a:pt x="1437" y="3218"/>
                    <a:pt x="1478" y="3204"/>
                    <a:pt x="1519" y="3204"/>
                  </a:cubicBezTo>
                  <a:cubicBezTo>
                    <a:pt x="1553" y="3204"/>
                    <a:pt x="1586" y="3214"/>
                    <a:pt x="1609" y="3227"/>
                  </a:cubicBezTo>
                  <a:cubicBezTo>
                    <a:pt x="1635" y="3245"/>
                    <a:pt x="1665" y="3253"/>
                    <a:pt x="1695" y="3253"/>
                  </a:cubicBezTo>
                  <a:cubicBezTo>
                    <a:pt x="1732" y="3253"/>
                    <a:pt x="1770" y="3240"/>
                    <a:pt x="1799" y="3214"/>
                  </a:cubicBezTo>
                  <a:cubicBezTo>
                    <a:pt x="1844" y="3169"/>
                    <a:pt x="1987" y="3141"/>
                    <a:pt x="2074" y="3141"/>
                  </a:cubicBezTo>
                  <a:cubicBezTo>
                    <a:pt x="2100" y="3141"/>
                    <a:pt x="2121" y="3144"/>
                    <a:pt x="2133" y="3149"/>
                  </a:cubicBezTo>
                  <a:cubicBezTo>
                    <a:pt x="2155" y="3159"/>
                    <a:pt x="2194" y="3177"/>
                    <a:pt x="2225" y="3177"/>
                  </a:cubicBezTo>
                  <a:cubicBezTo>
                    <a:pt x="2264" y="3177"/>
                    <a:pt x="2291" y="3151"/>
                    <a:pt x="2264" y="3054"/>
                  </a:cubicBezTo>
                  <a:cubicBezTo>
                    <a:pt x="2212" y="2877"/>
                    <a:pt x="2372" y="2916"/>
                    <a:pt x="2395" y="2851"/>
                  </a:cubicBezTo>
                  <a:cubicBezTo>
                    <a:pt x="2415" y="2782"/>
                    <a:pt x="2605" y="2756"/>
                    <a:pt x="2575" y="2703"/>
                  </a:cubicBezTo>
                  <a:cubicBezTo>
                    <a:pt x="2546" y="2654"/>
                    <a:pt x="2307" y="2500"/>
                    <a:pt x="2234" y="2451"/>
                  </a:cubicBezTo>
                  <a:cubicBezTo>
                    <a:pt x="2162" y="2402"/>
                    <a:pt x="2162" y="2238"/>
                    <a:pt x="2126" y="2173"/>
                  </a:cubicBezTo>
                  <a:cubicBezTo>
                    <a:pt x="2087" y="2107"/>
                    <a:pt x="2008" y="2022"/>
                    <a:pt x="2103" y="1999"/>
                  </a:cubicBezTo>
                  <a:cubicBezTo>
                    <a:pt x="2198" y="1976"/>
                    <a:pt x="2365" y="1940"/>
                    <a:pt x="2444" y="1868"/>
                  </a:cubicBezTo>
                  <a:cubicBezTo>
                    <a:pt x="2526" y="1796"/>
                    <a:pt x="2670" y="1786"/>
                    <a:pt x="2713" y="1747"/>
                  </a:cubicBezTo>
                  <a:cubicBezTo>
                    <a:pt x="2723" y="1737"/>
                    <a:pt x="2737" y="1734"/>
                    <a:pt x="2751" y="1734"/>
                  </a:cubicBezTo>
                  <a:cubicBezTo>
                    <a:pt x="2785" y="1734"/>
                    <a:pt x="2827" y="1752"/>
                    <a:pt x="2856" y="1752"/>
                  </a:cubicBezTo>
                  <a:cubicBezTo>
                    <a:pt x="2869" y="1752"/>
                    <a:pt x="2880" y="1748"/>
                    <a:pt x="2886" y="1737"/>
                  </a:cubicBezTo>
                  <a:cubicBezTo>
                    <a:pt x="2916" y="1694"/>
                    <a:pt x="2939" y="1606"/>
                    <a:pt x="2896" y="1557"/>
                  </a:cubicBezTo>
                  <a:cubicBezTo>
                    <a:pt x="2850" y="1504"/>
                    <a:pt x="2821" y="1419"/>
                    <a:pt x="2814" y="1295"/>
                  </a:cubicBezTo>
                  <a:cubicBezTo>
                    <a:pt x="2804" y="1173"/>
                    <a:pt x="2768" y="1180"/>
                    <a:pt x="2768" y="1121"/>
                  </a:cubicBezTo>
                  <a:cubicBezTo>
                    <a:pt x="2768" y="1062"/>
                    <a:pt x="2749" y="990"/>
                    <a:pt x="2696" y="961"/>
                  </a:cubicBezTo>
                  <a:cubicBezTo>
                    <a:pt x="2647" y="931"/>
                    <a:pt x="2624" y="911"/>
                    <a:pt x="2673" y="829"/>
                  </a:cubicBezTo>
                  <a:cubicBezTo>
                    <a:pt x="2726" y="751"/>
                    <a:pt x="2703" y="548"/>
                    <a:pt x="2683" y="489"/>
                  </a:cubicBezTo>
                  <a:cubicBezTo>
                    <a:pt x="2680" y="476"/>
                    <a:pt x="2680" y="463"/>
                    <a:pt x="2683" y="446"/>
                  </a:cubicBezTo>
                  <a:cubicBezTo>
                    <a:pt x="2667" y="440"/>
                    <a:pt x="2657" y="423"/>
                    <a:pt x="2654" y="407"/>
                  </a:cubicBezTo>
                  <a:cubicBezTo>
                    <a:pt x="2641" y="328"/>
                    <a:pt x="2588" y="299"/>
                    <a:pt x="2460" y="299"/>
                  </a:cubicBezTo>
                  <a:cubicBezTo>
                    <a:pt x="2336" y="299"/>
                    <a:pt x="2539" y="174"/>
                    <a:pt x="2490" y="112"/>
                  </a:cubicBezTo>
                  <a:cubicBezTo>
                    <a:pt x="2483" y="103"/>
                    <a:pt x="2473" y="99"/>
                    <a:pt x="2463" y="99"/>
                  </a:cubicBezTo>
                  <a:cubicBezTo>
                    <a:pt x="2410" y="99"/>
                    <a:pt x="2321" y="196"/>
                    <a:pt x="2232" y="196"/>
                  </a:cubicBezTo>
                  <a:cubicBezTo>
                    <a:pt x="2221" y="196"/>
                    <a:pt x="2210" y="194"/>
                    <a:pt x="2198" y="191"/>
                  </a:cubicBezTo>
                  <a:cubicBezTo>
                    <a:pt x="2187" y="187"/>
                    <a:pt x="2175" y="185"/>
                    <a:pt x="2163" y="185"/>
                  </a:cubicBezTo>
                  <a:cubicBezTo>
                    <a:pt x="2054" y="185"/>
                    <a:pt x="1923" y="333"/>
                    <a:pt x="1832" y="404"/>
                  </a:cubicBezTo>
                  <a:cubicBezTo>
                    <a:pt x="1806" y="423"/>
                    <a:pt x="1777" y="431"/>
                    <a:pt x="1750" y="431"/>
                  </a:cubicBezTo>
                  <a:cubicBezTo>
                    <a:pt x="1671" y="431"/>
                    <a:pt x="1605" y="359"/>
                    <a:pt x="1661" y="276"/>
                  </a:cubicBezTo>
                  <a:cubicBezTo>
                    <a:pt x="1705" y="211"/>
                    <a:pt x="1698" y="187"/>
                    <a:pt x="1661" y="187"/>
                  </a:cubicBezTo>
                  <a:cubicBezTo>
                    <a:pt x="1635" y="187"/>
                    <a:pt x="1594" y="199"/>
                    <a:pt x="1547" y="217"/>
                  </a:cubicBezTo>
                  <a:cubicBezTo>
                    <a:pt x="1518" y="228"/>
                    <a:pt x="1488" y="233"/>
                    <a:pt x="1460" y="233"/>
                  </a:cubicBezTo>
                  <a:cubicBezTo>
                    <a:pt x="1370" y="233"/>
                    <a:pt x="1292" y="182"/>
                    <a:pt x="1304" y="102"/>
                  </a:cubicBezTo>
                  <a:cubicBezTo>
                    <a:pt x="1307" y="76"/>
                    <a:pt x="1298" y="50"/>
                    <a:pt x="1284" y="27"/>
                  </a:cubicBezTo>
                  <a:cubicBezTo>
                    <a:pt x="1260" y="31"/>
                    <a:pt x="1235" y="34"/>
                    <a:pt x="1209" y="34"/>
                  </a:cubicBezTo>
                  <a:cubicBezTo>
                    <a:pt x="1192" y="34"/>
                    <a:pt x="1176" y="33"/>
                    <a:pt x="1160" y="30"/>
                  </a:cubicBezTo>
                  <a:cubicBezTo>
                    <a:pt x="1074" y="10"/>
                    <a:pt x="988" y="0"/>
                    <a:pt x="900"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2975423" y="2162292"/>
              <a:ext cx="126341" cy="199280"/>
            </a:xfrm>
            <a:custGeom>
              <a:avLst/>
              <a:gdLst/>
              <a:ahLst/>
              <a:cxnLst/>
              <a:rect l="l" t="t" r="r" b="b"/>
              <a:pathLst>
                <a:path w="3447" h="5437" extrusionOk="0">
                  <a:moveTo>
                    <a:pt x="2248" y="1"/>
                  </a:moveTo>
                  <a:cubicBezTo>
                    <a:pt x="2188" y="1"/>
                    <a:pt x="2127" y="32"/>
                    <a:pt x="2101" y="67"/>
                  </a:cubicBezTo>
                  <a:cubicBezTo>
                    <a:pt x="2083" y="90"/>
                    <a:pt x="2028" y="92"/>
                    <a:pt x="1969" y="92"/>
                  </a:cubicBezTo>
                  <a:cubicBezTo>
                    <a:pt x="1953" y="92"/>
                    <a:pt x="1936" y="92"/>
                    <a:pt x="1920" y="92"/>
                  </a:cubicBezTo>
                  <a:cubicBezTo>
                    <a:pt x="1843" y="92"/>
                    <a:pt x="1773" y="96"/>
                    <a:pt x="1773" y="142"/>
                  </a:cubicBezTo>
                  <a:cubicBezTo>
                    <a:pt x="1773" y="237"/>
                    <a:pt x="1570" y="254"/>
                    <a:pt x="1570" y="362"/>
                  </a:cubicBezTo>
                  <a:cubicBezTo>
                    <a:pt x="1570" y="465"/>
                    <a:pt x="1657" y="641"/>
                    <a:pt x="1526" y="641"/>
                  </a:cubicBezTo>
                  <a:cubicBezTo>
                    <a:pt x="1520" y="641"/>
                    <a:pt x="1514" y="641"/>
                    <a:pt x="1508" y="640"/>
                  </a:cubicBezTo>
                  <a:cubicBezTo>
                    <a:pt x="1496" y="639"/>
                    <a:pt x="1486" y="639"/>
                    <a:pt x="1477" y="639"/>
                  </a:cubicBezTo>
                  <a:cubicBezTo>
                    <a:pt x="1369" y="639"/>
                    <a:pt x="1455" y="712"/>
                    <a:pt x="1367" y="827"/>
                  </a:cubicBezTo>
                  <a:cubicBezTo>
                    <a:pt x="1345" y="857"/>
                    <a:pt x="1328" y="868"/>
                    <a:pt x="1314" y="868"/>
                  </a:cubicBezTo>
                  <a:cubicBezTo>
                    <a:pt x="1274" y="868"/>
                    <a:pt x="1255" y="778"/>
                    <a:pt x="1199" y="778"/>
                  </a:cubicBezTo>
                  <a:cubicBezTo>
                    <a:pt x="1193" y="778"/>
                    <a:pt x="1187" y="779"/>
                    <a:pt x="1180" y="781"/>
                  </a:cubicBezTo>
                  <a:cubicBezTo>
                    <a:pt x="1169" y="785"/>
                    <a:pt x="1158" y="787"/>
                    <a:pt x="1146" y="787"/>
                  </a:cubicBezTo>
                  <a:cubicBezTo>
                    <a:pt x="1086" y="787"/>
                    <a:pt x="1022" y="740"/>
                    <a:pt x="976" y="740"/>
                  </a:cubicBezTo>
                  <a:cubicBezTo>
                    <a:pt x="958" y="740"/>
                    <a:pt x="943" y="747"/>
                    <a:pt x="931" y="765"/>
                  </a:cubicBezTo>
                  <a:cubicBezTo>
                    <a:pt x="915" y="793"/>
                    <a:pt x="884" y="803"/>
                    <a:pt x="845" y="803"/>
                  </a:cubicBezTo>
                  <a:cubicBezTo>
                    <a:pt x="774" y="803"/>
                    <a:pt x="675" y="770"/>
                    <a:pt x="574" y="752"/>
                  </a:cubicBezTo>
                  <a:cubicBezTo>
                    <a:pt x="420" y="719"/>
                    <a:pt x="341" y="503"/>
                    <a:pt x="217" y="486"/>
                  </a:cubicBezTo>
                  <a:cubicBezTo>
                    <a:pt x="211" y="486"/>
                    <a:pt x="206" y="485"/>
                    <a:pt x="201" y="485"/>
                  </a:cubicBezTo>
                  <a:cubicBezTo>
                    <a:pt x="123" y="485"/>
                    <a:pt x="43" y="549"/>
                    <a:pt x="1" y="647"/>
                  </a:cubicBezTo>
                  <a:cubicBezTo>
                    <a:pt x="122" y="722"/>
                    <a:pt x="200" y="833"/>
                    <a:pt x="358" y="906"/>
                  </a:cubicBezTo>
                  <a:cubicBezTo>
                    <a:pt x="528" y="984"/>
                    <a:pt x="839" y="1076"/>
                    <a:pt x="823" y="1187"/>
                  </a:cubicBezTo>
                  <a:cubicBezTo>
                    <a:pt x="810" y="1295"/>
                    <a:pt x="761" y="1449"/>
                    <a:pt x="839" y="1498"/>
                  </a:cubicBezTo>
                  <a:cubicBezTo>
                    <a:pt x="915" y="1544"/>
                    <a:pt x="823" y="1747"/>
                    <a:pt x="918" y="1793"/>
                  </a:cubicBezTo>
                  <a:cubicBezTo>
                    <a:pt x="1010" y="1839"/>
                    <a:pt x="980" y="2072"/>
                    <a:pt x="902" y="2072"/>
                  </a:cubicBezTo>
                  <a:cubicBezTo>
                    <a:pt x="823" y="2072"/>
                    <a:pt x="918" y="2196"/>
                    <a:pt x="964" y="2245"/>
                  </a:cubicBezTo>
                  <a:cubicBezTo>
                    <a:pt x="983" y="2265"/>
                    <a:pt x="1003" y="2327"/>
                    <a:pt x="1010" y="2406"/>
                  </a:cubicBezTo>
                  <a:cubicBezTo>
                    <a:pt x="1101" y="2432"/>
                    <a:pt x="1190" y="2471"/>
                    <a:pt x="1275" y="2514"/>
                  </a:cubicBezTo>
                  <a:cubicBezTo>
                    <a:pt x="1403" y="2573"/>
                    <a:pt x="1383" y="2665"/>
                    <a:pt x="1390" y="2766"/>
                  </a:cubicBezTo>
                  <a:cubicBezTo>
                    <a:pt x="1392" y="2844"/>
                    <a:pt x="1397" y="2897"/>
                    <a:pt x="1368" y="2897"/>
                  </a:cubicBezTo>
                  <a:cubicBezTo>
                    <a:pt x="1359" y="2897"/>
                    <a:pt x="1347" y="2892"/>
                    <a:pt x="1331" y="2881"/>
                  </a:cubicBezTo>
                  <a:cubicBezTo>
                    <a:pt x="1315" y="2871"/>
                    <a:pt x="1298" y="2865"/>
                    <a:pt x="1282" y="2865"/>
                  </a:cubicBezTo>
                  <a:cubicBezTo>
                    <a:pt x="1231" y="2865"/>
                    <a:pt x="1180" y="2917"/>
                    <a:pt x="1150" y="3028"/>
                  </a:cubicBezTo>
                  <a:cubicBezTo>
                    <a:pt x="1114" y="3172"/>
                    <a:pt x="928" y="3346"/>
                    <a:pt x="820" y="3356"/>
                  </a:cubicBezTo>
                  <a:cubicBezTo>
                    <a:pt x="708" y="3362"/>
                    <a:pt x="715" y="3480"/>
                    <a:pt x="623" y="3503"/>
                  </a:cubicBezTo>
                  <a:cubicBezTo>
                    <a:pt x="531" y="3530"/>
                    <a:pt x="446" y="3582"/>
                    <a:pt x="449" y="3683"/>
                  </a:cubicBezTo>
                  <a:cubicBezTo>
                    <a:pt x="456" y="3785"/>
                    <a:pt x="315" y="3795"/>
                    <a:pt x="223" y="3795"/>
                  </a:cubicBezTo>
                  <a:cubicBezTo>
                    <a:pt x="132" y="3795"/>
                    <a:pt x="148" y="3959"/>
                    <a:pt x="76" y="4005"/>
                  </a:cubicBezTo>
                  <a:cubicBezTo>
                    <a:pt x="4" y="4047"/>
                    <a:pt x="17" y="4106"/>
                    <a:pt x="86" y="4191"/>
                  </a:cubicBezTo>
                  <a:cubicBezTo>
                    <a:pt x="155" y="4280"/>
                    <a:pt x="96" y="4355"/>
                    <a:pt x="122" y="4421"/>
                  </a:cubicBezTo>
                  <a:cubicBezTo>
                    <a:pt x="145" y="4483"/>
                    <a:pt x="250" y="4627"/>
                    <a:pt x="178" y="4787"/>
                  </a:cubicBezTo>
                  <a:cubicBezTo>
                    <a:pt x="109" y="4941"/>
                    <a:pt x="34" y="5130"/>
                    <a:pt x="84" y="5130"/>
                  </a:cubicBezTo>
                  <a:cubicBezTo>
                    <a:pt x="87" y="5130"/>
                    <a:pt x="89" y="5129"/>
                    <a:pt x="92" y="5128"/>
                  </a:cubicBezTo>
                  <a:cubicBezTo>
                    <a:pt x="96" y="5127"/>
                    <a:pt x="100" y="5126"/>
                    <a:pt x="105" y="5126"/>
                  </a:cubicBezTo>
                  <a:cubicBezTo>
                    <a:pt x="171" y="5126"/>
                    <a:pt x="299" y="5253"/>
                    <a:pt x="391" y="5253"/>
                  </a:cubicBezTo>
                  <a:cubicBezTo>
                    <a:pt x="393" y="5253"/>
                    <a:pt x="395" y="5253"/>
                    <a:pt x="397" y="5253"/>
                  </a:cubicBezTo>
                  <a:cubicBezTo>
                    <a:pt x="400" y="5252"/>
                    <a:pt x="403" y="5252"/>
                    <a:pt x="406" y="5252"/>
                  </a:cubicBezTo>
                  <a:cubicBezTo>
                    <a:pt x="484" y="5252"/>
                    <a:pt x="502" y="5361"/>
                    <a:pt x="570" y="5361"/>
                  </a:cubicBezTo>
                  <a:cubicBezTo>
                    <a:pt x="577" y="5361"/>
                    <a:pt x="585" y="5360"/>
                    <a:pt x="594" y="5357"/>
                  </a:cubicBezTo>
                  <a:cubicBezTo>
                    <a:pt x="604" y="5354"/>
                    <a:pt x="613" y="5353"/>
                    <a:pt x="621" y="5353"/>
                  </a:cubicBezTo>
                  <a:cubicBezTo>
                    <a:pt x="686" y="5353"/>
                    <a:pt x="716" y="5437"/>
                    <a:pt x="923" y="5437"/>
                  </a:cubicBezTo>
                  <a:cubicBezTo>
                    <a:pt x="933" y="5437"/>
                    <a:pt x="943" y="5436"/>
                    <a:pt x="954" y="5436"/>
                  </a:cubicBezTo>
                  <a:cubicBezTo>
                    <a:pt x="1219" y="5426"/>
                    <a:pt x="1757" y="5204"/>
                    <a:pt x="1969" y="5204"/>
                  </a:cubicBezTo>
                  <a:cubicBezTo>
                    <a:pt x="2071" y="5204"/>
                    <a:pt x="2169" y="5194"/>
                    <a:pt x="2264" y="5171"/>
                  </a:cubicBezTo>
                  <a:cubicBezTo>
                    <a:pt x="2310" y="5099"/>
                    <a:pt x="2363" y="5030"/>
                    <a:pt x="2422" y="4971"/>
                  </a:cubicBezTo>
                  <a:cubicBezTo>
                    <a:pt x="2556" y="4833"/>
                    <a:pt x="2847" y="4735"/>
                    <a:pt x="2923" y="4561"/>
                  </a:cubicBezTo>
                  <a:cubicBezTo>
                    <a:pt x="3001" y="4388"/>
                    <a:pt x="3349" y="4253"/>
                    <a:pt x="3408" y="4096"/>
                  </a:cubicBezTo>
                  <a:cubicBezTo>
                    <a:pt x="3437" y="4021"/>
                    <a:pt x="3447" y="3982"/>
                    <a:pt x="3322" y="3834"/>
                  </a:cubicBezTo>
                  <a:cubicBezTo>
                    <a:pt x="3195" y="3690"/>
                    <a:pt x="2913" y="3595"/>
                    <a:pt x="2903" y="3516"/>
                  </a:cubicBezTo>
                  <a:cubicBezTo>
                    <a:pt x="2893" y="3438"/>
                    <a:pt x="3116" y="3428"/>
                    <a:pt x="3109" y="3333"/>
                  </a:cubicBezTo>
                  <a:cubicBezTo>
                    <a:pt x="3100" y="3235"/>
                    <a:pt x="2982" y="3235"/>
                    <a:pt x="2936" y="3156"/>
                  </a:cubicBezTo>
                  <a:cubicBezTo>
                    <a:pt x="2887" y="3081"/>
                    <a:pt x="2992" y="3032"/>
                    <a:pt x="2982" y="2992"/>
                  </a:cubicBezTo>
                  <a:cubicBezTo>
                    <a:pt x="2972" y="2956"/>
                    <a:pt x="2828" y="2937"/>
                    <a:pt x="2818" y="2887"/>
                  </a:cubicBezTo>
                  <a:cubicBezTo>
                    <a:pt x="2811" y="2838"/>
                    <a:pt x="2916" y="2848"/>
                    <a:pt x="2897" y="2789"/>
                  </a:cubicBezTo>
                  <a:cubicBezTo>
                    <a:pt x="2877" y="2733"/>
                    <a:pt x="2782" y="2625"/>
                    <a:pt x="2847" y="2537"/>
                  </a:cubicBezTo>
                  <a:cubicBezTo>
                    <a:pt x="2916" y="2452"/>
                    <a:pt x="3060" y="2537"/>
                    <a:pt x="2956" y="2344"/>
                  </a:cubicBezTo>
                  <a:cubicBezTo>
                    <a:pt x="2847" y="2150"/>
                    <a:pt x="2684" y="1908"/>
                    <a:pt x="2644" y="1849"/>
                  </a:cubicBezTo>
                  <a:cubicBezTo>
                    <a:pt x="2605" y="1793"/>
                    <a:pt x="2684" y="1695"/>
                    <a:pt x="2743" y="1656"/>
                  </a:cubicBezTo>
                  <a:cubicBezTo>
                    <a:pt x="2802" y="1620"/>
                    <a:pt x="2946" y="1472"/>
                    <a:pt x="2946" y="1413"/>
                  </a:cubicBezTo>
                  <a:cubicBezTo>
                    <a:pt x="2946" y="1358"/>
                    <a:pt x="2762" y="1200"/>
                    <a:pt x="2713" y="1171"/>
                  </a:cubicBezTo>
                  <a:cubicBezTo>
                    <a:pt x="2667" y="1145"/>
                    <a:pt x="2559" y="1154"/>
                    <a:pt x="2510" y="1056"/>
                  </a:cubicBezTo>
                  <a:cubicBezTo>
                    <a:pt x="2461" y="958"/>
                    <a:pt x="2412" y="932"/>
                    <a:pt x="2461" y="873"/>
                  </a:cubicBezTo>
                  <a:cubicBezTo>
                    <a:pt x="2500" y="824"/>
                    <a:pt x="2517" y="761"/>
                    <a:pt x="2510" y="699"/>
                  </a:cubicBezTo>
                  <a:cubicBezTo>
                    <a:pt x="2510" y="640"/>
                    <a:pt x="2615" y="689"/>
                    <a:pt x="2634" y="601"/>
                  </a:cubicBezTo>
                  <a:cubicBezTo>
                    <a:pt x="2648" y="555"/>
                    <a:pt x="2674" y="516"/>
                    <a:pt x="2707" y="483"/>
                  </a:cubicBezTo>
                  <a:cubicBezTo>
                    <a:pt x="2713" y="421"/>
                    <a:pt x="2713" y="358"/>
                    <a:pt x="2707" y="299"/>
                  </a:cubicBezTo>
                  <a:cubicBezTo>
                    <a:pt x="2690" y="204"/>
                    <a:pt x="2428" y="175"/>
                    <a:pt x="2366" y="67"/>
                  </a:cubicBezTo>
                  <a:cubicBezTo>
                    <a:pt x="2339" y="19"/>
                    <a:pt x="2294" y="1"/>
                    <a:pt x="2248"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3136444" y="2790571"/>
              <a:ext cx="253159" cy="202798"/>
            </a:xfrm>
            <a:custGeom>
              <a:avLst/>
              <a:gdLst/>
              <a:ahLst/>
              <a:cxnLst/>
              <a:rect l="l" t="t" r="r" b="b"/>
              <a:pathLst>
                <a:path w="6907" h="5533" extrusionOk="0">
                  <a:moveTo>
                    <a:pt x="1640" y="1"/>
                  </a:moveTo>
                  <a:cubicBezTo>
                    <a:pt x="1591" y="1"/>
                    <a:pt x="1552" y="6"/>
                    <a:pt x="1458" y="6"/>
                  </a:cubicBezTo>
                  <a:cubicBezTo>
                    <a:pt x="1314" y="6"/>
                    <a:pt x="1380" y="98"/>
                    <a:pt x="1121" y="108"/>
                  </a:cubicBezTo>
                  <a:cubicBezTo>
                    <a:pt x="862" y="121"/>
                    <a:pt x="721" y="291"/>
                    <a:pt x="797" y="318"/>
                  </a:cubicBezTo>
                  <a:cubicBezTo>
                    <a:pt x="875" y="344"/>
                    <a:pt x="1121" y="563"/>
                    <a:pt x="1042" y="599"/>
                  </a:cubicBezTo>
                  <a:cubicBezTo>
                    <a:pt x="967" y="639"/>
                    <a:pt x="954" y="757"/>
                    <a:pt x="849" y="757"/>
                  </a:cubicBezTo>
                  <a:cubicBezTo>
                    <a:pt x="744" y="757"/>
                    <a:pt x="643" y="770"/>
                    <a:pt x="643" y="848"/>
                  </a:cubicBezTo>
                  <a:cubicBezTo>
                    <a:pt x="643" y="921"/>
                    <a:pt x="512" y="1042"/>
                    <a:pt x="400" y="1042"/>
                  </a:cubicBezTo>
                  <a:cubicBezTo>
                    <a:pt x="396" y="1042"/>
                    <a:pt x="391" y="1042"/>
                    <a:pt x="387" y="1042"/>
                  </a:cubicBezTo>
                  <a:cubicBezTo>
                    <a:pt x="318" y="1032"/>
                    <a:pt x="174" y="960"/>
                    <a:pt x="60" y="898"/>
                  </a:cubicBezTo>
                  <a:lnTo>
                    <a:pt x="24" y="989"/>
                  </a:lnTo>
                  <a:lnTo>
                    <a:pt x="10" y="1078"/>
                  </a:lnTo>
                  <a:cubicBezTo>
                    <a:pt x="33" y="1146"/>
                    <a:pt x="1" y="1431"/>
                    <a:pt x="66" y="1451"/>
                  </a:cubicBezTo>
                  <a:cubicBezTo>
                    <a:pt x="138" y="1477"/>
                    <a:pt x="178" y="1605"/>
                    <a:pt x="331" y="1775"/>
                  </a:cubicBezTo>
                  <a:cubicBezTo>
                    <a:pt x="489" y="1946"/>
                    <a:pt x="803" y="2401"/>
                    <a:pt x="806" y="2513"/>
                  </a:cubicBezTo>
                  <a:cubicBezTo>
                    <a:pt x="810" y="2627"/>
                    <a:pt x="865" y="2748"/>
                    <a:pt x="1059" y="2876"/>
                  </a:cubicBezTo>
                  <a:cubicBezTo>
                    <a:pt x="1252" y="3007"/>
                    <a:pt x="1252" y="3168"/>
                    <a:pt x="1354" y="3246"/>
                  </a:cubicBezTo>
                  <a:cubicBezTo>
                    <a:pt x="1455" y="3322"/>
                    <a:pt x="1432" y="3413"/>
                    <a:pt x="1435" y="3610"/>
                  </a:cubicBezTo>
                  <a:cubicBezTo>
                    <a:pt x="1442" y="3803"/>
                    <a:pt x="1527" y="4052"/>
                    <a:pt x="1704" y="4160"/>
                  </a:cubicBezTo>
                  <a:cubicBezTo>
                    <a:pt x="1878" y="4268"/>
                    <a:pt x="1999" y="4383"/>
                    <a:pt x="2081" y="4593"/>
                  </a:cubicBezTo>
                  <a:cubicBezTo>
                    <a:pt x="2163" y="4799"/>
                    <a:pt x="2271" y="4979"/>
                    <a:pt x="2382" y="5091"/>
                  </a:cubicBezTo>
                  <a:cubicBezTo>
                    <a:pt x="2494" y="5202"/>
                    <a:pt x="2428" y="5261"/>
                    <a:pt x="2494" y="5343"/>
                  </a:cubicBezTo>
                  <a:cubicBezTo>
                    <a:pt x="2536" y="5402"/>
                    <a:pt x="2572" y="5464"/>
                    <a:pt x="2602" y="5533"/>
                  </a:cubicBezTo>
                  <a:cubicBezTo>
                    <a:pt x="2654" y="5510"/>
                    <a:pt x="2703" y="5484"/>
                    <a:pt x="2752" y="5451"/>
                  </a:cubicBezTo>
                  <a:cubicBezTo>
                    <a:pt x="2769" y="5415"/>
                    <a:pt x="2713" y="5310"/>
                    <a:pt x="2743" y="5274"/>
                  </a:cubicBezTo>
                  <a:cubicBezTo>
                    <a:pt x="2779" y="5222"/>
                    <a:pt x="2824" y="5179"/>
                    <a:pt x="2883" y="5150"/>
                  </a:cubicBezTo>
                  <a:cubicBezTo>
                    <a:pt x="2889" y="5148"/>
                    <a:pt x="2895" y="5147"/>
                    <a:pt x="2901" y="5147"/>
                  </a:cubicBezTo>
                  <a:cubicBezTo>
                    <a:pt x="2947" y="5147"/>
                    <a:pt x="3003" y="5191"/>
                    <a:pt x="3090" y="5191"/>
                  </a:cubicBezTo>
                  <a:cubicBezTo>
                    <a:pt x="3101" y="5191"/>
                    <a:pt x="3113" y="5191"/>
                    <a:pt x="3126" y="5189"/>
                  </a:cubicBezTo>
                  <a:cubicBezTo>
                    <a:pt x="3153" y="5184"/>
                    <a:pt x="3188" y="5183"/>
                    <a:pt x="3225" y="5183"/>
                  </a:cubicBezTo>
                  <a:cubicBezTo>
                    <a:pt x="3350" y="5183"/>
                    <a:pt x="3506" y="5205"/>
                    <a:pt x="3529" y="5225"/>
                  </a:cubicBezTo>
                  <a:cubicBezTo>
                    <a:pt x="3555" y="5254"/>
                    <a:pt x="3902" y="5235"/>
                    <a:pt x="3987" y="5300"/>
                  </a:cubicBezTo>
                  <a:cubicBezTo>
                    <a:pt x="4017" y="5324"/>
                    <a:pt x="4047" y="5337"/>
                    <a:pt x="4077" y="5337"/>
                  </a:cubicBezTo>
                  <a:cubicBezTo>
                    <a:pt x="4127" y="5337"/>
                    <a:pt x="4175" y="5298"/>
                    <a:pt x="4210" y="5215"/>
                  </a:cubicBezTo>
                  <a:cubicBezTo>
                    <a:pt x="4269" y="5084"/>
                    <a:pt x="4662" y="4806"/>
                    <a:pt x="4718" y="4776"/>
                  </a:cubicBezTo>
                  <a:cubicBezTo>
                    <a:pt x="4770" y="4747"/>
                    <a:pt x="5196" y="4776"/>
                    <a:pt x="5363" y="4737"/>
                  </a:cubicBezTo>
                  <a:cubicBezTo>
                    <a:pt x="5530" y="4701"/>
                    <a:pt x="6638" y="4344"/>
                    <a:pt x="6683" y="4308"/>
                  </a:cubicBezTo>
                  <a:cubicBezTo>
                    <a:pt x="6729" y="4272"/>
                    <a:pt x="6906" y="3692"/>
                    <a:pt x="6906" y="3623"/>
                  </a:cubicBezTo>
                  <a:cubicBezTo>
                    <a:pt x="6906" y="3559"/>
                    <a:pt x="6829" y="3390"/>
                    <a:pt x="6746" y="3390"/>
                  </a:cubicBezTo>
                  <a:cubicBezTo>
                    <a:pt x="6744" y="3390"/>
                    <a:pt x="6741" y="3390"/>
                    <a:pt x="6739" y="3390"/>
                  </a:cubicBezTo>
                  <a:cubicBezTo>
                    <a:pt x="6734" y="3391"/>
                    <a:pt x="6727" y="3391"/>
                    <a:pt x="6717" y="3391"/>
                  </a:cubicBezTo>
                  <a:cubicBezTo>
                    <a:pt x="6572" y="3391"/>
                    <a:pt x="5957" y="3323"/>
                    <a:pt x="5914" y="3295"/>
                  </a:cubicBezTo>
                  <a:cubicBezTo>
                    <a:pt x="5878" y="3276"/>
                    <a:pt x="5694" y="3135"/>
                    <a:pt x="5668" y="2945"/>
                  </a:cubicBezTo>
                  <a:cubicBezTo>
                    <a:pt x="5602" y="2889"/>
                    <a:pt x="5557" y="2817"/>
                    <a:pt x="5534" y="2735"/>
                  </a:cubicBezTo>
                  <a:cubicBezTo>
                    <a:pt x="5522" y="2737"/>
                    <a:pt x="5510" y="2738"/>
                    <a:pt x="5498" y="2738"/>
                  </a:cubicBezTo>
                  <a:cubicBezTo>
                    <a:pt x="5419" y="2738"/>
                    <a:pt x="5321" y="2704"/>
                    <a:pt x="5258" y="2549"/>
                  </a:cubicBezTo>
                  <a:cubicBezTo>
                    <a:pt x="5196" y="2503"/>
                    <a:pt x="5026" y="2260"/>
                    <a:pt x="5085" y="2195"/>
                  </a:cubicBezTo>
                  <a:cubicBezTo>
                    <a:pt x="5157" y="2113"/>
                    <a:pt x="5046" y="1936"/>
                    <a:pt x="4941" y="1841"/>
                  </a:cubicBezTo>
                  <a:cubicBezTo>
                    <a:pt x="4833" y="1743"/>
                    <a:pt x="4616" y="1563"/>
                    <a:pt x="4607" y="1454"/>
                  </a:cubicBezTo>
                  <a:cubicBezTo>
                    <a:pt x="4597" y="1405"/>
                    <a:pt x="4584" y="1359"/>
                    <a:pt x="4564" y="1314"/>
                  </a:cubicBezTo>
                  <a:lnTo>
                    <a:pt x="4302" y="1300"/>
                  </a:lnTo>
                  <a:lnTo>
                    <a:pt x="4135" y="1156"/>
                  </a:lnTo>
                  <a:cubicBezTo>
                    <a:pt x="4135" y="1156"/>
                    <a:pt x="3630" y="1094"/>
                    <a:pt x="3552" y="1094"/>
                  </a:cubicBezTo>
                  <a:cubicBezTo>
                    <a:pt x="3476" y="1094"/>
                    <a:pt x="3280" y="1068"/>
                    <a:pt x="3165" y="963"/>
                  </a:cubicBezTo>
                  <a:cubicBezTo>
                    <a:pt x="3047" y="861"/>
                    <a:pt x="2480" y="432"/>
                    <a:pt x="2376" y="380"/>
                  </a:cubicBezTo>
                  <a:cubicBezTo>
                    <a:pt x="2274" y="331"/>
                    <a:pt x="1845" y="20"/>
                    <a:pt x="1730" y="6"/>
                  </a:cubicBezTo>
                  <a:cubicBezTo>
                    <a:pt x="1692" y="2"/>
                    <a:pt x="1665" y="1"/>
                    <a:pt x="1640"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3344676" y="2883488"/>
              <a:ext cx="96689" cy="107722"/>
            </a:xfrm>
            <a:custGeom>
              <a:avLst/>
              <a:gdLst/>
              <a:ahLst/>
              <a:cxnLst/>
              <a:rect l="l" t="t" r="r" b="b"/>
              <a:pathLst>
                <a:path w="2638" h="2939" extrusionOk="0">
                  <a:moveTo>
                    <a:pt x="1546" y="0"/>
                  </a:moveTo>
                  <a:lnTo>
                    <a:pt x="1432" y="66"/>
                  </a:lnTo>
                  <a:lnTo>
                    <a:pt x="1310" y="69"/>
                  </a:lnTo>
                  <a:lnTo>
                    <a:pt x="1310" y="315"/>
                  </a:lnTo>
                  <a:lnTo>
                    <a:pt x="1104" y="577"/>
                  </a:lnTo>
                  <a:lnTo>
                    <a:pt x="993" y="855"/>
                  </a:lnTo>
                  <a:lnTo>
                    <a:pt x="1061" y="855"/>
                  </a:lnTo>
                  <a:cubicBezTo>
                    <a:pt x="1064" y="855"/>
                    <a:pt x="1066" y="855"/>
                    <a:pt x="1068" y="855"/>
                  </a:cubicBezTo>
                  <a:cubicBezTo>
                    <a:pt x="1148" y="855"/>
                    <a:pt x="1228" y="1024"/>
                    <a:pt x="1228" y="1088"/>
                  </a:cubicBezTo>
                  <a:cubicBezTo>
                    <a:pt x="1228" y="1154"/>
                    <a:pt x="1052" y="1733"/>
                    <a:pt x="1002" y="1773"/>
                  </a:cubicBezTo>
                  <a:cubicBezTo>
                    <a:pt x="970" y="1799"/>
                    <a:pt x="387" y="1992"/>
                    <a:pt x="0" y="2110"/>
                  </a:cubicBezTo>
                  <a:cubicBezTo>
                    <a:pt x="82" y="2284"/>
                    <a:pt x="252" y="2628"/>
                    <a:pt x="403" y="2939"/>
                  </a:cubicBezTo>
                  <a:cubicBezTo>
                    <a:pt x="429" y="2926"/>
                    <a:pt x="459" y="2913"/>
                    <a:pt x="485" y="2896"/>
                  </a:cubicBezTo>
                  <a:cubicBezTo>
                    <a:pt x="668" y="2792"/>
                    <a:pt x="875" y="2844"/>
                    <a:pt x="1016" y="2805"/>
                  </a:cubicBezTo>
                  <a:cubicBezTo>
                    <a:pt x="1156" y="2765"/>
                    <a:pt x="1022" y="2651"/>
                    <a:pt x="1143" y="2549"/>
                  </a:cubicBezTo>
                  <a:cubicBezTo>
                    <a:pt x="1198" y="2503"/>
                    <a:pt x="1263" y="2494"/>
                    <a:pt x="1324" y="2494"/>
                  </a:cubicBezTo>
                  <a:cubicBezTo>
                    <a:pt x="1370" y="2494"/>
                    <a:pt x="1414" y="2499"/>
                    <a:pt x="1448" y="2499"/>
                  </a:cubicBezTo>
                  <a:cubicBezTo>
                    <a:pt x="1469" y="2499"/>
                    <a:pt x="1487" y="2497"/>
                    <a:pt x="1500" y="2490"/>
                  </a:cubicBezTo>
                  <a:cubicBezTo>
                    <a:pt x="1563" y="2454"/>
                    <a:pt x="1605" y="2235"/>
                    <a:pt x="1713" y="2189"/>
                  </a:cubicBezTo>
                  <a:cubicBezTo>
                    <a:pt x="1818" y="2146"/>
                    <a:pt x="1936" y="2176"/>
                    <a:pt x="1923" y="2084"/>
                  </a:cubicBezTo>
                  <a:cubicBezTo>
                    <a:pt x="1907" y="1989"/>
                    <a:pt x="1933" y="1661"/>
                    <a:pt x="2034" y="1642"/>
                  </a:cubicBezTo>
                  <a:cubicBezTo>
                    <a:pt x="2136" y="1622"/>
                    <a:pt x="2293" y="1517"/>
                    <a:pt x="2300" y="1458"/>
                  </a:cubicBezTo>
                  <a:cubicBezTo>
                    <a:pt x="2306" y="1399"/>
                    <a:pt x="2506" y="1183"/>
                    <a:pt x="2572" y="1075"/>
                  </a:cubicBezTo>
                  <a:cubicBezTo>
                    <a:pt x="2634" y="970"/>
                    <a:pt x="2637" y="911"/>
                    <a:pt x="2545" y="898"/>
                  </a:cubicBezTo>
                  <a:cubicBezTo>
                    <a:pt x="2454" y="882"/>
                    <a:pt x="2310" y="626"/>
                    <a:pt x="2270" y="554"/>
                  </a:cubicBezTo>
                  <a:cubicBezTo>
                    <a:pt x="2231" y="479"/>
                    <a:pt x="1949" y="528"/>
                    <a:pt x="1723" y="348"/>
                  </a:cubicBezTo>
                  <a:cubicBezTo>
                    <a:pt x="1631" y="276"/>
                    <a:pt x="1579" y="138"/>
                    <a:pt x="154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3329171" y="2871832"/>
              <a:ext cx="14075" cy="19096"/>
            </a:xfrm>
            <a:custGeom>
              <a:avLst/>
              <a:gdLst/>
              <a:ahLst/>
              <a:cxnLst/>
              <a:rect l="l" t="t" r="r" b="b"/>
              <a:pathLst>
                <a:path w="384" h="521" extrusionOk="0">
                  <a:moveTo>
                    <a:pt x="215" y="1"/>
                  </a:moveTo>
                  <a:cubicBezTo>
                    <a:pt x="90" y="1"/>
                    <a:pt x="23" y="251"/>
                    <a:pt x="23" y="325"/>
                  </a:cubicBezTo>
                  <a:cubicBezTo>
                    <a:pt x="23" y="332"/>
                    <a:pt x="21" y="335"/>
                    <a:pt x="16" y="335"/>
                  </a:cubicBezTo>
                  <a:cubicBezTo>
                    <a:pt x="12" y="335"/>
                    <a:pt x="7" y="333"/>
                    <a:pt x="0" y="328"/>
                  </a:cubicBezTo>
                  <a:lnTo>
                    <a:pt x="0" y="328"/>
                  </a:lnTo>
                  <a:cubicBezTo>
                    <a:pt x="60" y="485"/>
                    <a:pt x="162" y="520"/>
                    <a:pt x="242" y="520"/>
                  </a:cubicBezTo>
                  <a:cubicBezTo>
                    <a:pt x="254" y="520"/>
                    <a:pt x="265" y="520"/>
                    <a:pt x="276" y="518"/>
                  </a:cubicBezTo>
                  <a:cubicBezTo>
                    <a:pt x="266" y="489"/>
                    <a:pt x="269" y="456"/>
                    <a:pt x="282" y="427"/>
                  </a:cubicBezTo>
                  <a:cubicBezTo>
                    <a:pt x="344" y="322"/>
                    <a:pt x="384" y="43"/>
                    <a:pt x="240" y="4"/>
                  </a:cubicBezTo>
                  <a:cubicBezTo>
                    <a:pt x="231" y="2"/>
                    <a:pt x="223" y="1"/>
                    <a:pt x="215"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3344053" y="2868606"/>
              <a:ext cx="57178" cy="46255"/>
            </a:xfrm>
            <a:custGeom>
              <a:avLst/>
              <a:gdLst/>
              <a:ahLst/>
              <a:cxnLst/>
              <a:rect l="l" t="t" r="r" b="b"/>
              <a:pathLst>
                <a:path w="1560" h="1262" extrusionOk="0">
                  <a:moveTo>
                    <a:pt x="1469" y="0"/>
                  </a:moveTo>
                  <a:cubicBezTo>
                    <a:pt x="1407" y="0"/>
                    <a:pt x="1175" y="255"/>
                    <a:pt x="1078" y="439"/>
                  </a:cubicBezTo>
                  <a:cubicBezTo>
                    <a:pt x="995" y="607"/>
                    <a:pt x="766" y="738"/>
                    <a:pt x="547" y="738"/>
                  </a:cubicBezTo>
                  <a:cubicBezTo>
                    <a:pt x="518" y="738"/>
                    <a:pt x="488" y="736"/>
                    <a:pt x="459" y="731"/>
                  </a:cubicBezTo>
                  <a:cubicBezTo>
                    <a:pt x="419" y="724"/>
                    <a:pt x="383" y="721"/>
                    <a:pt x="350" y="721"/>
                  </a:cubicBezTo>
                  <a:cubicBezTo>
                    <a:pt x="190" y="721"/>
                    <a:pt x="124" y="797"/>
                    <a:pt x="69" y="832"/>
                  </a:cubicBezTo>
                  <a:cubicBezTo>
                    <a:pt x="66" y="835"/>
                    <a:pt x="60" y="837"/>
                    <a:pt x="54" y="837"/>
                  </a:cubicBezTo>
                  <a:cubicBezTo>
                    <a:pt x="40" y="837"/>
                    <a:pt x="21" y="829"/>
                    <a:pt x="1" y="813"/>
                  </a:cubicBezTo>
                  <a:lnTo>
                    <a:pt x="1" y="813"/>
                  </a:lnTo>
                  <a:cubicBezTo>
                    <a:pt x="30" y="1006"/>
                    <a:pt x="214" y="1144"/>
                    <a:pt x="253" y="1166"/>
                  </a:cubicBezTo>
                  <a:cubicBezTo>
                    <a:pt x="292" y="1193"/>
                    <a:pt x="813" y="1248"/>
                    <a:pt x="1010" y="1261"/>
                  </a:cubicBezTo>
                  <a:lnTo>
                    <a:pt x="1118" y="983"/>
                  </a:lnTo>
                  <a:lnTo>
                    <a:pt x="1324" y="721"/>
                  </a:lnTo>
                  <a:lnTo>
                    <a:pt x="1324" y="475"/>
                  </a:lnTo>
                  <a:lnTo>
                    <a:pt x="1445" y="475"/>
                  </a:lnTo>
                  <a:lnTo>
                    <a:pt x="1560" y="410"/>
                  </a:lnTo>
                  <a:cubicBezTo>
                    <a:pt x="1514" y="207"/>
                    <a:pt x="1504" y="4"/>
                    <a:pt x="1472" y="0"/>
                  </a:cubicBezTo>
                  <a:cubicBezTo>
                    <a:pt x="1471" y="0"/>
                    <a:pt x="1470" y="0"/>
                    <a:pt x="146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3911641" y="3114149"/>
              <a:ext cx="233220" cy="70703"/>
            </a:xfrm>
            <a:custGeom>
              <a:avLst/>
              <a:gdLst/>
              <a:ahLst/>
              <a:cxnLst/>
              <a:rect l="l" t="t" r="r" b="b"/>
              <a:pathLst>
                <a:path w="6363" h="1929" extrusionOk="0">
                  <a:moveTo>
                    <a:pt x="49" y="45"/>
                  </a:moveTo>
                  <a:cubicBezTo>
                    <a:pt x="33" y="45"/>
                    <a:pt x="17" y="46"/>
                    <a:pt x="1" y="46"/>
                  </a:cubicBezTo>
                  <a:cubicBezTo>
                    <a:pt x="79" y="217"/>
                    <a:pt x="89" y="400"/>
                    <a:pt x="93" y="548"/>
                  </a:cubicBezTo>
                  <a:cubicBezTo>
                    <a:pt x="99" y="741"/>
                    <a:pt x="384" y="1049"/>
                    <a:pt x="427" y="1177"/>
                  </a:cubicBezTo>
                  <a:cubicBezTo>
                    <a:pt x="469" y="1304"/>
                    <a:pt x="551" y="1340"/>
                    <a:pt x="741" y="1478"/>
                  </a:cubicBezTo>
                  <a:cubicBezTo>
                    <a:pt x="917" y="1602"/>
                    <a:pt x="1245" y="1800"/>
                    <a:pt x="1349" y="1800"/>
                  </a:cubicBezTo>
                  <a:cubicBezTo>
                    <a:pt x="1358" y="1800"/>
                    <a:pt x="1365" y="1798"/>
                    <a:pt x="1370" y="1796"/>
                  </a:cubicBezTo>
                  <a:cubicBezTo>
                    <a:pt x="1442" y="1763"/>
                    <a:pt x="1259" y="1442"/>
                    <a:pt x="1154" y="1331"/>
                  </a:cubicBezTo>
                  <a:cubicBezTo>
                    <a:pt x="1046" y="1219"/>
                    <a:pt x="1144" y="921"/>
                    <a:pt x="1147" y="702"/>
                  </a:cubicBezTo>
                  <a:cubicBezTo>
                    <a:pt x="1154" y="485"/>
                    <a:pt x="944" y="508"/>
                    <a:pt x="895" y="358"/>
                  </a:cubicBezTo>
                  <a:cubicBezTo>
                    <a:pt x="849" y="207"/>
                    <a:pt x="767" y="295"/>
                    <a:pt x="738" y="197"/>
                  </a:cubicBezTo>
                  <a:cubicBezTo>
                    <a:pt x="731" y="181"/>
                    <a:pt x="722" y="164"/>
                    <a:pt x="712" y="151"/>
                  </a:cubicBezTo>
                  <a:cubicBezTo>
                    <a:pt x="600" y="187"/>
                    <a:pt x="643" y="276"/>
                    <a:pt x="610" y="282"/>
                  </a:cubicBezTo>
                  <a:cubicBezTo>
                    <a:pt x="592" y="287"/>
                    <a:pt x="534" y="294"/>
                    <a:pt x="478" y="294"/>
                  </a:cubicBezTo>
                  <a:cubicBezTo>
                    <a:pt x="414" y="294"/>
                    <a:pt x="351" y="284"/>
                    <a:pt x="351" y="249"/>
                  </a:cubicBezTo>
                  <a:cubicBezTo>
                    <a:pt x="355" y="154"/>
                    <a:pt x="286" y="73"/>
                    <a:pt x="191" y="56"/>
                  </a:cubicBezTo>
                  <a:cubicBezTo>
                    <a:pt x="144" y="49"/>
                    <a:pt x="97" y="45"/>
                    <a:pt x="49" y="45"/>
                  </a:cubicBezTo>
                  <a:close/>
                  <a:moveTo>
                    <a:pt x="5511" y="0"/>
                  </a:moveTo>
                  <a:cubicBezTo>
                    <a:pt x="5396" y="0"/>
                    <a:pt x="5259" y="233"/>
                    <a:pt x="5252" y="328"/>
                  </a:cubicBezTo>
                  <a:cubicBezTo>
                    <a:pt x="5242" y="423"/>
                    <a:pt x="5056" y="413"/>
                    <a:pt x="5075" y="551"/>
                  </a:cubicBezTo>
                  <a:cubicBezTo>
                    <a:pt x="5085" y="603"/>
                    <a:pt x="5049" y="626"/>
                    <a:pt x="5006" y="639"/>
                  </a:cubicBezTo>
                  <a:cubicBezTo>
                    <a:pt x="5034" y="749"/>
                    <a:pt x="5050" y="831"/>
                    <a:pt x="5018" y="831"/>
                  </a:cubicBezTo>
                  <a:cubicBezTo>
                    <a:pt x="5015" y="831"/>
                    <a:pt x="5013" y="830"/>
                    <a:pt x="5010" y="829"/>
                  </a:cubicBezTo>
                  <a:cubicBezTo>
                    <a:pt x="5003" y="828"/>
                    <a:pt x="4998" y="827"/>
                    <a:pt x="4992" y="827"/>
                  </a:cubicBezTo>
                  <a:cubicBezTo>
                    <a:pt x="4927" y="827"/>
                    <a:pt x="4902" y="908"/>
                    <a:pt x="4797" y="908"/>
                  </a:cubicBezTo>
                  <a:cubicBezTo>
                    <a:pt x="4754" y="908"/>
                    <a:pt x="4689" y="810"/>
                    <a:pt x="4617" y="679"/>
                  </a:cubicBezTo>
                  <a:lnTo>
                    <a:pt x="4610" y="679"/>
                  </a:lnTo>
                  <a:cubicBezTo>
                    <a:pt x="4535" y="679"/>
                    <a:pt x="4361" y="947"/>
                    <a:pt x="4322" y="1134"/>
                  </a:cubicBezTo>
                  <a:cubicBezTo>
                    <a:pt x="4282" y="1317"/>
                    <a:pt x="4109" y="1258"/>
                    <a:pt x="3847" y="1278"/>
                  </a:cubicBezTo>
                  <a:cubicBezTo>
                    <a:pt x="3585" y="1298"/>
                    <a:pt x="3693" y="1570"/>
                    <a:pt x="3634" y="1694"/>
                  </a:cubicBezTo>
                  <a:cubicBezTo>
                    <a:pt x="3623" y="1719"/>
                    <a:pt x="3601" y="1729"/>
                    <a:pt x="3571" y="1729"/>
                  </a:cubicBezTo>
                  <a:cubicBezTo>
                    <a:pt x="3465" y="1729"/>
                    <a:pt x="3262" y="1596"/>
                    <a:pt x="3149" y="1573"/>
                  </a:cubicBezTo>
                  <a:lnTo>
                    <a:pt x="3149" y="1573"/>
                  </a:lnTo>
                  <a:cubicBezTo>
                    <a:pt x="3172" y="1674"/>
                    <a:pt x="3205" y="1783"/>
                    <a:pt x="3244" y="1783"/>
                  </a:cubicBezTo>
                  <a:cubicBezTo>
                    <a:pt x="3312" y="1783"/>
                    <a:pt x="3410" y="1928"/>
                    <a:pt x="3484" y="1928"/>
                  </a:cubicBezTo>
                  <a:cubicBezTo>
                    <a:pt x="3495" y="1928"/>
                    <a:pt x="3506" y="1925"/>
                    <a:pt x="3516" y="1917"/>
                  </a:cubicBezTo>
                  <a:cubicBezTo>
                    <a:pt x="3547" y="1894"/>
                    <a:pt x="3602" y="1889"/>
                    <a:pt x="3665" y="1889"/>
                  </a:cubicBezTo>
                  <a:cubicBezTo>
                    <a:pt x="3709" y="1889"/>
                    <a:pt x="3758" y="1891"/>
                    <a:pt x="3804" y="1891"/>
                  </a:cubicBezTo>
                  <a:cubicBezTo>
                    <a:pt x="3856" y="1891"/>
                    <a:pt x="3905" y="1888"/>
                    <a:pt x="3942" y="1874"/>
                  </a:cubicBezTo>
                  <a:cubicBezTo>
                    <a:pt x="4060" y="1835"/>
                    <a:pt x="4079" y="1740"/>
                    <a:pt x="4273" y="1740"/>
                  </a:cubicBezTo>
                  <a:cubicBezTo>
                    <a:pt x="4420" y="1740"/>
                    <a:pt x="4409" y="1831"/>
                    <a:pt x="4481" y="1831"/>
                  </a:cubicBezTo>
                  <a:cubicBezTo>
                    <a:pt x="4504" y="1831"/>
                    <a:pt x="4534" y="1822"/>
                    <a:pt x="4581" y="1799"/>
                  </a:cubicBezTo>
                  <a:cubicBezTo>
                    <a:pt x="4774" y="1701"/>
                    <a:pt x="4892" y="1779"/>
                    <a:pt x="4872" y="1606"/>
                  </a:cubicBezTo>
                  <a:cubicBezTo>
                    <a:pt x="4852" y="1432"/>
                    <a:pt x="4990" y="1432"/>
                    <a:pt x="4970" y="1294"/>
                  </a:cubicBezTo>
                  <a:cubicBezTo>
                    <a:pt x="4951" y="1160"/>
                    <a:pt x="5183" y="1255"/>
                    <a:pt x="5164" y="1006"/>
                  </a:cubicBezTo>
                  <a:cubicBezTo>
                    <a:pt x="5148" y="810"/>
                    <a:pt x="5367" y="788"/>
                    <a:pt x="5539" y="788"/>
                  </a:cubicBezTo>
                  <a:cubicBezTo>
                    <a:pt x="5588" y="788"/>
                    <a:pt x="5633" y="790"/>
                    <a:pt x="5668" y="790"/>
                  </a:cubicBezTo>
                  <a:cubicBezTo>
                    <a:pt x="5721" y="800"/>
                    <a:pt x="5773" y="816"/>
                    <a:pt x="5822" y="846"/>
                  </a:cubicBezTo>
                  <a:cubicBezTo>
                    <a:pt x="5937" y="787"/>
                    <a:pt x="6101" y="715"/>
                    <a:pt x="6028" y="646"/>
                  </a:cubicBezTo>
                  <a:cubicBezTo>
                    <a:pt x="5940" y="571"/>
                    <a:pt x="6287" y="636"/>
                    <a:pt x="6327" y="521"/>
                  </a:cubicBezTo>
                  <a:cubicBezTo>
                    <a:pt x="6362" y="414"/>
                    <a:pt x="6220" y="329"/>
                    <a:pt x="6129" y="329"/>
                  </a:cubicBezTo>
                  <a:cubicBezTo>
                    <a:pt x="6120" y="329"/>
                    <a:pt x="6112" y="330"/>
                    <a:pt x="6104" y="331"/>
                  </a:cubicBezTo>
                  <a:lnTo>
                    <a:pt x="6104" y="328"/>
                  </a:lnTo>
                  <a:cubicBezTo>
                    <a:pt x="6080" y="333"/>
                    <a:pt x="6047" y="337"/>
                    <a:pt x="6012" y="337"/>
                  </a:cubicBezTo>
                  <a:cubicBezTo>
                    <a:pt x="5919" y="337"/>
                    <a:pt x="5812" y="315"/>
                    <a:pt x="5812" y="253"/>
                  </a:cubicBezTo>
                  <a:cubicBezTo>
                    <a:pt x="5812" y="164"/>
                    <a:pt x="5629" y="0"/>
                    <a:pt x="5511"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4080836" y="3137680"/>
              <a:ext cx="15834" cy="9896"/>
            </a:xfrm>
            <a:custGeom>
              <a:avLst/>
              <a:gdLst/>
              <a:ahLst/>
              <a:cxnLst/>
              <a:rect l="l" t="t" r="r" b="b"/>
              <a:pathLst>
                <a:path w="432" h="270" extrusionOk="0">
                  <a:moveTo>
                    <a:pt x="390" y="1"/>
                  </a:moveTo>
                  <a:cubicBezTo>
                    <a:pt x="322" y="24"/>
                    <a:pt x="227" y="24"/>
                    <a:pt x="227" y="76"/>
                  </a:cubicBezTo>
                  <a:cubicBezTo>
                    <a:pt x="227" y="98"/>
                    <a:pt x="217" y="107"/>
                    <a:pt x="200" y="107"/>
                  </a:cubicBezTo>
                  <a:cubicBezTo>
                    <a:pt x="155" y="107"/>
                    <a:pt x="61" y="41"/>
                    <a:pt x="1" y="37"/>
                  </a:cubicBezTo>
                  <a:lnTo>
                    <a:pt x="1" y="37"/>
                  </a:lnTo>
                  <a:cubicBezTo>
                    <a:pt x="73" y="168"/>
                    <a:pt x="138" y="269"/>
                    <a:pt x="181" y="269"/>
                  </a:cubicBezTo>
                  <a:cubicBezTo>
                    <a:pt x="285" y="269"/>
                    <a:pt x="311" y="188"/>
                    <a:pt x="374" y="188"/>
                  </a:cubicBezTo>
                  <a:cubicBezTo>
                    <a:pt x="380" y="188"/>
                    <a:pt x="387" y="189"/>
                    <a:pt x="394" y="191"/>
                  </a:cubicBezTo>
                  <a:cubicBezTo>
                    <a:pt x="396" y="191"/>
                    <a:pt x="399" y="192"/>
                    <a:pt x="401" y="192"/>
                  </a:cubicBezTo>
                  <a:cubicBezTo>
                    <a:pt x="431" y="192"/>
                    <a:pt x="418" y="110"/>
                    <a:pt x="390" y="1"/>
                  </a:cubicBezTo>
                  <a:close/>
                </a:path>
              </a:pathLst>
            </a:custGeom>
            <a:solidFill>
              <a:srgbClr val="F0CC46"/>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3186770" y="2717850"/>
              <a:ext cx="117471" cy="114392"/>
            </a:xfrm>
            <a:custGeom>
              <a:avLst/>
              <a:gdLst/>
              <a:ahLst/>
              <a:cxnLst/>
              <a:rect l="l" t="t" r="r" b="b"/>
              <a:pathLst>
                <a:path w="3205" h="3121" extrusionOk="0">
                  <a:moveTo>
                    <a:pt x="1962" y="117"/>
                  </a:moveTo>
                  <a:cubicBezTo>
                    <a:pt x="1962" y="118"/>
                    <a:pt x="1962" y="121"/>
                    <a:pt x="1962" y="123"/>
                  </a:cubicBezTo>
                  <a:lnTo>
                    <a:pt x="1962" y="123"/>
                  </a:lnTo>
                  <a:cubicBezTo>
                    <a:pt x="1962" y="121"/>
                    <a:pt x="1962" y="119"/>
                    <a:pt x="1962" y="117"/>
                  </a:cubicBezTo>
                  <a:close/>
                  <a:moveTo>
                    <a:pt x="1357" y="0"/>
                  </a:moveTo>
                  <a:cubicBezTo>
                    <a:pt x="1347" y="0"/>
                    <a:pt x="1337" y="1"/>
                    <a:pt x="1327" y="2"/>
                  </a:cubicBezTo>
                  <a:cubicBezTo>
                    <a:pt x="1225" y="15"/>
                    <a:pt x="1229" y="68"/>
                    <a:pt x="1180" y="113"/>
                  </a:cubicBezTo>
                  <a:lnTo>
                    <a:pt x="1186" y="117"/>
                  </a:lnTo>
                  <a:lnTo>
                    <a:pt x="993" y="258"/>
                  </a:lnTo>
                  <a:cubicBezTo>
                    <a:pt x="993" y="258"/>
                    <a:pt x="822" y="310"/>
                    <a:pt x="786" y="415"/>
                  </a:cubicBezTo>
                  <a:cubicBezTo>
                    <a:pt x="747" y="516"/>
                    <a:pt x="862" y="621"/>
                    <a:pt x="809" y="683"/>
                  </a:cubicBezTo>
                  <a:cubicBezTo>
                    <a:pt x="760" y="749"/>
                    <a:pt x="770" y="893"/>
                    <a:pt x="786" y="945"/>
                  </a:cubicBezTo>
                  <a:cubicBezTo>
                    <a:pt x="800" y="995"/>
                    <a:pt x="708" y="1139"/>
                    <a:pt x="708" y="1139"/>
                  </a:cubicBezTo>
                  <a:cubicBezTo>
                    <a:pt x="708" y="1139"/>
                    <a:pt x="321" y="1345"/>
                    <a:pt x="0" y="1509"/>
                  </a:cubicBezTo>
                  <a:cubicBezTo>
                    <a:pt x="7" y="1565"/>
                    <a:pt x="13" y="1617"/>
                    <a:pt x="26" y="1669"/>
                  </a:cubicBezTo>
                  <a:cubicBezTo>
                    <a:pt x="49" y="1742"/>
                    <a:pt x="79" y="1879"/>
                    <a:pt x="105" y="1990"/>
                  </a:cubicBezTo>
                  <a:cubicBezTo>
                    <a:pt x="186" y="1990"/>
                    <a:pt x="222" y="1986"/>
                    <a:pt x="269" y="1986"/>
                  </a:cubicBezTo>
                  <a:cubicBezTo>
                    <a:pt x="293" y="1986"/>
                    <a:pt x="320" y="1987"/>
                    <a:pt x="357" y="1990"/>
                  </a:cubicBezTo>
                  <a:cubicBezTo>
                    <a:pt x="469" y="2004"/>
                    <a:pt x="901" y="2315"/>
                    <a:pt x="1006" y="2367"/>
                  </a:cubicBezTo>
                  <a:cubicBezTo>
                    <a:pt x="1107" y="2420"/>
                    <a:pt x="1677" y="2845"/>
                    <a:pt x="1795" y="2950"/>
                  </a:cubicBezTo>
                  <a:cubicBezTo>
                    <a:pt x="1910" y="3052"/>
                    <a:pt x="2103" y="3078"/>
                    <a:pt x="2182" y="3078"/>
                  </a:cubicBezTo>
                  <a:cubicBezTo>
                    <a:pt x="2228" y="3078"/>
                    <a:pt x="2411" y="3101"/>
                    <a:pt x="2562" y="3121"/>
                  </a:cubicBezTo>
                  <a:cubicBezTo>
                    <a:pt x="2605" y="3006"/>
                    <a:pt x="2670" y="2855"/>
                    <a:pt x="2696" y="2829"/>
                  </a:cubicBezTo>
                  <a:cubicBezTo>
                    <a:pt x="2736" y="2783"/>
                    <a:pt x="2745" y="2721"/>
                    <a:pt x="2844" y="2708"/>
                  </a:cubicBezTo>
                  <a:cubicBezTo>
                    <a:pt x="2852" y="2707"/>
                    <a:pt x="2860" y="2706"/>
                    <a:pt x="2868" y="2706"/>
                  </a:cubicBezTo>
                  <a:cubicBezTo>
                    <a:pt x="2936" y="2706"/>
                    <a:pt x="2984" y="2756"/>
                    <a:pt x="3063" y="2829"/>
                  </a:cubicBezTo>
                  <a:cubicBezTo>
                    <a:pt x="3103" y="2793"/>
                    <a:pt x="3152" y="2767"/>
                    <a:pt x="3204" y="2754"/>
                  </a:cubicBezTo>
                  <a:cubicBezTo>
                    <a:pt x="3119" y="2662"/>
                    <a:pt x="3014" y="2557"/>
                    <a:pt x="3021" y="2495"/>
                  </a:cubicBezTo>
                  <a:cubicBezTo>
                    <a:pt x="3034" y="2393"/>
                    <a:pt x="2916" y="2341"/>
                    <a:pt x="2903" y="2275"/>
                  </a:cubicBezTo>
                  <a:cubicBezTo>
                    <a:pt x="2890" y="2210"/>
                    <a:pt x="2981" y="2108"/>
                    <a:pt x="2929" y="2056"/>
                  </a:cubicBezTo>
                  <a:cubicBezTo>
                    <a:pt x="2880" y="2004"/>
                    <a:pt x="2867" y="1876"/>
                    <a:pt x="2775" y="1863"/>
                  </a:cubicBezTo>
                  <a:cubicBezTo>
                    <a:pt x="2683" y="1850"/>
                    <a:pt x="2398" y="1705"/>
                    <a:pt x="2411" y="1617"/>
                  </a:cubicBezTo>
                  <a:cubicBezTo>
                    <a:pt x="2424" y="1525"/>
                    <a:pt x="2310" y="1460"/>
                    <a:pt x="2257" y="1437"/>
                  </a:cubicBezTo>
                  <a:cubicBezTo>
                    <a:pt x="2205" y="1411"/>
                    <a:pt x="2152" y="1178"/>
                    <a:pt x="2218" y="1139"/>
                  </a:cubicBezTo>
                  <a:cubicBezTo>
                    <a:pt x="2284" y="1099"/>
                    <a:pt x="2270" y="880"/>
                    <a:pt x="2349" y="880"/>
                  </a:cubicBezTo>
                  <a:cubicBezTo>
                    <a:pt x="2424" y="880"/>
                    <a:pt x="2362" y="762"/>
                    <a:pt x="2388" y="683"/>
                  </a:cubicBezTo>
                  <a:cubicBezTo>
                    <a:pt x="2418" y="608"/>
                    <a:pt x="2323" y="569"/>
                    <a:pt x="2261" y="569"/>
                  </a:cubicBezTo>
                  <a:cubicBezTo>
                    <a:pt x="2195" y="569"/>
                    <a:pt x="2077" y="464"/>
                    <a:pt x="2077" y="375"/>
                  </a:cubicBezTo>
                  <a:cubicBezTo>
                    <a:pt x="2077" y="288"/>
                    <a:pt x="1961" y="168"/>
                    <a:pt x="1962" y="123"/>
                  </a:cubicBezTo>
                  <a:lnTo>
                    <a:pt x="1962" y="123"/>
                  </a:lnTo>
                  <a:cubicBezTo>
                    <a:pt x="1955" y="160"/>
                    <a:pt x="1936" y="174"/>
                    <a:pt x="1910" y="174"/>
                  </a:cubicBezTo>
                  <a:cubicBezTo>
                    <a:pt x="1836" y="174"/>
                    <a:pt x="1703" y="57"/>
                    <a:pt x="1634" y="57"/>
                  </a:cubicBezTo>
                  <a:cubicBezTo>
                    <a:pt x="1627" y="57"/>
                    <a:pt x="1621" y="58"/>
                    <a:pt x="1615" y="61"/>
                  </a:cubicBezTo>
                  <a:cubicBezTo>
                    <a:pt x="1604" y="67"/>
                    <a:pt x="1593" y="69"/>
                    <a:pt x="1583" y="69"/>
                  </a:cubicBezTo>
                  <a:cubicBezTo>
                    <a:pt x="1525" y="69"/>
                    <a:pt x="1468" y="0"/>
                    <a:pt x="1357"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3280531" y="2816925"/>
              <a:ext cx="23201" cy="21808"/>
            </a:xfrm>
            <a:custGeom>
              <a:avLst/>
              <a:gdLst/>
              <a:ahLst/>
              <a:cxnLst/>
              <a:rect l="l" t="t" r="r" b="b"/>
              <a:pathLst>
                <a:path w="633" h="595" extrusionOk="0">
                  <a:moveTo>
                    <a:pt x="305" y="0"/>
                  </a:moveTo>
                  <a:cubicBezTo>
                    <a:pt x="299" y="0"/>
                    <a:pt x="292" y="1"/>
                    <a:pt x="286" y="2"/>
                  </a:cubicBezTo>
                  <a:cubicBezTo>
                    <a:pt x="184" y="18"/>
                    <a:pt x="178" y="80"/>
                    <a:pt x="138" y="123"/>
                  </a:cubicBezTo>
                  <a:cubicBezTo>
                    <a:pt x="112" y="149"/>
                    <a:pt x="47" y="300"/>
                    <a:pt x="1" y="411"/>
                  </a:cubicBezTo>
                  <a:lnTo>
                    <a:pt x="204" y="437"/>
                  </a:lnTo>
                  <a:lnTo>
                    <a:pt x="371" y="581"/>
                  </a:lnTo>
                  <a:lnTo>
                    <a:pt x="633" y="595"/>
                  </a:lnTo>
                  <a:cubicBezTo>
                    <a:pt x="574" y="441"/>
                    <a:pt x="476" y="234"/>
                    <a:pt x="476" y="182"/>
                  </a:cubicBezTo>
                  <a:cubicBezTo>
                    <a:pt x="476" y="159"/>
                    <a:pt x="486" y="139"/>
                    <a:pt x="502" y="126"/>
                  </a:cubicBezTo>
                  <a:cubicBezTo>
                    <a:pt x="424" y="51"/>
                    <a:pt x="376" y="0"/>
                    <a:pt x="30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2667455" y="2514386"/>
              <a:ext cx="175785" cy="146060"/>
            </a:xfrm>
            <a:custGeom>
              <a:avLst/>
              <a:gdLst/>
              <a:ahLst/>
              <a:cxnLst/>
              <a:rect l="l" t="t" r="r" b="b"/>
              <a:pathLst>
                <a:path w="4796" h="3985" extrusionOk="0">
                  <a:moveTo>
                    <a:pt x="2450" y="0"/>
                  </a:moveTo>
                  <a:cubicBezTo>
                    <a:pt x="2431" y="5"/>
                    <a:pt x="2414" y="8"/>
                    <a:pt x="2395" y="8"/>
                  </a:cubicBezTo>
                  <a:cubicBezTo>
                    <a:pt x="2389" y="8"/>
                    <a:pt x="2382" y="8"/>
                    <a:pt x="2375" y="7"/>
                  </a:cubicBezTo>
                  <a:cubicBezTo>
                    <a:pt x="2373" y="7"/>
                    <a:pt x="2371" y="7"/>
                    <a:pt x="2369" y="7"/>
                  </a:cubicBezTo>
                  <a:cubicBezTo>
                    <a:pt x="2257" y="7"/>
                    <a:pt x="2159" y="99"/>
                    <a:pt x="2178" y="289"/>
                  </a:cubicBezTo>
                  <a:cubicBezTo>
                    <a:pt x="2198" y="485"/>
                    <a:pt x="2038" y="502"/>
                    <a:pt x="1838" y="518"/>
                  </a:cubicBezTo>
                  <a:cubicBezTo>
                    <a:pt x="1641" y="531"/>
                    <a:pt x="1707" y="685"/>
                    <a:pt x="1625" y="751"/>
                  </a:cubicBezTo>
                  <a:cubicBezTo>
                    <a:pt x="1607" y="764"/>
                    <a:pt x="1580" y="770"/>
                    <a:pt x="1547" y="770"/>
                  </a:cubicBezTo>
                  <a:cubicBezTo>
                    <a:pt x="1429" y="770"/>
                    <a:pt x="1243" y="692"/>
                    <a:pt x="1212" y="610"/>
                  </a:cubicBezTo>
                  <a:cubicBezTo>
                    <a:pt x="1202" y="578"/>
                    <a:pt x="1172" y="565"/>
                    <a:pt x="1139" y="565"/>
                  </a:cubicBezTo>
                  <a:cubicBezTo>
                    <a:pt x="1056" y="565"/>
                    <a:pt x="946" y="646"/>
                    <a:pt x="1025" y="734"/>
                  </a:cubicBezTo>
                  <a:cubicBezTo>
                    <a:pt x="1137" y="862"/>
                    <a:pt x="1130" y="1036"/>
                    <a:pt x="1068" y="1085"/>
                  </a:cubicBezTo>
                  <a:cubicBezTo>
                    <a:pt x="1058" y="1092"/>
                    <a:pt x="1046" y="1095"/>
                    <a:pt x="1032" y="1095"/>
                  </a:cubicBezTo>
                  <a:cubicBezTo>
                    <a:pt x="980" y="1095"/>
                    <a:pt x="906" y="1050"/>
                    <a:pt x="842" y="1050"/>
                  </a:cubicBezTo>
                  <a:cubicBezTo>
                    <a:pt x="821" y="1050"/>
                    <a:pt x="801" y="1055"/>
                    <a:pt x="783" y="1068"/>
                  </a:cubicBezTo>
                  <a:cubicBezTo>
                    <a:pt x="765" y="1081"/>
                    <a:pt x="751" y="1086"/>
                    <a:pt x="738" y="1086"/>
                  </a:cubicBezTo>
                  <a:cubicBezTo>
                    <a:pt x="689" y="1086"/>
                    <a:pt x="669" y="1005"/>
                    <a:pt x="583" y="973"/>
                  </a:cubicBezTo>
                  <a:cubicBezTo>
                    <a:pt x="563" y="966"/>
                    <a:pt x="545" y="963"/>
                    <a:pt x="528" y="963"/>
                  </a:cubicBezTo>
                  <a:cubicBezTo>
                    <a:pt x="463" y="963"/>
                    <a:pt x="410" y="1007"/>
                    <a:pt x="297" y="1007"/>
                  </a:cubicBezTo>
                  <a:cubicBezTo>
                    <a:pt x="286" y="1007"/>
                    <a:pt x="274" y="1007"/>
                    <a:pt x="262" y="1006"/>
                  </a:cubicBezTo>
                  <a:cubicBezTo>
                    <a:pt x="252" y="1005"/>
                    <a:pt x="241" y="1005"/>
                    <a:pt x="231" y="1005"/>
                  </a:cubicBezTo>
                  <a:cubicBezTo>
                    <a:pt x="83" y="1005"/>
                    <a:pt x="1" y="1092"/>
                    <a:pt x="59" y="1160"/>
                  </a:cubicBezTo>
                  <a:cubicBezTo>
                    <a:pt x="121" y="1235"/>
                    <a:pt x="49" y="1301"/>
                    <a:pt x="98" y="1366"/>
                  </a:cubicBezTo>
                  <a:cubicBezTo>
                    <a:pt x="151" y="1429"/>
                    <a:pt x="370" y="1419"/>
                    <a:pt x="534" y="1507"/>
                  </a:cubicBezTo>
                  <a:cubicBezTo>
                    <a:pt x="701" y="1592"/>
                    <a:pt x="740" y="1520"/>
                    <a:pt x="822" y="1583"/>
                  </a:cubicBezTo>
                  <a:cubicBezTo>
                    <a:pt x="904" y="1648"/>
                    <a:pt x="924" y="1609"/>
                    <a:pt x="927" y="1730"/>
                  </a:cubicBezTo>
                  <a:cubicBezTo>
                    <a:pt x="934" y="1851"/>
                    <a:pt x="1025" y="1966"/>
                    <a:pt x="1186" y="2008"/>
                  </a:cubicBezTo>
                  <a:cubicBezTo>
                    <a:pt x="1346" y="2054"/>
                    <a:pt x="1225" y="2159"/>
                    <a:pt x="1271" y="2267"/>
                  </a:cubicBezTo>
                  <a:cubicBezTo>
                    <a:pt x="1320" y="2372"/>
                    <a:pt x="1199" y="2529"/>
                    <a:pt x="1225" y="2660"/>
                  </a:cubicBezTo>
                  <a:cubicBezTo>
                    <a:pt x="1248" y="2791"/>
                    <a:pt x="1147" y="3211"/>
                    <a:pt x="1068" y="3250"/>
                  </a:cubicBezTo>
                  <a:cubicBezTo>
                    <a:pt x="1061" y="3253"/>
                    <a:pt x="1055" y="3253"/>
                    <a:pt x="1048" y="3253"/>
                  </a:cubicBezTo>
                  <a:cubicBezTo>
                    <a:pt x="1124" y="3289"/>
                    <a:pt x="1199" y="3322"/>
                    <a:pt x="1235" y="3345"/>
                  </a:cubicBezTo>
                  <a:cubicBezTo>
                    <a:pt x="1307" y="3394"/>
                    <a:pt x="1461" y="3440"/>
                    <a:pt x="1553" y="3499"/>
                  </a:cubicBezTo>
                  <a:cubicBezTo>
                    <a:pt x="1594" y="3524"/>
                    <a:pt x="1648" y="3536"/>
                    <a:pt x="1696" y="3536"/>
                  </a:cubicBezTo>
                  <a:cubicBezTo>
                    <a:pt x="1761" y="3536"/>
                    <a:pt x="1815" y="3515"/>
                    <a:pt x="1815" y="3476"/>
                  </a:cubicBezTo>
                  <a:cubicBezTo>
                    <a:pt x="1815" y="3450"/>
                    <a:pt x="1826" y="3440"/>
                    <a:pt x="1844" y="3440"/>
                  </a:cubicBezTo>
                  <a:cubicBezTo>
                    <a:pt x="1876" y="3440"/>
                    <a:pt x="1928" y="3474"/>
                    <a:pt x="1966" y="3512"/>
                  </a:cubicBezTo>
                  <a:cubicBezTo>
                    <a:pt x="2024" y="3571"/>
                    <a:pt x="2251" y="3581"/>
                    <a:pt x="2355" y="3604"/>
                  </a:cubicBezTo>
                  <a:cubicBezTo>
                    <a:pt x="2397" y="3615"/>
                    <a:pt x="2447" y="3617"/>
                    <a:pt x="2501" y="3617"/>
                  </a:cubicBezTo>
                  <a:cubicBezTo>
                    <a:pt x="2563" y="3617"/>
                    <a:pt x="2630" y="3614"/>
                    <a:pt x="2693" y="3614"/>
                  </a:cubicBezTo>
                  <a:cubicBezTo>
                    <a:pt x="2686" y="3587"/>
                    <a:pt x="2680" y="3558"/>
                    <a:pt x="2673" y="3532"/>
                  </a:cubicBezTo>
                  <a:cubicBezTo>
                    <a:pt x="2614" y="3342"/>
                    <a:pt x="2784" y="3230"/>
                    <a:pt x="2945" y="3207"/>
                  </a:cubicBezTo>
                  <a:cubicBezTo>
                    <a:pt x="2963" y="3204"/>
                    <a:pt x="2983" y="3203"/>
                    <a:pt x="3006" y="3203"/>
                  </a:cubicBezTo>
                  <a:cubicBezTo>
                    <a:pt x="3179" y="3203"/>
                    <a:pt x="3463" y="3286"/>
                    <a:pt x="3544" y="3338"/>
                  </a:cubicBezTo>
                  <a:cubicBezTo>
                    <a:pt x="3575" y="3357"/>
                    <a:pt x="3609" y="3368"/>
                    <a:pt x="3647" y="3368"/>
                  </a:cubicBezTo>
                  <a:cubicBezTo>
                    <a:pt x="3723" y="3368"/>
                    <a:pt x="3814" y="3324"/>
                    <a:pt x="3921" y="3211"/>
                  </a:cubicBezTo>
                  <a:cubicBezTo>
                    <a:pt x="3977" y="3148"/>
                    <a:pt x="4046" y="3103"/>
                    <a:pt x="4128" y="3076"/>
                  </a:cubicBezTo>
                  <a:cubicBezTo>
                    <a:pt x="4134" y="3040"/>
                    <a:pt x="4147" y="3001"/>
                    <a:pt x="4164" y="2968"/>
                  </a:cubicBezTo>
                  <a:cubicBezTo>
                    <a:pt x="4187" y="2909"/>
                    <a:pt x="4082" y="2922"/>
                    <a:pt x="4010" y="2916"/>
                  </a:cubicBezTo>
                  <a:cubicBezTo>
                    <a:pt x="3931" y="2913"/>
                    <a:pt x="3888" y="2818"/>
                    <a:pt x="3938" y="2755"/>
                  </a:cubicBezTo>
                  <a:cubicBezTo>
                    <a:pt x="3990" y="2673"/>
                    <a:pt x="3895" y="2667"/>
                    <a:pt x="3843" y="2588"/>
                  </a:cubicBezTo>
                  <a:cubicBezTo>
                    <a:pt x="3793" y="2510"/>
                    <a:pt x="3866" y="2529"/>
                    <a:pt x="3908" y="2506"/>
                  </a:cubicBezTo>
                  <a:cubicBezTo>
                    <a:pt x="3954" y="2483"/>
                    <a:pt x="4010" y="2398"/>
                    <a:pt x="3974" y="2375"/>
                  </a:cubicBezTo>
                  <a:cubicBezTo>
                    <a:pt x="3938" y="2356"/>
                    <a:pt x="3908" y="2303"/>
                    <a:pt x="3938" y="2215"/>
                  </a:cubicBezTo>
                  <a:cubicBezTo>
                    <a:pt x="3967" y="2130"/>
                    <a:pt x="3879" y="2123"/>
                    <a:pt x="3879" y="2058"/>
                  </a:cubicBezTo>
                  <a:cubicBezTo>
                    <a:pt x="3879" y="2020"/>
                    <a:pt x="3851" y="1994"/>
                    <a:pt x="3816" y="1994"/>
                  </a:cubicBezTo>
                  <a:cubicBezTo>
                    <a:pt x="3791" y="1994"/>
                    <a:pt x="3761" y="2008"/>
                    <a:pt x="3735" y="2041"/>
                  </a:cubicBezTo>
                  <a:cubicBezTo>
                    <a:pt x="3715" y="2067"/>
                    <a:pt x="3699" y="2079"/>
                    <a:pt x="3688" y="2079"/>
                  </a:cubicBezTo>
                  <a:cubicBezTo>
                    <a:pt x="3664" y="2079"/>
                    <a:pt x="3663" y="2023"/>
                    <a:pt x="3692" y="1933"/>
                  </a:cubicBezTo>
                  <a:cubicBezTo>
                    <a:pt x="3735" y="1802"/>
                    <a:pt x="3888" y="1743"/>
                    <a:pt x="3902" y="1671"/>
                  </a:cubicBezTo>
                  <a:cubicBezTo>
                    <a:pt x="3925" y="1596"/>
                    <a:pt x="3990" y="1540"/>
                    <a:pt x="4069" y="1533"/>
                  </a:cubicBezTo>
                  <a:cubicBezTo>
                    <a:pt x="4134" y="1533"/>
                    <a:pt x="4121" y="1379"/>
                    <a:pt x="4141" y="1288"/>
                  </a:cubicBezTo>
                  <a:cubicBezTo>
                    <a:pt x="4164" y="1196"/>
                    <a:pt x="4177" y="1098"/>
                    <a:pt x="4272" y="1019"/>
                  </a:cubicBezTo>
                  <a:cubicBezTo>
                    <a:pt x="4360" y="946"/>
                    <a:pt x="4265" y="907"/>
                    <a:pt x="4216" y="907"/>
                  </a:cubicBezTo>
                  <a:cubicBezTo>
                    <a:pt x="4213" y="907"/>
                    <a:pt x="4209" y="907"/>
                    <a:pt x="4206" y="908"/>
                  </a:cubicBezTo>
                  <a:cubicBezTo>
                    <a:pt x="4204" y="908"/>
                    <a:pt x="4202" y="908"/>
                    <a:pt x="4200" y="908"/>
                  </a:cubicBezTo>
                  <a:cubicBezTo>
                    <a:pt x="4160" y="908"/>
                    <a:pt x="4123" y="849"/>
                    <a:pt x="4033" y="849"/>
                  </a:cubicBezTo>
                  <a:cubicBezTo>
                    <a:pt x="4029" y="849"/>
                    <a:pt x="4026" y="849"/>
                    <a:pt x="4023" y="849"/>
                  </a:cubicBezTo>
                  <a:cubicBezTo>
                    <a:pt x="3945" y="849"/>
                    <a:pt x="3870" y="810"/>
                    <a:pt x="3820" y="747"/>
                  </a:cubicBezTo>
                  <a:cubicBezTo>
                    <a:pt x="3787" y="702"/>
                    <a:pt x="3645" y="684"/>
                    <a:pt x="3549" y="684"/>
                  </a:cubicBezTo>
                  <a:cubicBezTo>
                    <a:pt x="3520" y="684"/>
                    <a:pt x="3496" y="685"/>
                    <a:pt x="3479" y="688"/>
                  </a:cubicBezTo>
                  <a:cubicBezTo>
                    <a:pt x="3475" y="689"/>
                    <a:pt x="3471" y="690"/>
                    <a:pt x="3467" y="690"/>
                  </a:cubicBezTo>
                  <a:cubicBezTo>
                    <a:pt x="3407" y="690"/>
                    <a:pt x="3382" y="579"/>
                    <a:pt x="3321" y="579"/>
                  </a:cubicBezTo>
                  <a:cubicBezTo>
                    <a:pt x="3318" y="579"/>
                    <a:pt x="3315" y="580"/>
                    <a:pt x="3312" y="580"/>
                  </a:cubicBezTo>
                  <a:cubicBezTo>
                    <a:pt x="3307" y="581"/>
                    <a:pt x="3302" y="582"/>
                    <a:pt x="3298" y="582"/>
                  </a:cubicBezTo>
                  <a:cubicBezTo>
                    <a:pt x="3237" y="582"/>
                    <a:pt x="3217" y="481"/>
                    <a:pt x="3217" y="429"/>
                  </a:cubicBezTo>
                  <a:cubicBezTo>
                    <a:pt x="3217" y="417"/>
                    <a:pt x="3213" y="411"/>
                    <a:pt x="3206" y="411"/>
                  </a:cubicBezTo>
                  <a:cubicBezTo>
                    <a:pt x="3182" y="411"/>
                    <a:pt x="3121" y="478"/>
                    <a:pt x="3073" y="502"/>
                  </a:cubicBezTo>
                  <a:cubicBezTo>
                    <a:pt x="3065" y="505"/>
                    <a:pt x="3057" y="507"/>
                    <a:pt x="3050" y="507"/>
                  </a:cubicBezTo>
                  <a:cubicBezTo>
                    <a:pt x="3004" y="507"/>
                    <a:pt x="2983" y="430"/>
                    <a:pt x="2978" y="393"/>
                  </a:cubicBezTo>
                  <a:cubicBezTo>
                    <a:pt x="2971" y="348"/>
                    <a:pt x="2840" y="305"/>
                    <a:pt x="2775" y="269"/>
                  </a:cubicBezTo>
                  <a:cubicBezTo>
                    <a:pt x="2718" y="239"/>
                    <a:pt x="2661" y="154"/>
                    <a:pt x="2627" y="154"/>
                  </a:cubicBezTo>
                  <a:cubicBezTo>
                    <a:pt x="2619" y="154"/>
                    <a:pt x="2613" y="158"/>
                    <a:pt x="2608" y="167"/>
                  </a:cubicBezTo>
                  <a:cubicBezTo>
                    <a:pt x="2603" y="176"/>
                    <a:pt x="2596" y="180"/>
                    <a:pt x="2589" y="180"/>
                  </a:cubicBezTo>
                  <a:cubicBezTo>
                    <a:pt x="2553" y="180"/>
                    <a:pt x="2495" y="87"/>
                    <a:pt x="2490" y="46"/>
                  </a:cubicBezTo>
                  <a:cubicBezTo>
                    <a:pt x="2486" y="10"/>
                    <a:pt x="2463" y="20"/>
                    <a:pt x="2450" y="0"/>
                  </a:cubicBezTo>
                  <a:close/>
                  <a:moveTo>
                    <a:pt x="4719" y="3374"/>
                  </a:moveTo>
                  <a:cubicBezTo>
                    <a:pt x="4670" y="3374"/>
                    <a:pt x="4651" y="3469"/>
                    <a:pt x="4521" y="3548"/>
                  </a:cubicBezTo>
                  <a:cubicBezTo>
                    <a:pt x="4387" y="3628"/>
                    <a:pt x="4514" y="3985"/>
                    <a:pt x="4645" y="3985"/>
                  </a:cubicBezTo>
                  <a:cubicBezTo>
                    <a:pt x="4648" y="3985"/>
                    <a:pt x="4652" y="3984"/>
                    <a:pt x="4655" y="3984"/>
                  </a:cubicBezTo>
                  <a:cubicBezTo>
                    <a:pt x="4796" y="3964"/>
                    <a:pt x="4776" y="3378"/>
                    <a:pt x="4724" y="3375"/>
                  </a:cubicBezTo>
                  <a:cubicBezTo>
                    <a:pt x="4722" y="3374"/>
                    <a:pt x="4721" y="3374"/>
                    <a:pt x="4719" y="3374"/>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1635863" y="3018336"/>
              <a:ext cx="28149" cy="15394"/>
            </a:xfrm>
            <a:custGeom>
              <a:avLst/>
              <a:gdLst/>
              <a:ahLst/>
              <a:cxnLst/>
              <a:rect l="l" t="t" r="r" b="b"/>
              <a:pathLst>
                <a:path w="768" h="420" extrusionOk="0">
                  <a:moveTo>
                    <a:pt x="246" y="0"/>
                  </a:moveTo>
                  <a:cubicBezTo>
                    <a:pt x="243" y="4"/>
                    <a:pt x="240" y="7"/>
                    <a:pt x="237" y="7"/>
                  </a:cubicBezTo>
                  <a:cubicBezTo>
                    <a:pt x="201" y="17"/>
                    <a:pt x="99" y="108"/>
                    <a:pt x="1" y="203"/>
                  </a:cubicBezTo>
                  <a:cubicBezTo>
                    <a:pt x="112" y="289"/>
                    <a:pt x="525" y="420"/>
                    <a:pt x="640" y="420"/>
                  </a:cubicBezTo>
                  <a:cubicBezTo>
                    <a:pt x="679" y="420"/>
                    <a:pt x="715" y="403"/>
                    <a:pt x="744" y="377"/>
                  </a:cubicBezTo>
                  <a:cubicBezTo>
                    <a:pt x="761" y="272"/>
                    <a:pt x="767" y="187"/>
                    <a:pt x="748" y="164"/>
                  </a:cubicBezTo>
                  <a:cubicBezTo>
                    <a:pt x="724" y="130"/>
                    <a:pt x="682" y="128"/>
                    <a:pt x="631" y="128"/>
                  </a:cubicBezTo>
                  <a:cubicBezTo>
                    <a:pt x="623" y="128"/>
                    <a:pt x="614" y="128"/>
                    <a:pt x="605" y="128"/>
                  </a:cubicBezTo>
                  <a:cubicBezTo>
                    <a:pt x="541" y="128"/>
                    <a:pt x="466" y="125"/>
                    <a:pt x="391" y="72"/>
                  </a:cubicBezTo>
                  <a:cubicBezTo>
                    <a:pt x="345" y="43"/>
                    <a:pt x="296" y="20"/>
                    <a:pt x="24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1644990" y="2997884"/>
              <a:ext cx="73525" cy="38595"/>
            </a:xfrm>
            <a:custGeom>
              <a:avLst/>
              <a:gdLst/>
              <a:ahLst/>
              <a:cxnLst/>
              <a:rect l="l" t="t" r="r" b="b"/>
              <a:pathLst>
                <a:path w="2006" h="1053" extrusionOk="0">
                  <a:moveTo>
                    <a:pt x="1347" y="0"/>
                  </a:moveTo>
                  <a:cubicBezTo>
                    <a:pt x="1203" y="0"/>
                    <a:pt x="1049" y="41"/>
                    <a:pt x="944" y="83"/>
                  </a:cubicBezTo>
                  <a:cubicBezTo>
                    <a:pt x="905" y="98"/>
                    <a:pt x="865" y="103"/>
                    <a:pt x="823" y="103"/>
                  </a:cubicBezTo>
                  <a:cubicBezTo>
                    <a:pt x="724" y="103"/>
                    <a:pt x="620" y="73"/>
                    <a:pt x="517" y="73"/>
                  </a:cubicBezTo>
                  <a:cubicBezTo>
                    <a:pt x="454" y="73"/>
                    <a:pt x="392" y="84"/>
                    <a:pt x="332" y="119"/>
                  </a:cubicBezTo>
                  <a:lnTo>
                    <a:pt x="325" y="123"/>
                  </a:lnTo>
                  <a:cubicBezTo>
                    <a:pt x="273" y="188"/>
                    <a:pt x="214" y="250"/>
                    <a:pt x="148" y="303"/>
                  </a:cubicBezTo>
                  <a:cubicBezTo>
                    <a:pt x="11" y="414"/>
                    <a:pt x="50" y="526"/>
                    <a:pt x="1" y="558"/>
                  </a:cubicBezTo>
                  <a:cubicBezTo>
                    <a:pt x="50" y="575"/>
                    <a:pt x="96" y="598"/>
                    <a:pt x="142" y="627"/>
                  </a:cubicBezTo>
                  <a:cubicBezTo>
                    <a:pt x="219" y="680"/>
                    <a:pt x="294" y="683"/>
                    <a:pt x="357" y="683"/>
                  </a:cubicBezTo>
                  <a:cubicBezTo>
                    <a:pt x="366" y="683"/>
                    <a:pt x="375" y="683"/>
                    <a:pt x="383" y="683"/>
                  </a:cubicBezTo>
                  <a:cubicBezTo>
                    <a:pt x="434" y="683"/>
                    <a:pt x="475" y="685"/>
                    <a:pt x="499" y="719"/>
                  </a:cubicBezTo>
                  <a:cubicBezTo>
                    <a:pt x="518" y="745"/>
                    <a:pt x="512" y="830"/>
                    <a:pt x="495" y="932"/>
                  </a:cubicBezTo>
                  <a:cubicBezTo>
                    <a:pt x="512" y="919"/>
                    <a:pt x="527" y="907"/>
                    <a:pt x="545" y="907"/>
                  </a:cubicBezTo>
                  <a:cubicBezTo>
                    <a:pt x="559" y="907"/>
                    <a:pt x="574" y="913"/>
                    <a:pt x="594" y="932"/>
                  </a:cubicBezTo>
                  <a:cubicBezTo>
                    <a:pt x="640" y="971"/>
                    <a:pt x="630" y="1014"/>
                    <a:pt x="623" y="1053"/>
                  </a:cubicBezTo>
                  <a:lnTo>
                    <a:pt x="748" y="1027"/>
                  </a:lnTo>
                  <a:cubicBezTo>
                    <a:pt x="780" y="1001"/>
                    <a:pt x="813" y="971"/>
                    <a:pt x="843" y="935"/>
                  </a:cubicBezTo>
                  <a:cubicBezTo>
                    <a:pt x="856" y="909"/>
                    <a:pt x="761" y="748"/>
                    <a:pt x="947" y="732"/>
                  </a:cubicBezTo>
                  <a:cubicBezTo>
                    <a:pt x="1134" y="716"/>
                    <a:pt x="1275" y="696"/>
                    <a:pt x="1305" y="578"/>
                  </a:cubicBezTo>
                  <a:cubicBezTo>
                    <a:pt x="1321" y="514"/>
                    <a:pt x="1393" y="501"/>
                    <a:pt x="1466" y="501"/>
                  </a:cubicBezTo>
                  <a:cubicBezTo>
                    <a:pt x="1516" y="501"/>
                    <a:pt x="1566" y="507"/>
                    <a:pt x="1599" y="507"/>
                  </a:cubicBezTo>
                  <a:cubicBezTo>
                    <a:pt x="1607" y="507"/>
                    <a:pt x="1613" y="507"/>
                    <a:pt x="1619" y="506"/>
                  </a:cubicBezTo>
                  <a:cubicBezTo>
                    <a:pt x="1670" y="503"/>
                    <a:pt x="1832" y="355"/>
                    <a:pt x="1992" y="355"/>
                  </a:cubicBezTo>
                  <a:cubicBezTo>
                    <a:pt x="1995" y="355"/>
                    <a:pt x="1999" y="355"/>
                    <a:pt x="2002" y="355"/>
                  </a:cubicBezTo>
                  <a:cubicBezTo>
                    <a:pt x="2006" y="195"/>
                    <a:pt x="1789" y="247"/>
                    <a:pt x="1639" y="96"/>
                  </a:cubicBezTo>
                  <a:cubicBezTo>
                    <a:pt x="1568" y="26"/>
                    <a:pt x="1461" y="0"/>
                    <a:pt x="134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1310961" y="2783827"/>
              <a:ext cx="365865" cy="227319"/>
            </a:xfrm>
            <a:custGeom>
              <a:avLst/>
              <a:gdLst/>
              <a:ahLst/>
              <a:cxnLst/>
              <a:rect l="l" t="t" r="r" b="b"/>
              <a:pathLst>
                <a:path w="9982" h="6202" extrusionOk="0">
                  <a:moveTo>
                    <a:pt x="754" y="0"/>
                  </a:moveTo>
                  <a:lnTo>
                    <a:pt x="0" y="99"/>
                  </a:lnTo>
                  <a:cubicBezTo>
                    <a:pt x="46" y="197"/>
                    <a:pt x="105" y="289"/>
                    <a:pt x="174" y="374"/>
                  </a:cubicBezTo>
                  <a:cubicBezTo>
                    <a:pt x="328" y="561"/>
                    <a:pt x="436" y="895"/>
                    <a:pt x="449" y="1013"/>
                  </a:cubicBezTo>
                  <a:cubicBezTo>
                    <a:pt x="465" y="1127"/>
                    <a:pt x="675" y="1222"/>
                    <a:pt x="858" y="1340"/>
                  </a:cubicBezTo>
                  <a:cubicBezTo>
                    <a:pt x="1039" y="1455"/>
                    <a:pt x="1039" y="1707"/>
                    <a:pt x="1016" y="1776"/>
                  </a:cubicBezTo>
                  <a:cubicBezTo>
                    <a:pt x="1011" y="1792"/>
                    <a:pt x="993" y="1798"/>
                    <a:pt x="968" y="1798"/>
                  </a:cubicBezTo>
                  <a:cubicBezTo>
                    <a:pt x="919" y="1798"/>
                    <a:pt x="844" y="1776"/>
                    <a:pt x="798" y="1776"/>
                  </a:cubicBezTo>
                  <a:cubicBezTo>
                    <a:pt x="776" y="1776"/>
                    <a:pt x="760" y="1781"/>
                    <a:pt x="757" y="1796"/>
                  </a:cubicBezTo>
                  <a:cubicBezTo>
                    <a:pt x="741" y="1859"/>
                    <a:pt x="1027" y="2101"/>
                    <a:pt x="1152" y="2101"/>
                  </a:cubicBezTo>
                  <a:cubicBezTo>
                    <a:pt x="1156" y="2101"/>
                    <a:pt x="1159" y="2101"/>
                    <a:pt x="1163" y="2100"/>
                  </a:cubicBezTo>
                  <a:cubicBezTo>
                    <a:pt x="1172" y="2099"/>
                    <a:pt x="1180" y="2099"/>
                    <a:pt x="1189" y="2099"/>
                  </a:cubicBezTo>
                  <a:cubicBezTo>
                    <a:pt x="1288" y="2099"/>
                    <a:pt x="1351" y="2172"/>
                    <a:pt x="1517" y="2320"/>
                  </a:cubicBezTo>
                  <a:cubicBezTo>
                    <a:pt x="1700" y="2480"/>
                    <a:pt x="1684" y="2667"/>
                    <a:pt x="1612" y="2726"/>
                  </a:cubicBezTo>
                  <a:cubicBezTo>
                    <a:pt x="1540" y="2785"/>
                    <a:pt x="1759" y="2909"/>
                    <a:pt x="1992" y="3060"/>
                  </a:cubicBezTo>
                  <a:cubicBezTo>
                    <a:pt x="2225" y="3214"/>
                    <a:pt x="2320" y="3401"/>
                    <a:pt x="2339" y="3483"/>
                  </a:cubicBezTo>
                  <a:cubicBezTo>
                    <a:pt x="2345" y="3506"/>
                    <a:pt x="2358" y="3516"/>
                    <a:pt x="2374" y="3516"/>
                  </a:cubicBezTo>
                  <a:cubicBezTo>
                    <a:pt x="2413" y="3516"/>
                    <a:pt x="2472" y="3458"/>
                    <a:pt x="2500" y="3381"/>
                  </a:cubicBezTo>
                  <a:cubicBezTo>
                    <a:pt x="2536" y="3270"/>
                    <a:pt x="2428" y="3244"/>
                    <a:pt x="2428" y="3119"/>
                  </a:cubicBezTo>
                  <a:cubicBezTo>
                    <a:pt x="2428" y="2995"/>
                    <a:pt x="2238" y="3018"/>
                    <a:pt x="2152" y="3001"/>
                  </a:cubicBezTo>
                  <a:cubicBezTo>
                    <a:pt x="2064" y="2988"/>
                    <a:pt x="2159" y="2798"/>
                    <a:pt x="2071" y="2713"/>
                  </a:cubicBezTo>
                  <a:cubicBezTo>
                    <a:pt x="1982" y="2624"/>
                    <a:pt x="1903" y="2405"/>
                    <a:pt x="1858" y="2248"/>
                  </a:cubicBezTo>
                  <a:cubicBezTo>
                    <a:pt x="1815" y="2087"/>
                    <a:pt x="1589" y="1927"/>
                    <a:pt x="1497" y="1753"/>
                  </a:cubicBezTo>
                  <a:cubicBezTo>
                    <a:pt x="1402" y="1579"/>
                    <a:pt x="1301" y="1442"/>
                    <a:pt x="1235" y="1396"/>
                  </a:cubicBezTo>
                  <a:cubicBezTo>
                    <a:pt x="1170" y="1353"/>
                    <a:pt x="1330" y="1288"/>
                    <a:pt x="1271" y="1222"/>
                  </a:cubicBezTo>
                  <a:cubicBezTo>
                    <a:pt x="1212" y="1157"/>
                    <a:pt x="1124" y="1163"/>
                    <a:pt x="1016" y="1114"/>
                  </a:cubicBezTo>
                  <a:cubicBezTo>
                    <a:pt x="908" y="1062"/>
                    <a:pt x="836" y="977"/>
                    <a:pt x="836" y="859"/>
                  </a:cubicBezTo>
                  <a:cubicBezTo>
                    <a:pt x="836" y="744"/>
                    <a:pt x="763" y="466"/>
                    <a:pt x="724" y="374"/>
                  </a:cubicBezTo>
                  <a:cubicBezTo>
                    <a:pt x="704" y="322"/>
                    <a:pt x="731" y="302"/>
                    <a:pt x="765" y="302"/>
                  </a:cubicBezTo>
                  <a:cubicBezTo>
                    <a:pt x="793" y="302"/>
                    <a:pt x="826" y="315"/>
                    <a:pt x="842" y="335"/>
                  </a:cubicBezTo>
                  <a:cubicBezTo>
                    <a:pt x="867" y="370"/>
                    <a:pt x="893" y="403"/>
                    <a:pt x="925" y="403"/>
                  </a:cubicBezTo>
                  <a:cubicBezTo>
                    <a:pt x="935" y="403"/>
                    <a:pt x="945" y="400"/>
                    <a:pt x="957" y="394"/>
                  </a:cubicBezTo>
                  <a:cubicBezTo>
                    <a:pt x="974" y="386"/>
                    <a:pt x="992" y="383"/>
                    <a:pt x="1009" y="383"/>
                  </a:cubicBezTo>
                  <a:cubicBezTo>
                    <a:pt x="1062" y="383"/>
                    <a:pt x="1112" y="414"/>
                    <a:pt x="1134" y="466"/>
                  </a:cubicBezTo>
                  <a:cubicBezTo>
                    <a:pt x="1148" y="499"/>
                    <a:pt x="1177" y="507"/>
                    <a:pt x="1210" y="507"/>
                  </a:cubicBezTo>
                  <a:cubicBezTo>
                    <a:pt x="1239" y="507"/>
                    <a:pt x="1272" y="501"/>
                    <a:pt x="1301" y="501"/>
                  </a:cubicBezTo>
                  <a:cubicBezTo>
                    <a:pt x="1319" y="501"/>
                    <a:pt x="1336" y="503"/>
                    <a:pt x="1350" y="512"/>
                  </a:cubicBezTo>
                  <a:cubicBezTo>
                    <a:pt x="1409" y="548"/>
                    <a:pt x="1219" y="593"/>
                    <a:pt x="1409" y="924"/>
                  </a:cubicBezTo>
                  <a:cubicBezTo>
                    <a:pt x="1599" y="1255"/>
                    <a:pt x="1468" y="1068"/>
                    <a:pt x="1468" y="1294"/>
                  </a:cubicBezTo>
                  <a:cubicBezTo>
                    <a:pt x="1468" y="1405"/>
                    <a:pt x="1495" y="1437"/>
                    <a:pt x="1527" y="1437"/>
                  </a:cubicBezTo>
                  <a:cubicBezTo>
                    <a:pt x="1561" y="1437"/>
                    <a:pt x="1600" y="1401"/>
                    <a:pt x="1618" y="1383"/>
                  </a:cubicBezTo>
                  <a:cubicBezTo>
                    <a:pt x="1623" y="1378"/>
                    <a:pt x="1629" y="1376"/>
                    <a:pt x="1636" y="1376"/>
                  </a:cubicBezTo>
                  <a:cubicBezTo>
                    <a:pt x="1682" y="1376"/>
                    <a:pt x="1769" y="1470"/>
                    <a:pt x="1851" y="1570"/>
                  </a:cubicBezTo>
                  <a:cubicBezTo>
                    <a:pt x="1946" y="1688"/>
                    <a:pt x="2130" y="1694"/>
                    <a:pt x="2130" y="1760"/>
                  </a:cubicBezTo>
                  <a:cubicBezTo>
                    <a:pt x="2130" y="1825"/>
                    <a:pt x="2166" y="1956"/>
                    <a:pt x="2287" y="1976"/>
                  </a:cubicBezTo>
                  <a:cubicBezTo>
                    <a:pt x="2411" y="1999"/>
                    <a:pt x="2434" y="2136"/>
                    <a:pt x="2513" y="2153"/>
                  </a:cubicBezTo>
                  <a:cubicBezTo>
                    <a:pt x="2591" y="2166"/>
                    <a:pt x="2608" y="2254"/>
                    <a:pt x="2565" y="2349"/>
                  </a:cubicBezTo>
                  <a:cubicBezTo>
                    <a:pt x="2519" y="2441"/>
                    <a:pt x="2565" y="2523"/>
                    <a:pt x="2768" y="2602"/>
                  </a:cubicBezTo>
                  <a:cubicBezTo>
                    <a:pt x="2975" y="2680"/>
                    <a:pt x="2876" y="2697"/>
                    <a:pt x="3037" y="2847"/>
                  </a:cubicBezTo>
                  <a:cubicBezTo>
                    <a:pt x="3197" y="2998"/>
                    <a:pt x="3646" y="3496"/>
                    <a:pt x="3741" y="3633"/>
                  </a:cubicBezTo>
                  <a:cubicBezTo>
                    <a:pt x="3836" y="3771"/>
                    <a:pt x="3866" y="3886"/>
                    <a:pt x="3902" y="3987"/>
                  </a:cubicBezTo>
                  <a:cubicBezTo>
                    <a:pt x="3938" y="4089"/>
                    <a:pt x="3830" y="4141"/>
                    <a:pt x="3885" y="4226"/>
                  </a:cubicBezTo>
                  <a:cubicBezTo>
                    <a:pt x="3944" y="4315"/>
                    <a:pt x="3777" y="4279"/>
                    <a:pt x="3784" y="4344"/>
                  </a:cubicBezTo>
                  <a:cubicBezTo>
                    <a:pt x="3794" y="4410"/>
                    <a:pt x="3885" y="4737"/>
                    <a:pt x="4046" y="4751"/>
                  </a:cubicBezTo>
                  <a:cubicBezTo>
                    <a:pt x="4206" y="4767"/>
                    <a:pt x="4387" y="4963"/>
                    <a:pt x="4518" y="5072"/>
                  </a:cubicBezTo>
                  <a:cubicBezTo>
                    <a:pt x="4649" y="5180"/>
                    <a:pt x="4845" y="5157"/>
                    <a:pt x="5042" y="5232"/>
                  </a:cubicBezTo>
                  <a:cubicBezTo>
                    <a:pt x="5238" y="5304"/>
                    <a:pt x="5405" y="5478"/>
                    <a:pt x="5687" y="5560"/>
                  </a:cubicBezTo>
                  <a:cubicBezTo>
                    <a:pt x="5949" y="5632"/>
                    <a:pt x="6198" y="5737"/>
                    <a:pt x="6431" y="5877"/>
                  </a:cubicBezTo>
                  <a:cubicBezTo>
                    <a:pt x="6504" y="5925"/>
                    <a:pt x="6584" y="5945"/>
                    <a:pt x="6671" y="5945"/>
                  </a:cubicBezTo>
                  <a:cubicBezTo>
                    <a:pt x="6798" y="5945"/>
                    <a:pt x="6939" y="5902"/>
                    <a:pt x="7089" y="5841"/>
                  </a:cubicBezTo>
                  <a:cubicBezTo>
                    <a:pt x="7157" y="5815"/>
                    <a:pt x="7220" y="5804"/>
                    <a:pt x="7279" y="5804"/>
                  </a:cubicBezTo>
                  <a:cubicBezTo>
                    <a:pt x="7445" y="5804"/>
                    <a:pt x="7579" y="5886"/>
                    <a:pt x="7685" y="5930"/>
                  </a:cubicBezTo>
                  <a:cubicBezTo>
                    <a:pt x="7758" y="5956"/>
                    <a:pt x="7898" y="6077"/>
                    <a:pt x="8039" y="6202"/>
                  </a:cubicBezTo>
                  <a:cubicBezTo>
                    <a:pt x="8167" y="6022"/>
                    <a:pt x="8291" y="5855"/>
                    <a:pt x="8308" y="5851"/>
                  </a:cubicBezTo>
                  <a:cubicBezTo>
                    <a:pt x="8310" y="5851"/>
                    <a:pt x="8314" y="5851"/>
                    <a:pt x="8320" y="5851"/>
                  </a:cubicBezTo>
                  <a:cubicBezTo>
                    <a:pt x="8352" y="5851"/>
                    <a:pt x="8434" y="5857"/>
                    <a:pt x="8518" y="5857"/>
                  </a:cubicBezTo>
                  <a:cubicBezTo>
                    <a:pt x="8620" y="5857"/>
                    <a:pt x="8724" y="5847"/>
                    <a:pt x="8740" y="5802"/>
                  </a:cubicBezTo>
                  <a:cubicBezTo>
                    <a:pt x="8776" y="5710"/>
                    <a:pt x="8468" y="5507"/>
                    <a:pt x="8504" y="5488"/>
                  </a:cubicBezTo>
                  <a:cubicBezTo>
                    <a:pt x="8537" y="5465"/>
                    <a:pt x="8554" y="5242"/>
                    <a:pt x="8609" y="5242"/>
                  </a:cubicBezTo>
                  <a:cubicBezTo>
                    <a:pt x="8646" y="5242"/>
                    <a:pt x="8886" y="5248"/>
                    <a:pt x="9050" y="5248"/>
                  </a:cubicBezTo>
                  <a:cubicBezTo>
                    <a:pt x="9132" y="5248"/>
                    <a:pt x="9196" y="5246"/>
                    <a:pt x="9205" y="5242"/>
                  </a:cubicBezTo>
                  <a:cubicBezTo>
                    <a:pt x="9232" y="5226"/>
                    <a:pt x="9330" y="5045"/>
                    <a:pt x="9415" y="5036"/>
                  </a:cubicBezTo>
                  <a:cubicBezTo>
                    <a:pt x="9416" y="5035"/>
                    <a:pt x="9418" y="5035"/>
                    <a:pt x="9419" y="5035"/>
                  </a:cubicBezTo>
                  <a:cubicBezTo>
                    <a:pt x="9458" y="5035"/>
                    <a:pt x="9515" y="5080"/>
                    <a:pt x="9569" y="5131"/>
                  </a:cubicBezTo>
                  <a:cubicBezTo>
                    <a:pt x="9661" y="5042"/>
                    <a:pt x="9697" y="4846"/>
                    <a:pt x="9713" y="4685"/>
                  </a:cubicBezTo>
                  <a:cubicBezTo>
                    <a:pt x="9736" y="4492"/>
                    <a:pt x="9671" y="4426"/>
                    <a:pt x="9772" y="4318"/>
                  </a:cubicBezTo>
                  <a:cubicBezTo>
                    <a:pt x="9874" y="4210"/>
                    <a:pt x="9982" y="4200"/>
                    <a:pt x="9952" y="4049"/>
                  </a:cubicBezTo>
                  <a:cubicBezTo>
                    <a:pt x="9942" y="3993"/>
                    <a:pt x="9916" y="3978"/>
                    <a:pt x="9883" y="3978"/>
                  </a:cubicBezTo>
                  <a:cubicBezTo>
                    <a:pt x="9845" y="3978"/>
                    <a:pt x="9796" y="3998"/>
                    <a:pt x="9746" y="3998"/>
                  </a:cubicBezTo>
                  <a:cubicBezTo>
                    <a:pt x="9721" y="3998"/>
                    <a:pt x="9695" y="3993"/>
                    <a:pt x="9671" y="3977"/>
                  </a:cubicBezTo>
                  <a:cubicBezTo>
                    <a:pt x="9627" y="3951"/>
                    <a:pt x="9586" y="3941"/>
                    <a:pt x="9536" y="3941"/>
                  </a:cubicBezTo>
                  <a:cubicBezTo>
                    <a:pt x="9451" y="3941"/>
                    <a:pt x="9341" y="3970"/>
                    <a:pt x="9153" y="3997"/>
                  </a:cubicBezTo>
                  <a:cubicBezTo>
                    <a:pt x="8855" y="4043"/>
                    <a:pt x="8717" y="4164"/>
                    <a:pt x="8730" y="4377"/>
                  </a:cubicBezTo>
                  <a:cubicBezTo>
                    <a:pt x="8747" y="4587"/>
                    <a:pt x="8629" y="4492"/>
                    <a:pt x="8639" y="4672"/>
                  </a:cubicBezTo>
                  <a:cubicBezTo>
                    <a:pt x="8645" y="4855"/>
                    <a:pt x="8406" y="4862"/>
                    <a:pt x="8419" y="4970"/>
                  </a:cubicBezTo>
                  <a:cubicBezTo>
                    <a:pt x="8423" y="5005"/>
                    <a:pt x="8406" y="5018"/>
                    <a:pt x="8378" y="5018"/>
                  </a:cubicBezTo>
                  <a:cubicBezTo>
                    <a:pt x="8318" y="5018"/>
                    <a:pt x="8212" y="4959"/>
                    <a:pt x="8174" y="4934"/>
                  </a:cubicBezTo>
                  <a:cubicBezTo>
                    <a:pt x="8169" y="4931"/>
                    <a:pt x="8160" y="4929"/>
                    <a:pt x="8147" y="4929"/>
                  </a:cubicBezTo>
                  <a:cubicBezTo>
                    <a:pt x="8014" y="4929"/>
                    <a:pt x="7485" y="5089"/>
                    <a:pt x="7404" y="5101"/>
                  </a:cubicBezTo>
                  <a:cubicBezTo>
                    <a:pt x="7400" y="5102"/>
                    <a:pt x="7397" y="5102"/>
                    <a:pt x="7393" y="5102"/>
                  </a:cubicBezTo>
                  <a:cubicBezTo>
                    <a:pt x="7304" y="5102"/>
                    <a:pt x="7158" y="4927"/>
                    <a:pt x="7043" y="4927"/>
                  </a:cubicBezTo>
                  <a:cubicBezTo>
                    <a:pt x="7041" y="4927"/>
                    <a:pt x="7039" y="4927"/>
                    <a:pt x="7037" y="4927"/>
                  </a:cubicBezTo>
                  <a:cubicBezTo>
                    <a:pt x="7035" y="4928"/>
                    <a:pt x="7033" y="4928"/>
                    <a:pt x="7030" y="4928"/>
                  </a:cubicBezTo>
                  <a:cubicBezTo>
                    <a:pt x="6911" y="4928"/>
                    <a:pt x="6860" y="4745"/>
                    <a:pt x="6847" y="4593"/>
                  </a:cubicBezTo>
                  <a:cubicBezTo>
                    <a:pt x="6834" y="4443"/>
                    <a:pt x="6601" y="4302"/>
                    <a:pt x="6496" y="4164"/>
                  </a:cubicBezTo>
                  <a:cubicBezTo>
                    <a:pt x="6395" y="4027"/>
                    <a:pt x="6382" y="3722"/>
                    <a:pt x="6375" y="3525"/>
                  </a:cubicBezTo>
                  <a:cubicBezTo>
                    <a:pt x="6369" y="3329"/>
                    <a:pt x="6346" y="2995"/>
                    <a:pt x="6483" y="2611"/>
                  </a:cubicBezTo>
                  <a:cubicBezTo>
                    <a:pt x="6500" y="2566"/>
                    <a:pt x="6509" y="2520"/>
                    <a:pt x="6513" y="2474"/>
                  </a:cubicBezTo>
                  <a:cubicBezTo>
                    <a:pt x="6473" y="2444"/>
                    <a:pt x="6427" y="2428"/>
                    <a:pt x="6378" y="2421"/>
                  </a:cubicBezTo>
                  <a:cubicBezTo>
                    <a:pt x="6375" y="2422"/>
                    <a:pt x="6371" y="2422"/>
                    <a:pt x="6368" y="2422"/>
                  </a:cubicBezTo>
                  <a:cubicBezTo>
                    <a:pt x="6239" y="2422"/>
                    <a:pt x="5971" y="2258"/>
                    <a:pt x="5920" y="2258"/>
                  </a:cubicBezTo>
                  <a:cubicBezTo>
                    <a:pt x="5864" y="2258"/>
                    <a:pt x="5871" y="2127"/>
                    <a:pt x="5825" y="2058"/>
                  </a:cubicBezTo>
                  <a:cubicBezTo>
                    <a:pt x="5779" y="1986"/>
                    <a:pt x="5808" y="1855"/>
                    <a:pt x="5749" y="1809"/>
                  </a:cubicBezTo>
                  <a:cubicBezTo>
                    <a:pt x="5687" y="1763"/>
                    <a:pt x="5500" y="1583"/>
                    <a:pt x="5438" y="1367"/>
                  </a:cubicBezTo>
                  <a:cubicBezTo>
                    <a:pt x="5376" y="1150"/>
                    <a:pt x="4996" y="1039"/>
                    <a:pt x="4855" y="1032"/>
                  </a:cubicBezTo>
                  <a:cubicBezTo>
                    <a:pt x="4854" y="1032"/>
                    <a:pt x="4852" y="1032"/>
                    <a:pt x="4850" y="1032"/>
                  </a:cubicBezTo>
                  <a:cubicBezTo>
                    <a:pt x="4713" y="1032"/>
                    <a:pt x="4638" y="1321"/>
                    <a:pt x="4600" y="1337"/>
                  </a:cubicBezTo>
                  <a:cubicBezTo>
                    <a:pt x="4598" y="1338"/>
                    <a:pt x="4596" y="1338"/>
                    <a:pt x="4594" y="1338"/>
                  </a:cubicBezTo>
                  <a:cubicBezTo>
                    <a:pt x="4541" y="1338"/>
                    <a:pt x="4292" y="1178"/>
                    <a:pt x="4220" y="1140"/>
                  </a:cubicBezTo>
                  <a:cubicBezTo>
                    <a:pt x="4141" y="1101"/>
                    <a:pt x="4095" y="1019"/>
                    <a:pt x="4102" y="931"/>
                  </a:cubicBezTo>
                  <a:cubicBezTo>
                    <a:pt x="4102" y="839"/>
                    <a:pt x="3938" y="692"/>
                    <a:pt x="3892" y="675"/>
                  </a:cubicBezTo>
                  <a:cubicBezTo>
                    <a:pt x="3846" y="659"/>
                    <a:pt x="3522" y="341"/>
                    <a:pt x="3522" y="341"/>
                  </a:cubicBezTo>
                  <a:lnTo>
                    <a:pt x="3004" y="341"/>
                  </a:lnTo>
                  <a:lnTo>
                    <a:pt x="2896" y="482"/>
                  </a:lnTo>
                  <a:lnTo>
                    <a:pt x="1966" y="489"/>
                  </a:lnTo>
                  <a:cubicBezTo>
                    <a:pt x="1966" y="489"/>
                    <a:pt x="1252" y="227"/>
                    <a:pt x="1117" y="194"/>
                  </a:cubicBezTo>
                  <a:cubicBezTo>
                    <a:pt x="986" y="164"/>
                    <a:pt x="754" y="0"/>
                    <a:pt x="754"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1605624" y="2975818"/>
              <a:ext cx="51314" cy="49994"/>
            </a:xfrm>
            <a:custGeom>
              <a:avLst/>
              <a:gdLst/>
              <a:ahLst/>
              <a:cxnLst/>
              <a:rect l="l" t="t" r="r" b="b"/>
              <a:pathLst>
                <a:path w="1400" h="1364" extrusionOk="0">
                  <a:moveTo>
                    <a:pt x="570" y="1"/>
                  </a:moveTo>
                  <a:cubicBezTo>
                    <a:pt x="515" y="1"/>
                    <a:pt x="498" y="227"/>
                    <a:pt x="462" y="246"/>
                  </a:cubicBezTo>
                  <a:cubicBezTo>
                    <a:pt x="429" y="269"/>
                    <a:pt x="737" y="472"/>
                    <a:pt x="701" y="564"/>
                  </a:cubicBezTo>
                  <a:cubicBezTo>
                    <a:pt x="685" y="609"/>
                    <a:pt x="589" y="619"/>
                    <a:pt x="491" y="619"/>
                  </a:cubicBezTo>
                  <a:cubicBezTo>
                    <a:pt x="408" y="619"/>
                    <a:pt x="323" y="612"/>
                    <a:pt x="286" y="612"/>
                  </a:cubicBezTo>
                  <a:cubicBezTo>
                    <a:pt x="278" y="612"/>
                    <a:pt x="272" y="612"/>
                    <a:pt x="269" y="613"/>
                  </a:cubicBezTo>
                  <a:cubicBezTo>
                    <a:pt x="252" y="617"/>
                    <a:pt x="128" y="784"/>
                    <a:pt x="0" y="967"/>
                  </a:cubicBezTo>
                  <a:cubicBezTo>
                    <a:pt x="144" y="1095"/>
                    <a:pt x="289" y="1229"/>
                    <a:pt x="361" y="1275"/>
                  </a:cubicBezTo>
                  <a:cubicBezTo>
                    <a:pt x="415" y="1309"/>
                    <a:pt x="483" y="1314"/>
                    <a:pt x="551" y="1314"/>
                  </a:cubicBezTo>
                  <a:cubicBezTo>
                    <a:pt x="584" y="1314"/>
                    <a:pt x="616" y="1313"/>
                    <a:pt x="647" y="1313"/>
                  </a:cubicBezTo>
                  <a:cubicBezTo>
                    <a:pt x="715" y="1313"/>
                    <a:pt x="777" y="1319"/>
                    <a:pt x="816" y="1357"/>
                  </a:cubicBezTo>
                  <a:lnTo>
                    <a:pt x="826" y="1363"/>
                  </a:lnTo>
                  <a:cubicBezTo>
                    <a:pt x="924" y="1268"/>
                    <a:pt x="1026" y="1180"/>
                    <a:pt x="1062" y="1170"/>
                  </a:cubicBezTo>
                  <a:cubicBezTo>
                    <a:pt x="1130" y="1147"/>
                    <a:pt x="1075" y="1026"/>
                    <a:pt x="1222" y="908"/>
                  </a:cubicBezTo>
                  <a:cubicBezTo>
                    <a:pt x="1288" y="852"/>
                    <a:pt x="1347" y="790"/>
                    <a:pt x="1399" y="725"/>
                  </a:cubicBezTo>
                  <a:lnTo>
                    <a:pt x="1399" y="725"/>
                  </a:lnTo>
                  <a:cubicBezTo>
                    <a:pt x="1366" y="743"/>
                    <a:pt x="1339" y="751"/>
                    <a:pt x="1318" y="751"/>
                  </a:cubicBezTo>
                  <a:cubicBezTo>
                    <a:pt x="1268" y="751"/>
                    <a:pt x="1253" y="704"/>
                    <a:pt x="1265" y="646"/>
                  </a:cubicBezTo>
                  <a:lnTo>
                    <a:pt x="1265" y="646"/>
                  </a:lnTo>
                  <a:lnTo>
                    <a:pt x="1101" y="669"/>
                  </a:lnTo>
                  <a:lnTo>
                    <a:pt x="1117" y="7"/>
                  </a:lnTo>
                  <a:lnTo>
                    <a:pt x="1117" y="7"/>
                  </a:lnTo>
                  <a:cubicBezTo>
                    <a:pt x="1091" y="9"/>
                    <a:pt x="1055" y="9"/>
                    <a:pt x="1015" y="9"/>
                  </a:cubicBezTo>
                  <a:cubicBezTo>
                    <a:pt x="851" y="9"/>
                    <a:pt x="607" y="1"/>
                    <a:pt x="570"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1646090" y="2968487"/>
              <a:ext cx="15651" cy="31851"/>
            </a:xfrm>
            <a:custGeom>
              <a:avLst/>
              <a:gdLst/>
              <a:ahLst/>
              <a:cxnLst/>
              <a:rect l="l" t="t" r="r" b="b"/>
              <a:pathLst>
                <a:path w="427" h="869" extrusionOk="0">
                  <a:moveTo>
                    <a:pt x="279" y="1"/>
                  </a:moveTo>
                  <a:cubicBezTo>
                    <a:pt x="278" y="1"/>
                    <a:pt x="277" y="1"/>
                    <a:pt x="275" y="1"/>
                  </a:cubicBezTo>
                  <a:cubicBezTo>
                    <a:pt x="187" y="7"/>
                    <a:pt x="89" y="188"/>
                    <a:pt x="62" y="204"/>
                  </a:cubicBezTo>
                  <a:cubicBezTo>
                    <a:pt x="46" y="207"/>
                    <a:pt x="30" y="207"/>
                    <a:pt x="17" y="207"/>
                  </a:cubicBezTo>
                  <a:lnTo>
                    <a:pt x="0" y="869"/>
                  </a:lnTo>
                  <a:lnTo>
                    <a:pt x="164" y="846"/>
                  </a:lnTo>
                  <a:cubicBezTo>
                    <a:pt x="177" y="780"/>
                    <a:pt x="216" y="722"/>
                    <a:pt x="266" y="679"/>
                  </a:cubicBezTo>
                  <a:cubicBezTo>
                    <a:pt x="397" y="577"/>
                    <a:pt x="200" y="171"/>
                    <a:pt x="354" y="135"/>
                  </a:cubicBezTo>
                  <a:cubicBezTo>
                    <a:pt x="380" y="129"/>
                    <a:pt x="406" y="115"/>
                    <a:pt x="426" y="96"/>
                  </a:cubicBezTo>
                  <a:cubicBezTo>
                    <a:pt x="375" y="45"/>
                    <a:pt x="316" y="1"/>
                    <a:pt x="279"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1822726" y="2947302"/>
              <a:ext cx="35333" cy="27599"/>
            </a:xfrm>
            <a:custGeom>
              <a:avLst/>
              <a:gdLst/>
              <a:ahLst/>
              <a:cxnLst/>
              <a:rect l="l" t="t" r="r" b="b"/>
              <a:pathLst>
                <a:path w="964" h="753" extrusionOk="0">
                  <a:moveTo>
                    <a:pt x="536" y="1"/>
                  </a:moveTo>
                  <a:cubicBezTo>
                    <a:pt x="501" y="1"/>
                    <a:pt x="470" y="8"/>
                    <a:pt x="446" y="25"/>
                  </a:cubicBezTo>
                  <a:cubicBezTo>
                    <a:pt x="298" y="127"/>
                    <a:pt x="662" y="343"/>
                    <a:pt x="662" y="474"/>
                  </a:cubicBezTo>
                  <a:cubicBezTo>
                    <a:pt x="662" y="522"/>
                    <a:pt x="583" y="532"/>
                    <a:pt x="481" y="532"/>
                  </a:cubicBezTo>
                  <a:cubicBezTo>
                    <a:pt x="412" y="532"/>
                    <a:pt x="331" y="527"/>
                    <a:pt x="257" y="527"/>
                  </a:cubicBezTo>
                  <a:cubicBezTo>
                    <a:pt x="143" y="527"/>
                    <a:pt x="44" y="538"/>
                    <a:pt x="23" y="592"/>
                  </a:cubicBezTo>
                  <a:cubicBezTo>
                    <a:pt x="1" y="647"/>
                    <a:pt x="129" y="718"/>
                    <a:pt x="288" y="718"/>
                  </a:cubicBezTo>
                  <a:cubicBezTo>
                    <a:pt x="339" y="718"/>
                    <a:pt x="393" y="711"/>
                    <a:pt x="446" y="693"/>
                  </a:cubicBezTo>
                  <a:cubicBezTo>
                    <a:pt x="505" y="673"/>
                    <a:pt x="558" y="665"/>
                    <a:pt x="608" y="665"/>
                  </a:cubicBezTo>
                  <a:cubicBezTo>
                    <a:pt x="727" y="665"/>
                    <a:pt x="819" y="713"/>
                    <a:pt x="898" y="752"/>
                  </a:cubicBezTo>
                  <a:cubicBezTo>
                    <a:pt x="914" y="533"/>
                    <a:pt x="940" y="284"/>
                    <a:pt x="963" y="117"/>
                  </a:cubicBezTo>
                  <a:cubicBezTo>
                    <a:pt x="822" y="79"/>
                    <a:pt x="654" y="1"/>
                    <a:pt x="536"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1855604" y="2951553"/>
              <a:ext cx="40977" cy="24411"/>
            </a:xfrm>
            <a:custGeom>
              <a:avLst/>
              <a:gdLst/>
              <a:ahLst/>
              <a:cxnLst/>
              <a:rect l="l" t="t" r="r" b="b"/>
              <a:pathLst>
                <a:path w="1118" h="666" extrusionOk="0">
                  <a:moveTo>
                    <a:pt x="66" y="1"/>
                  </a:moveTo>
                  <a:cubicBezTo>
                    <a:pt x="43" y="168"/>
                    <a:pt x="17" y="417"/>
                    <a:pt x="1" y="636"/>
                  </a:cubicBezTo>
                  <a:lnTo>
                    <a:pt x="27" y="650"/>
                  </a:lnTo>
                  <a:cubicBezTo>
                    <a:pt x="49" y="661"/>
                    <a:pt x="67" y="666"/>
                    <a:pt x="85" y="666"/>
                  </a:cubicBezTo>
                  <a:cubicBezTo>
                    <a:pt x="161" y="666"/>
                    <a:pt x="221" y="577"/>
                    <a:pt x="433" y="505"/>
                  </a:cubicBezTo>
                  <a:cubicBezTo>
                    <a:pt x="502" y="482"/>
                    <a:pt x="582" y="476"/>
                    <a:pt x="662" y="476"/>
                  </a:cubicBezTo>
                  <a:cubicBezTo>
                    <a:pt x="750" y="476"/>
                    <a:pt x="839" y="483"/>
                    <a:pt x="915" y="483"/>
                  </a:cubicBezTo>
                  <a:cubicBezTo>
                    <a:pt x="1032" y="483"/>
                    <a:pt x="1118" y="466"/>
                    <a:pt x="1118" y="374"/>
                  </a:cubicBezTo>
                  <a:cubicBezTo>
                    <a:pt x="1118" y="194"/>
                    <a:pt x="568" y="1"/>
                    <a:pt x="323" y="1"/>
                  </a:cubicBezTo>
                  <a:cubicBezTo>
                    <a:pt x="292" y="1"/>
                    <a:pt x="266" y="4"/>
                    <a:pt x="246" y="11"/>
                  </a:cubicBezTo>
                  <a:cubicBezTo>
                    <a:pt x="221" y="16"/>
                    <a:pt x="197" y="19"/>
                    <a:pt x="173" y="19"/>
                  </a:cubicBezTo>
                  <a:cubicBezTo>
                    <a:pt x="137" y="19"/>
                    <a:pt x="102" y="13"/>
                    <a:pt x="66"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1667459" y="3010896"/>
              <a:ext cx="51313" cy="52486"/>
            </a:xfrm>
            <a:custGeom>
              <a:avLst/>
              <a:gdLst/>
              <a:ahLst/>
              <a:cxnLst/>
              <a:rect l="l" t="t" r="r" b="b"/>
              <a:pathLst>
                <a:path w="1400" h="1432" extrusionOk="0">
                  <a:moveTo>
                    <a:pt x="1379" y="0"/>
                  </a:moveTo>
                  <a:cubicBezTo>
                    <a:pt x="1219" y="0"/>
                    <a:pt x="1061" y="148"/>
                    <a:pt x="1009" y="154"/>
                  </a:cubicBezTo>
                  <a:cubicBezTo>
                    <a:pt x="1005" y="155"/>
                    <a:pt x="1001" y="155"/>
                    <a:pt x="996" y="155"/>
                  </a:cubicBezTo>
                  <a:cubicBezTo>
                    <a:pt x="962" y="155"/>
                    <a:pt x="905" y="147"/>
                    <a:pt x="850" y="147"/>
                  </a:cubicBezTo>
                  <a:cubicBezTo>
                    <a:pt x="777" y="147"/>
                    <a:pt x="707" y="160"/>
                    <a:pt x="692" y="223"/>
                  </a:cubicBezTo>
                  <a:cubicBezTo>
                    <a:pt x="665" y="344"/>
                    <a:pt x="524" y="364"/>
                    <a:pt x="334" y="377"/>
                  </a:cubicBezTo>
                  <a:cubicBezTo>
                    <a:pt x="144" y="390"/>
                    <a:pt x="243" y="554"/>
                    <a:pt x="230" y="583"/>
                  </a:cubicBezTo>
                  <a:cubicBezTo>
                    <a:pt x="200" y="616"/>
                    <a:pt x="167" y="649"/>
                    <a:pt x="131" y="675"/>
                  </a:cubicBezTo>
                  <a:lnTo>
                    <a:pt x="7" y="701"/>
                  </a:lnTo>
                  <a:cubicBezTo>
                    <a:pt x="4" y="747"/>
                    <a:pt x="0" y="793"/>
                    <a:pt x="59" y="826"/>
                  </a:cubicBezTo>
                  <a:cubicBezTo>
                    <a:pt x="174" y="891"/>
                    <a:pt x="334" y="1144"/>
                    <a:pt x="459" y="1209"/>
                  </a:cubicBezTo>
                  <a:cubicBezTo>
                    <a:pt x="511" y="1239"/>
                    <a:pt x="551" y="1284"/>
                    <a:pt x="570" y="1343"/>
                  </a:cubicBezTo>
                  <a:cubicBezTo>
                    <a:pt x="602" y="1340"/>
                    <a:pt x="633" y="1338"/>
                    <a:pt x="661" y="1338"/>
                  </a:cubicBezTo>
                  <a:cubicBezTo>
                    <a:pt x="698" y="1338"/>
                    <a:pt x="730" y="1342"/>
                    <a:pt x="751" y="1353"/>
                  </a:cubicBezTo>
                  <a:cubicBezTo>
                    <a:pt x="823" y="1389"/>
                    <a:pt x="1003" y="1353"/>
                    <a:pt x="1075" y="1406"/>
                  </a:cubicBezTo>
                  <a:cubicBezTo>
                    <a:pt x="1098" y="1424"/>
                    <a:pt x="1130" y="1431"/>
                    <a:pt x="1168" y="1431"/>
                  </a:cubicBezTo>
                  <a:cubicBezTo>
                    <a:pt x="1190" y="1431"/>
                    <a:pt x="1213" y="1429"/>
                    <a:pt x="1239" y="1425"/>
                  </a:cubicBezTo>
                  <a:cubicBezTo>
                    <a:pt x="1222" y="1402"/>
                    <a:pt x="1209" y="1379"/>
                    <a:pt x="1196" y="1356"/>
                  </a:cubicBezTo>
                  <a:cubicBezTo>
                    <a:pt x="1144" y="1261"/>
                    <a:pt x="1232" y="1071"/>
                    <a:pt x="1275" y="934"/>
                  </a:cubicBezTo>
                  <a:cubicBezTo>
                    <a:pt x="1317" y="796"/>
                    <a:pt x="1239" y="462"/>
                    <a:pt x="1317" y="374"/>
                  </a:cubicBezTo>
                  <a:cubicBezTo>
                    <a:pt x="1399" y="285"/>
                    <a:pt x="1353" y="236"/>
                    <a:pt x="1389" y="33"/>
                  </a:cubicBezTo>
                  <a:cubicBezTo>
                    <a:pt x="1393" y="23"/>
                    <a:pt x="1393" y="10"/>
                    <a:pt x="1389" y="0"/>
                  </a:cubicBezTo>
                  <a:cubicBezTo>
                    <a:pt x="1386" y="0"/>
                    <a:pt x="1382" y="0"/>
                    <a:pt x="137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1829543" y="3131376"/>
              <a:ext cx="478902" cy="488541"/>
            </a:xfrm>
            <a:custGeom>
              <a:avLst/>
              <a:gdLst/>
              <a:ahLst/>
              <a:cxnLst/>
              <a:rect l="l" t="t" r="r" b="b"/>
              <a:pathLst>
                <a:path w="13066" h="13329" extrusionOk="0">
                  <a:moveTo>
                    <a:pt x="4554" y="1"/>
                  </a:moveTo>
                  <a:cubicBezTo>
                    <a:pt x="4438" y="1"/>
                    <a:pt x="4452" y="161"/>
                    <a:pt x="4371" y="189"/>
                  </a:cubicBezTo>
                  <a:cubicBezTo>
                    <a:pt x="4288" y="217"/>
                    <a:pt x="4093" y="348"/>
                    <a:pt x="3988" y="348"/>
                  </a:cubicBezTo>
                  <a:cubicBezTo>
                    <a:pt x="3981" y="348"/>
                    <a:pt x="3974" y="347"/>
                    <a:pt x="3968" y="346"/>
                  </a:cubicBezTo>
                  <a:cubicBezTo>
                    <a:pt x="3952" y="343"/>
                    <a:pt x="3935" y="341"/>
                    <a:pt x="3917" y="341"/>
                  </a:cubicBezTo>
                  <a:cubicBezTo>
                    <a:pt x="3830" y="341"/>
                    <a:pt x="3739" y="384"/>
                    <a:pt x="3739" y="474"/>
                  </a:cubicBezTo>
                  <a:cubicBezTo>
                    <a:pt x="3739" y="523"/>
                    <a:pt x="3717" y="543"/>
                    <a:pt x="3692" y="543"/>
                  </a:cubicBezTo>
                  <a:cubicBezTo>
                    <a:pt x="3661" y="543"/>
                    <a:pt x="3625" y="513"/>
                    <a:pt x="3614" y="464"/>
                  </a:cubicBezTo>
                  <a:cubicBezTo>
                    <a:pt x="3594" y="376"/>
                    <a:pt x="3385" y="425"/>
                    <a:pt x="3326" y="366"/>
                  </a:cubicBezTo>
                  <a:cubicBezTo>
                    <a:pt x="3304" y="345"/>
                    <a:pt x="3253" y="336"/>
                    <a:pt x="3202" y="336"/>
                  </a:cubicBezTo>
                  <a:cubicBezTo>
                    <a:pt x="3117" y="336"/>
                    <a:pt x="3035" y="363"/>
                    <a:pt x="3110" y="408"/>
                  </a:cubicBezTo>
                  <a:cubicBezTo>
                    <a:pt x="3228" y="477"/>
                    <a:pt x="3237" y="546"/>
                    <a:pt x="3237" y="654"/>
                  </a:cubicBezTo>
                  <a:cubicBezTo>
                    <a:pt x="3237" y="762"/>
                    <a:pt x="3326" y="733"/>
                    <a:pt x="3326" y="857"/>
                  </a:cubicBezTo>
                  <a:cubicBezTo>
                    <a:pt x="3326" y="911"/>
                    <a:pt x="3344" y="926"/>
                    <a:pt x="3371" y="926"/>
                  </a:cubicBezTo>
                  <a:cubicBezTo>
                    <a:pt x="3405" y="926"/>
                    <a:pt x="3454" y="900"/>
                    <a:pt x="3493" y="900"/>
                  </a:cubicBezTo>
                  <a:cubicBezTo>
                    <a:pt x="3562" y="900"/>
                    <a:pt x="3562" y="1018"/>
                    <a:pt x="3454" y="1037"/>
                  </a:cubicBezTo>
                  <a:cubicBezTo>
                    <a:pt x="3342" y="1057"/>
                    <a:pt x="3296" y="1116"/>
                    <a:pt x="3267" y="1214"/>
                  </a:cubicBezTo>
                  <a:cubicBezTo>
                    <a:pt x="3237" y="1313"/>
                    <a:pt x="3139" y="1244"/>
                    <a:pt x="3047" y="1322"/>
                  </a:cubicBezTo>
                  <a:cubicBezTo>
                    <a:pt x="2975" y="1387"/>
                    <a:pt x="2909" y="1451"/>
                    <a:pt x="2856" y="1451"/>
                  </a:cubicBezTo>
                  <a:cubicBezTo>
                    <a:pt x="2844" y="1451"/>
                    <a:pt x="2832" y="1448"/>
                    <a:pt x="2821" y="1440"/>
                  </a:cubicBezTo>
                  <a:cubicBezTo>
                    <a:pt x="2802" y="1427"/>
                    <a:pt x="2783" y="1422"/>
                    <a:pt x="2765" y="1422"/>
                  </a:cubicBezTo>
                  <a:cubicBezTo>
                    <a:pt x="2727" y="1422"/>
                    <a:pt x="2690" y="1444"/>
                    <a:pt x="2644" y="1470"/>
                  </a:cubicBezTo>
                  <a:cubicBezTo>
                    <a:pt x="2626" y="1480"/>
                    <a:pt x="2610" y="1485"/>
                    <a:pt x="2596" y="1485"/>
                  </a:cubicBezTo>
                  <a:cubicBezTo>
                    <a:pt x="2555" y="1485"/>
                    <a:pt x="2520" y="1449"/>
                    <a:pt x="2448" y="1391"/>
                  </a:cubicBezTo>
                  <a:cubicBezTo>
                    <a:pt x="2376" y="1332"/>
                    <a:pt x="2330" y="1188"/>
                    <a:pt x="2199" y="1060"/>
                  </a:cubicBezTo>
                  <a:cubicBezTo>
                    <a:pt x="2120" y="1096"/>
                    <a:pt x="1963" y="1152"/>
                    <a:pt x="1878" y="1152"/>
                  </a:cubicBezTo>
                  <a:cubicBezTo>
                    <a:pt x="1825" y="1152"/>
                    <a:pt x="1722" y="1147"/>
                    <a:pt x="1623" y="1147"/>
                  </a:cubicBezTo>
                  <a:cubicBezTo>
                    <a:pt x="1505" y="1147"/>
                    <a:pt x="1394" y="1154"/>
                    <a:pt x="1383" y="1188"/>
                  </a:cubicBezTo>
                  <a:cubicBezTo>
                    <a:pt x="1364" y="1250"/>
                    <a:pt x="1409" y="1358"/>
                    <a:pt x="1468" y="1372"/>
                  </a:cubicBezTo>
                  <a:cubicBezTo>
                    <a:pt x="1527" y="1385"/>
                    <a:pt x="1652" y="1421"/>
                    <a:pt x="1534" y="1506"/>
                  </a:cubicBezTo>
                  <a:cubicBezTo>
                    <a:pt x="1416" y="1591"/>
                    <a:pt x="1311" y="1473"/>
                    <a:pt x="1311" y="1679"/>
                  </a:cubicBezTo>
                  <a:cubicBezTo>
                    <a:pt x="1311" y="1886"/>
                    <a:pt x="1576" y="2020"/>
                    <a:pt x="1521" y="2213"/>
                  </a:cubicBezTo>
                  <a:cubicBezTo>
                    <a:pt x="1485" y="2361"/>
                    <a:pt x="1462" y="2508"/>
                    <a:pt x="1455" y="2659"/>
                  </a:cubicBezTo>
                  <a:cubicBezTo>
                    <a:pt x="1455" y="2757"/>
                    <a:pt x="1413" y="3085"/>
                    <a:pt x="1328" y="3105"/>
                  </a:cubicBezTo>
                  <a:cubicBezTo>
                    <a:pt x="1319" y="3106"/>
                    <a:pt x="1311" y="3107"/>
                    <a:pt x="1302" y="3107"/>
                  </a:cubicBezTo>
                  <a:cubicBezTo>
                    <a:pt x="1256" y="3107"/>
                    <a:pt x="1209" y="3081"/>
                    <a:pt x="1156" y="3081"/>
                  </a:cubicBezTo>
                  <a:cubicBezTo>
                    <a:pt x="1123" y="3081"/>
                    <a:pt x="1087" y="3091"/>
                    <a:pt x="1046" y="3124"/>
                  </a:cubicBezTo>
                  <a:cubicBezTo>
                    <a:pt x="931" y="3222"/>
                    <a:pt x="787" y="3163"/>
                    <a:pt x="649" y="3272"/>
                  </a:cubicBezTo>
                  <a:cubicBezTo>
                    <a:pt x="515" y="3376"/>
                    <a:pt x="368" y="3337"/>
                    <a:pt x="358" y="3465"/>
                  </a:cubicBezTo>
                  <a:cubicBezTo>
                    <a:pt x="351" y="3589"/>
                    <a:pt x="224" y="3658"/>
                    <a:pt x="253" y="3773"/>
                  </a:cubicBezTo>
                  <a:cubicBezTo>
                    <a:pt x="283" y="3891"/>
                    <a:pt x="194" y="3861"/>
                    <a:pt x="109" y="3950"/>
                  </a:cubicBezTo>
                  <a:cubicBezTo>
                    <a:pt x="20" y="4035"/>
                    <a:pt x="115" y="4094"/>
                    <a:pt x="60" y="4163"/>
                  </a:cubicBezTo>
                  <a:cubicBezTo>
                    <a:pt x="1" y="4228"/>
                    <a:pt x="79" y="4336"/>
                    <a:pt x="145" y="4441"/>
                  </a:cubicBezTo>
                  <a:cubicBezTo>
                    <a:pt x="214" y="4549"/>
                    <a:pt x="292" y="4628"/>
                    <a:pt x="283" y="4723"/>
                  </a:cubicBezTo>
                  <a:cubicBezTo>
                    <a:pt x="273" y="4811"/>
                    <a:pt x="338" y="4851"/>
                    <a:pt x="426" y="4851"/>
                  </a:cubicBezTo>
                  <a:cubicBezTo>
                    <a:pt x="432" y="4851"/>
                    <a:pt x="439" y="4851"/>
                    <a:pt x="446" y="4851"/>
                  </a:cubicBezTo>
                  <a:cubicBezTo>
                    <a:pt x="449" y="4850"/>
                    <a:pt x="451" y="4850"/>
                    <a:pt x="453" y="4850"/>
                  </a:cubicBezTo>
                  <a:cubicBezTo>
                    <a:pt x="538" y="4850"/>
                    <a:pt x="470" y="5034"/>
                    <a:pt x="620" y="5034"/>
                  </a:cubicBezTo>
                  <a:cubicBezTo>
                    <a:pt x="692" y="5034"/>
                    <a:pt x="766" y="5043"/>
                    <a:pt x="826" y="5043"/>
                  </a:cubicBezTo>
                  <a:cubicBezTo>
                    <a:pt x="895" y="5043"/>
                    <a:pt x="948" y="5032"/>
                    <a:pt x="967" y="4985"/>
                  </a:cubicBezTo>
                  <a:cubicBezTo>
                    <a:pt x="991" y="4932"/>
                    <a:pt x="1040" y="4887"/>
                    <a:pt x="1075" y="4887"/>
                  </a:cubicBezTo>
                  <a:cubicBezTo>
                    <a:pt x="1098" y="4887"/>
                    <a:pt x="1115" y="4906"/>
                    <a:pt x="1115" y="4955"/>
                  </a:cubicBezTo>
                  <a:cubicBezTo>
                    <a:pt x="1115" y="5073"/>
                    <a:pt x="1088" y="5384"/>
                    <a:pt x="1174" y="5384"/>
                  </a:cubicBezTo>
                  <a:cubicBezTo>
                    <a:pt x="1179" y="5384"/>
                    <a:pt x="1184" y="5383"/>
                    <a:pt x="1190" y="5381"/>
                  </a:cubicBezTo>
                  <a:cubicBezTo>
                    <a:pt x="1237" y="5364"/>
                    <a:pt x="1305" y="5356"/>
                    <a:pt x="1375" y="5356"/>
                  </a:cubicBezTo>
                  <a:cubicBezTo>
                    <a:pt x="1465" y="5356"/>
                    <a:pt x="1558" y="5369"/>
                    <a:pt x="1619" y="5391"/>
                  </a:cubicBezTo>
                  <a:cubicBezTo>
                    <a:pt x="1647" y="5400"/>
                    <a:pt x="1676" y="5405"/>
                    <a:pt x="1704" y="5405"/>
                  </a:cubicBezTo>
                  <a:cubicBezTo>
                    <a:pt x="1776" y="5405"/>
                    <a:pt x="1846" y="5376"/>
                    <a:pt x="1898" y="5322"/>
                  </a:cubicBezTo>
                  <a:cubicBezTo>
                    <a:pt x="1966" y="5257"/>
                    <a:pt x="2045" y="5257"/>
                    <a:pt x="2179" y="5178"/>
                  </a:cubicBezTo>
                  <a:cubicBezTo>
                    <a:pt x="2314" y="5100"/>
                    <a:pt x="2441" y="5005"/>
                    <a:pt x="2566" y="5005"/>
                  </a:cubicBezTo>
                  <a:cubicBezTo>
                    <a:pt x="2644" y="5005"/>
                    <a:pt x="2755" y="4975"/>
                    <a:pt x="2822" y="4975"/>
                  </a:cubicBezTo>
                  <a:cubicBezTo>
                    <a:pt x="2864" y="4975"/>
                    <a:pt x="2888" y="4986"/>
                    <a:pt x="2877" y="5024"/>
                  </a:cubicBezTo>
                  <a:cubicBezTo>
                    <a:pt x="2848" y="5119"/>
                    <a:pt x="2828" y="5480"/>
                    <a:pt x="2982" y="5663"/>
                  </a:cubicBezTo>
                  <a:cubicBezTo>
                    <a:pt x="3122" y="5826"/>
                    <a:pt x="3205" y="5899"/>
                    <a:pt x="3325" y="5899"/>
                  </a:cubicBezTo>
                  <a:cubicBezTo>
                    <a:pt x="3340" y="5899"/>
                    <a:pt x="3356" y="5898"/>
                    <a:pt x="3372" y="5896"/>
                  </a:cubicBezTo>
                  <a:cubicBezTo>
                    <a:pt x="3388" y="5893"/>
                    <a:pt x="3402" y="5892"/>
                    <a:pt x="3414" y="5892"/>
                  </a:cubicBezTo>
                  <a:cubicBezTo>
                    <a:pt x="3506" y="5892"/>
                    <a:pt x="3508" y="5946"/>
                    <a:pt x="3586" y="5946"/>
                  </a:cubicBezTo>
                  <a:cubicBezTo>
                    <a:pt x="3592" y="5946"/>
                    <a:pt x="3598" y="5945"/>
                    <a:pt x="3604" y="5945"/>
                  </a:cubicBezTo>
                  <a:cubicBezTo>
                    <a:pt x="3608" y="5944"/>
                    <a:pt x="3612" y="5944"/>
                    <a:pt x="3615" y="5944"/>
                  </a:cubicBezTo>
                  <a:cubicBezTo>
                    <a:pt x="3704" y="5944"/>
                    <a:pt x="3647" y="6059"/>
                    <a:pt x="3739" y="6059"/>
                  </a:cubicBezTo>
                  <a:cubicBezTo>
                    <a:pt x="3834" y="6059"/>
                    <a:pt x="4010" y="6079"/>
                    <a:pt x="4010" y="6187"/>
                  </a:cubicBezTo>
                  <a:cubicBezTo>
                    <a:pt x="4010" y="6235"/>
                    <a:pt x="4072" y="6243"/>
                    <a:pt x="4145" y="6243"/>
                  </a:cubicBezTo>
                  <a:cubicBezTo>
                    <a:pt x="4182" y="6243"/>
                    <a:pt x="4220" y="6241"/>
                    <a:pt x="4256" y="6241"/>
                  </a:cubicBezTo>
                  <a:cubicBezTo>
                    <a:pt x="4305" y="6241"/>
                    <a:pt x="4347" y="6245"/>
                    <a:pt x="4368" y="6262"/>
                  </a:cubicBezTo>
                  <a:cubicBezTo>
                    <a:pt x="4436" y="6321"/>
                    <a:pt x="4515" y="6371"/>
                    <a:pt x="4495" y="6485"/>
                  </a:cubicBezTo>
                  <a:cubicBezTo>
                    <a:pt x="4476" y="6603"/>
                    <a:pt x="4639" y="6692"/>
                    <a:pt x="4544" y="6737"/>
                  </a:cubicBezTo>
                  <a:cubicBezTo>
                    <a:pt x="4446" y="6787"/>
                    <a:pt x="4571" y="6882"/>
                    <a:pt x="4584" y="7009"/>
                  </a:cubicBezTo>
                  <a:cubicBezTo>
                    <a:pt x="4596" y="7126"/>
                    <a:pt x="4706" y="7174"/>
                    <a:pt x="4887" y="7174"/>
                  </a:cubicBezTo>
                  <a:cubicBezTo>
                    <a:pt x="4905" y="7174"/>
                    <a:pt x="4922" y="7174"/>
                    <a:pt x="4941" y="7173"/>
                  </a:cubicBezTo>
                  <a:cubicBezTo>
                    <a:pt x="4970" y="7172"/>
                    <a:pt x="4996" y="7171"/>
                    <a:pt x="5020" y="7171"/>
                  </a:cubicBezTo>
                  <a:cubicBezTo>
                    <a:pt x="5171" y="7171"/>
                    <a:pt x="5213" y="7204"/>
                    <a:pt x="5213" y="7337"/>
                  </a:cubicBezTo>
                  <a:cubicBezTo>
                    <a:pt x="5213" y="7491"/>
                    <a:pt x="5360" y="7511"/>
                    <a:pt x="5406" y="7658"/>
                  </a:cubicBezTo>
                  <a:cubicBezTo>
                    <a:pt x="5455" y="7802"/>
                    <a:pt x="5350" y="7966"/>
                    <a:pt x="5370" y="8084"/>
                  </a:cubicBezTo>
                  <a:cubicBezTo>
                    <a:pt x="5380" y="8169"/>
                    <a:pt x="5340" y="8254"/>
                    <a:pt x="5268" y="8307"/>
                  </a:cubicBezTo>
                  <a:cubicBezTo>
                    <a:pt x="5344" y="8402"/>
                    <a:pt x="5350" y="8444"/>
                    <a:pt x="5282" y="8480"/>
                  </a:cubicBezTo>
                  <a:cubicBezTo>
                    <a:pt x="5193" y="8529"/>
                    <a:pt x="5390" y="8667"/>
                    <a:pt x="5340" y="8883"/>
                  </a:cubicBezTo>
                  <a:cubicBezTo>
                    <a:pt x="5291" y="9099"/>
                    <a:pt x="5282" y="9139"/>
                    <a:pt x="5508" y="9149"/>
                  </a:cubicBezTo>
                  <a:cubicBezTo>
                    <a:pt x="5675" y="9156"/>
                    <a:pt x="5708" y="9196"/>
                    <a:pt x="5747" y="9196"/>
                  </a:cubicBezTo>
                  <a:cubicBezTo>
                    <a:pt x="5760" y="9196"/>
                    <a:pt x="5775" y="9191"/>
                    <a:pt x="5796" y="9178"/>
                  </a:cubicBezTo>
                  <a:cubicBezTo>
                    <a:pt x="5804" y="9173"/>
                    <a:pt x="5812" y="9171"/>
                    <a:pt x="5821" y="9171"/>
                  </a:cubicBezTo>
                  <a:cubicBezTo>
                    <a:pt x="5900" y="9171"/>
                    <a:pt x="5995" y="9356"/>
                    <a:pt x="6022" y="9453"/>
                  </a:cubicBezTo>
                  <a:cubicBezTo>
                    <a:pt x="6051" y="9565"/>
                    <a:pt x="6140" y="9817"/>
                    <a:pt x="6179" y="9817"/>
                  </a:cubicBezTo>
                  <a:cubicBezTo>
                    <a:pt x="6211" y="9817"/>
                    <a:pt x="6292" y="9741"/>
                    <a:pt x="6384" y="9741"/>
                  </a:cubicBezTo>
                  <a:cubicBezTo>
                    <a:pt x="6407" y="9741"/>
                    <a:pt x="6431" y="9746"/>
                    <a:pt x="6454" y="9758"/>
                  </a:cubicBezTo>
                  <a:cubicBezTo>
                    <a:pt x="6562" y="9814"/>
                    <a:pt x="6428" y="10184"/>
                    <a:pt x="6425" y="10344"/>
                  </a:cubicBezTo>
                  <a:cubicBezTo>
                    <a:pt x="6449" y="10343"/>
                    <a:pt x="6474" y="10343"/>
                    <a:pt x="6498" y="10343"/>
                  </a:cubicBezTo>
                  <a:cubicBezTo>
                    <a:pt x="6558" y="10343"/>
                    <a:pt x="6614" y="10347"/>
                    <a:pt x="6638" y="10361"/>
                  </a:cubicBezTo>
                  <a:cubicBezTo>
                    <a:pt x="6697" y="10390"/>
                    <a:pt x="6726" y="10787"/>
                    <a:pt x="6697" y="10859"/>
                  </a:cubicBezTo>
                  <a:cubicBezTo>
                    <a:pt x="6667" y="10934"/>
                    <a:pt x="6425" y="10999"/>
                    <a:pt x="6300" y="11081"/>
                  </a:cubicBezTo>
                  <a:cubicBezTo>
                    <a:pt x="6081" y="11245"/>
                    <a:pt x="5888" y="11448"/>
                    <a:pt x="5734" y="11678"/>
                  </a:cubicBezTo>
                  <a:cubicBezTo>
                    <a:pt x="5652" y="11812"/>
                    <a:pt x="5527" y="11923"/>
                    <a:pt x="5445" y="12022"/>
                  </a:cubicBezTo>
                  <a:cubicBezTo>
                    <a:pt x="5457" y="12024"/>
                    <a:pt x="5469" y="12025"/>
                    <a:pt x="5480" y="12025"/>
                  </a:cubicBezTo>
                  <a:cubicBezTo>
                    <a:pt x="5501" y="12025"/>
                    <a:pt x="5522" y="12021"/>
                    <a:pt x="5544" y="12015"/>
                  </a:cubicBezTo>
                  <a:cubicBezTo>
                    <a:pt x="5564" y="12006"/>
                    <a:pt x="5589" y="11999"/>
                    <a:pt x="5616" y="11999"/>
                  </a:cubicBezTo>
                  <a:cubicBezTo>
                    <a:pt x="5675" y="11999"/>
                    <a:pt x="5746" y="12028"/>
                    <a:pt x="5822" y="12120"/>
                  </a:cubicBezTo>
                  <a:cubicBezTo>
                    <a:pt x="5930" y="12247"/>
                    <a:pt x="5924" y="12346"/>
                    <a:pt x="5965" y="12346"/>
                  </a:cubicBezTo>
                  <a:cubicBezTo>
                    <a:pt x="5967" y="12346"/>
                    <a:pt x="5968" y="12346"/>
                    <a:pt x="5969" y="12346"/>
                  </a:cubicBezTo>
                  <a:cubicBezTo>
                    <a:pt x="6001" y="12341"/>
                    <a:pt x="6037" y="12248"/>
                    <a:pt x="6089" y="12248"/>
                  </a:cubicBezTo>
                  <a:cubicBezTo>
                    <a:pt x="6108" y="12248"/>
                    <a:pt x="6129" y="12260"/>
                    <a:pt x="6153" y="12293"/>
                  </a:cubicBezTo>
                  <a:cubicBezTo>
                    <a:pt x="6241" y="12421"/>
                    <a:pt x="6471" y="12516"/>
                    <a:pt x="6523" y="12575"/>
                  </a:cubicBezTo>
                  <a:cubicBezTo>
                    <a:pt x="6572" y="12634"/>
                    <a:pt x="6743" y="12677"/>
                    <a:pt x="6743" y="12831"/>
                  </a:cubicBezTo>
                  <a:cubicBezTo>
                    <a:pt x="6743" y="12942"/>
                    <a:pt x="6690" y="13152"/>
                    <a:pt x="6775" y="13329"/>
                  </a:cubicBezTo>
                  <a:cubicBezTo>
                    <a:pt x="6818" y="13273"/>
                    <a:pt x="6870" y="13221"/>
                    <a:pt x="6926" y="13181"/>
                  </a:cubicBezTo>
                  <a:cubicBezTo>
                    <a:pt x="7132" y="13034"/>
                    <a:pt x="7080" y="12949"/>
                    <a:pt x="7172" y="12772"/>
                  </a:cubicBezTo>
                  <a:cubicBezTo>
                    <a:pt x="7267" y="12598"/>
                    <a:pt x="7188" y="12526"/>
                    <a:pt x="7349" y="12372"/>
                  </a:cubicBezTo>
                  <a:cubicBezTo>
                    <a:pt x="7506" y="12218"/>
                    <a:pt x="7319" y="12120"/>
                    <a:pt x="7522" y="12025"/>
                  </a:cubicBezTo>
                  <a:cubicBezTo>
                    <a:pt x="7560" y="12007"/>
                    <a:pt x="7590" y="11999"/>
                    <a:pt x="7612" y="11999"/>
                  </a:cubicBezTo>
                  <a:cubicBezTo>
                    <a:pt x="7710" y="11999"/>
                    <a:pt x="7665" y="12152"/>
                    <a:pt x="7529" y="12323"/>
                  </a:cubicBezTo>
                  <a:cubicBezTo>
                    <a:pt x="7427" y="12451"/>
                    <a:pt x="7376" y="12523"/>
                    <a:pt x="7402" y="12523"/>
                  </a:cubicBezTo>
                  <a:cubicBezTo>
                    <a:pt x="7419" y="12523"/>
                    <a:pt x="7466" y="12494"/>
                    <a:pt x="7552" y="12431"/>
                  </a:cubicBezTo>
                  <a:cubicBezTo>
                    <a:pt x="7768" y="12270"/>
                    <a:pt x="7850" y="12048"/>
                    <a:pt x="7971" y="11792"/>
                  </a:cubicBezTo>
                  <a:cubicBezTo>
                    <a:pt x="8096" y="11537"/>
                    <a:pt x="8191" y="11458"/>
                    <a:pt x="8299" y="11442"/>
                  </a:cubicBezTo>
                  <a:cubicBezTo>
                    <a:pt x="8410" y="11429"/>
                    <a:pt x="8410" y="11160"/>
                    <a:pt x="8394" y="10970"/>
                  </a:cubicBezTo>
                  <a:cubicBezTo>
                    <a:pt x="8381" y="10783"/>
                    <a:pt x="8322" y="10606"/>
                    <a:pt x="8400" y="10485"/>
                  </a:cubicBezTo>
                  <a:cubicBezTo>
                    <a:pt x="8482" y="10361"/>
                    <a:pt x="8400" y="10246"/>
                    <a:pt x="8502" y="10246"/>
                  </a:cubicBezTo>
                  <a:cubicBezTo>
                    <a:pt x="8603" y="10246"/>
                    <a:pt x="8757" y="10092"/>
                    <a:pt x="8918" y="9932"/>
                  </a:cubicBezTo>
                  <a:cubicBezTo>
                    <a:pt x="9075" y="9771"/>
                    <a:pt x="9180" y="9758"/>
                    <a:pt x="9347" y="9745"/>
                  </a:cubicBezTo>
                  <a:cubicBezTo>
                    <a:pt x="9514" y="9728"/>
                    <a:pt x="9419" y="9669"/>
                    <a:pt x="9527" y="9640"/>
                  </a:cubicBezTo>
                  <a:cubicBezTo>
                    <a:pt x="9635" y="9614"/>
                    <a:pt x="9711" y="9512"/>
                    <a:pt x="9783" y="9447"/>
                  </a:cubicBezTo>
                  <a:cubicBezTo>
                    <a:pt x="9805" y="9426"/>
                    <a:pt x="9850" y="9419"/>
                    <a:pt x="9906" y="9419"/>
                  </a:cubicBezTo>
                  <a:cubicBezTo>
                    <a:pt x="10029" y="9419"/>
                    <a:pt x="10207" y="9453"/>
                    <a:pt x="10326" y="9453"/>
                  </a:cubicBezTo>
                  <a:cubicBezTo>
                    <a:pt x="10360" y="9453"/>
                    <a:pt x="10392" y="9454"/>
                    <a:pt x="10421" y="9454"/>
                  </a:cubicBezTo>
                  <a:cubicBezTo>
                    <a:pt x="10542" y="9454"/>
                    <a:pt x="10618" y="9445"/>
                    <a:pt x="10618" y="9358"/>
                  </a:cubicBezTo>
                  <a:cubicBezTo>
                    <a:pt x="10611" y="9253"/>
                    <a:pt x="10693" y="9165"/>
                    <a:pt x="10798" y="9162"/>
                  </a:cubicBezTo>
                  <a:cubicBezTo>
                    <a:pt x="10900" y="9162"/>
                    <a:pt x="10946" y="9132"/>
                    <a:pt x="10946" y="8988"/>
                  </a:cubicBezTo>
                  <a:cubicBezTo>
                    <a:pt x="10946" y="8841"/>
                    <a:pt x="10988" y="8755"/>
                    <a:pt x="11077" y="8690"/>
                  </a:cubicBezTo>
                  <a:cubicBezTo>
                    <a:pt x="11162" y="8624"/>
                    <a:pt x="11178" y="8480"/>
                    <a:pt x="11204" y="8385"/>
                  </a:cubicBezTo>
                  <a:cubicBezTo>
                    <a:pt x="11234" y="8290"/>
                    <a:pt x="11329" y="8349"/>
                    <a:pt x="11329" y="8212"/>
                  </a:cubicBezTo>
                  <a:cubicBezTo>
                    <a:pt x="11329" y="8071"/>
                    <a:pt x="11378" y="7920"/>
                    <a:pt x="11378" y="7812"/>
                  </a:cubicBezTo>
                  <a:cubicBezTo>
                    <a:pt x="11378" y="7701"/>
                    <a:pt x="11496" y="7717"/>
                    <a:pt x="11545" y="7635"/>
                  </a:cubicBezTo>
                  <a:cubicBezTo>
                    <a:pt x="11597" y="7556"/>
                    <a:pt x="11502" y="7455"/>
                    <a:pt x="11584" y="7229"/>
                  </a:cubicBezTo>
                  <a:cubicBezTo>
                    <a:pt x="11663" y="7003"/>
                    <a:pt x="11584" y="6793"/>
                    <a:pt x="11584" y="6590"/>
                  </a:cubicBezTo>
                  <a:cubicBezTo>
                    <a:pt x="11584" y="6387"/>
                    <a:pt x="11584" y="6177"/>
                    <a:pt x="11656" y="6112"/>
                  </a:cubicBezTo>
                  <a:cubicBezTo>
                    <a:pt x="11728" y="6046"/>
                    <a:pt x="11692" y="6010"/>
                    <a:pt x="11633" y="5981"/>
                  </a:cubicBezTo>
                  <a:cubicBezTo>
                    <a:pt x="11580" y="5954"/>
                    <a:pt x="11629" y="5884"/>
                    <a:pt x="11678" y="5884"/>
                  </a:cubicBezTo>
                  <a:cubicBezTo>
                    <a:pt x="11683" y="5884"/>
                    <a:pt x="11688" y="5884"/>
                    <a:pt x="11692" y="5886"/>
                  </a:cubicBezTo>
                  <a:cubicBezTo>
                    <a:pt x="11732" y="5896"/>
                    <a:pt x="11777" y="5967"/>
                    <a:pt x="11842" y="5967"/>
                  </a:cubicBezTo>
                  <a:cubicBezTo>
                    <a:pt x="11859" y="5967"/>
                    <a:pt x="11876" y="5963"/>
                    <a:pt x="11896" y="5951"/>
                  </a:cubicBezTo>
                  <a:cubicBezTo>
                    <a:pt x="11994" y="5892"/>
                    <a:pt x="12079" y="5647"/>
                    <a:pt x="12158" y="5444"/>
                  </a:cubicBezTo>
                  <a:cubicBezTo>
                    <a:pt x="12236" y="5240"/>
                    <a:pt x="12367" y="5247"/>
                    <a:pt x="12469" y="5201"/>
                  </a:cubicBezTo>
                  <a:cubicBezTo>
                    <a:pt x="12570" y="5159"/>
                    <a:pt x="12790" y="4913"/>
                    <a:pt x="12927" y="4556"/>
                  </a:cubicBezTo>
                  <a:cubicBezTo>
                    <a:pt x="13065" y="4199"/>
                    <a:pt x="12921" y="3851"/>
                    <a:pt x="12862" y="3602"/>
                  </a:cubicBezTo>
                  <a:cubicBezTo>
                    <a:pt x="12822" y="3437"/>
                    <a:pt x="12773" y="3407"/>
                    <a:pt x="12702" y="3407"/>
                  </a:cubicBezTo>
                  <a:cubicBezTo>
                    <a:pt x="12667" y="3407"/>
                    <a:pt x="12627" y="3414"/>
                    <a:pt x="12580" y="3416"/>
                  </a:cubicBezTo>
                  <a:cubicBezTo>
                    <a:pt x="12571" y="3416"/>
                    <a:pt x="12561" y="3416"/>
                    <a:pt x="12551" y="3416"/>
                  </a:cubicBezTo>
                  <a:cubicBezTo>
                    <a:pt x="12398" y="3416"/>
                    <a:pt x="12135" y="3362"/>
                    <a:pt x="11794" y="2993"/>
                  </a:cubicBezTo>
                  <a:cubicBezTo>
                    <a:pt x="11550" y="2729"/>
                    <a:pt x="11310" y="2656"/>
                    <a:pt x="11106" y="2656"/>
                  </a:cubicBezTo>
                  <a:cubicBezTo>
                    <a:pt x="11006" y="2656"/>
                    <a:pt x="10914" y="2673"/>
                    <a:pt x="10834" y="2695"/>
                  </a:cubicBezTo>
                  <a:cubicBezTo>
                    <a:pt x="10798" y="2705"/>
                    <a:pt x="10762" y="2709"/>
                    <a:pt x="10725" y="2709"/>
                  </a:cubicBezTo>
                  <a:cubicBezTo>
                    <a:pt x="10523" y="2709"/>
                    <a:pt x="10325" y="2575"/>
                    <a:pt x="10189" y="2544"/>
                  </a:cubicBezTo>
                  <a:cubicBezTo>
                    <a:pt x="10176" y="2541"/>
                    <a:pt x="10163" y="2540"/>
                    <a:pt x="10150" y="2540"/>
                  </a:cubicBezTo>
                  <a:cubicBezTo>
                    <a:pt x="10004" y="2540"/>
                    <a:pt x="9868" y="2715"/>
                    <a:pt x="9760" y="2754"/>
                  </a:cubicBezTo>
                  <a:cubicBezTo>
                    <a:pt x="9750" y="2758"/>
                    <a:pt x="9742" y="2759"/>
                    <a:pt x="9736" y="2759"/>
                  </a:cubicBezTo>
                  <a:cubicBezTo>
                    <a:pt x="9674" y="2759"/>
                    <a:pt x="9819" y="2568"/>
                    <a:pt x="9825" y="2443"/>
                  </a:cubicBezTo>
                  <a:cubicBezTo>
                    <a:pt x="9832" y="2305"/>
                    <a:pt x="9389" y="2109"/>
                    <a:pt x="9055" y="1978"/>
                  </a:cubicBezTo>
                  <a:cubicBezTo>
                    <a:pt x="8939" y="1932"/>
                    <a:pt x="8845" y="1910"/>
                    <a:pt x="8773" y="1910"/>
                  </a:cubicBezTo>
                  <a:cubicBezTo>
                    <a:pt x="8638" y="1910"/>
                    <a:pt x="8577" y="1985"/>
                    <a:pt x="8577" y="2122"/>
                  </a:cubicBezTo>
                  <a:cubicBezTo>
                    <a:pt x="8577" y="2190"/>
                    <a:pt x="8564" y="2208"/>
                    <a:pt x="8542" y="2208"/>
                  </a:cubicBezTo>
                  <a:cubicBezTo>
                    <a:pt x="8519" y="2208"/>
                    <a:pt x="8486" y="2187"/>
                    <a:pt x="8450" y="2187"/>
                  </a:cubicBezTo>
                  <a:cubicBezTo>
                    <a:pt x="8416" y="2187"/>
                    <a:pt x="8378" y="2207"/>
                    <a:pt x="8344" y="2282"/>
                  </a:cubicBezTo>
                  <a:cubicBezTo>
                    <a:pt x="8304" y="2372"/>
                    <a:pt x="8249" y="2402"/>
                    <a:pt x="8206" y="2402"/>
                  </a:cubicBezTo>
                  <a:cubicBezTo>
                    <a:pt x="8141" y="2402"/>
                    <a:pt x="8103" y="2334"/>
                    <a:pt x="8177" y="2289"/>
                  </a:cubicBezTo>
                  <a:cubicBezTo>
                    <a:pt x="8302" y="2213"/>
                    <a:pt x="8417" y="2050"/>
                    <a:pt x="8459" y="1912"/>
                  </a:cubicBezTo>
                  <a:cubicBezTo>
                    <a:pt x="8495" y="1805"/>
                    <a:pt x="8184" y="1715"/>
                    <a:pt x="7959" y="1715"/>
                  </a:cubicBezTo>
                  <a:cubicBezTo>
                    <a:pt x="7895" y="1715"/>
                    <a:pt x="7838" y="1723"/>
                    <a:pt x="7797" y="1738"/>
                  </a:cubicBezTo>
                  <a:cubicBezTo>
                    <a:pt x="7641" y="1798"/>
                    <a:pt x="7709" y="2006"/>
                    <a:pt x="7633" y="2006"/>
                  </a:cubicBezTo>
                  <a:cubicBezTo>
                    <a:pt x="7622" y="2006"/>
                    <a:pt x="7607" y="2001"/>
                    <a:pt x="7588" y="1991"/>
                  </a:cubicBezTo>
                  <a:cubicBezTo>
                    <a:pt x="7446" y="1913"/>
                    <a:pt x="7555" y="1722"/>
                    <a:pt x="7670" y="1722"/>
                  </a:cubicBezTo>
                  <a:cubicBezTo>
                    <a:pt x="7672" y="1722"/>
                    <a:pt x="7674" y="1722"/>
                    <a:pt x="7676" y="1722"/>
                  </a:cubicBezTo>
                  <a:cubicBezTo>
                    <a:pt x="7678" y="1722"/>
                    <a:pt x="7679" y="1722"/>
                    <a:pt x="7681" y="1722"/>
                  </a:cubicBezTo>
                  <a:cubicBezTo>
                    <a:pt x="7794" y="1722"/>
                    <a:pt x="7923" y="1487"/>
                    <a:pt x="8004" y="1316"/>
                  </a:cubicBezTo>
                  <a:cubicBezTo>
                    <a:pt x="8086" y="1142"/>
                    <a:pt x="7866" y="1109"/>
                    <a:pt x="7735" y="969"/>
                  </a:cubicBezTo>
                  <a:cubicBezTo>
                    <a:pt x="7604" y="824"/>
                    <a:pt x="7630" y="405"/>
                    <a:pt x="7499" y="336"/>
                  </a:cubicBezTo>
                  <a:cubicBezTo>
                    <a:pt x="7358" y="477"/>
                    <a:pt x="7165" y="700"/>
                    <a:pt x="7113" y="861"/>
                  </a:cubicBezTo>
                  <a:cubicBezTo>
                    <a:pt x="7074" y="977"/>
                    <a:pt x="7029" y="990"/>
                    <a:pt x="6964" y="990"/>
                  </a:cubicBezTo>
                  <a:cubicBezTo>
                    <a:pt x="6944" y="990"/>
                    <a:pt x="6923" y="989"/>
                    <a:pt x="6900" y="989"/>
                  </a:cubicBezTo>
                  <a:cubicBezTo>
                    <a:pt x="6862" y="989"/>
                    <a:pt x="6819" y="992"/>
                    <a:pt x="6769" y="1008"/>
                  </a:cubicBezTo>
                  <a:cubicBezTo>
                    <a:pt x="6723" y="1022"/>
                    <a:pt x="6683" y="1029"/>
                    <a:pt x="6649" y="1029"/>
                  </a:cubicBezTo>
                  <a:cubicBezTo>
                    <a:pt x="6541" y="1029"/>
                    <a:pt x="6482" y="969"/>
                    <a:pt x="6444" y="910"/>
                  </a:cubicBezTo>
                  <a:cubicBezTo>
                    <a:pt x="6428" y="883"/>
                    <a:pt x="6395" y="874"/>
                    <a:pt x="6354" y="874"/>
                  </a:cubicBezTo>
                  <a:cubicBezTo>
                    <a:pt x="6282" y="874"/>
                    <a:pt x="6185" y="901"/>
                    <a:pt x="6105" y="901"/>
                  </a:cubicBezTo>
                  <a:cubicBezTo>
                    <a:pt x="6097" y="901"/>
                    <a:pt x="6089" y="900"/>
                    <a:pt x="6081" y="900"/>
                  </a:cubicBezTo>
                  <a:cubicBezTo>
                    <a:pt x="6077" y="900"/>
                    <a:pt x="6074" y="899"/>
                    <a:pt x="6070" y="899"/>
                  </a:cubicBezTo>
                  <a:cubicBezTo>
                    <a:pt x="5957" y="899"/>
                    <a:pt x="6029" y="1058"/>
                    <a:pt x="5943" y="1103"/>
                  </a:cubicBezTo>
                  <a:cubicBezTo>
                    <a:pt x="5930" y="1110"/>
                    <a:pt x="5914" y="1113"/>
                    <a:pt x="5895" y="1113"/>
                  </a:cubicBezTo>
                  <a:cubicBezTo>
                    <a:pt x="5819" y="1113"/>
                    <a:pt x="5708" y="1064"/>
                    <a:pt x="5626" y="1064"/>
                  </a:cubicBezTo>
                  <a:cubicBezTo>
                    <a:pt x="5593" y="1064"/>
                    <a:pt x="5566" y="1072"/>
                    <a:pt x="5547" y="1093"/>
                  </a:cubicBezTo>
                  <a:cubicBezTo>
                    <a:pt x="5513" y="1131"/>
                    <a:pt x="5485" y="1136"/>
                    <a:pt x="5460" y="1136"/>
                  </a:cubicBezTo>
                  <a:cubicBezTo>
                    <a:pt x="5451" y="1136"/>
                    <a:pt x="5442" y="1136"/>
                    <a:pt x="5433" y="1136"/>
                  </a:cubicBezTo>
                  <a:cubicBezTo>
                    <a:pt x="5413" y="1136"/>
                    <a:pt x="5396" y="1140"/>
                    <a:pt x="5380" y="1172"/>
                  </a:cubicBezTo>
                  <a:cubicBezTo>
                    <a:pt x="5340" y="1250"/>
                    <a:pt x="5203" y="1201"/>
                    <a:pt x="5164" y="1250"/>
                  </a:cubicBezTo>
                  <a:cubicBezTo>
                    <a:pt x="5148" y="1270"/>
                    <a:pt x="5116" y="1287"/>
                    <a:pt x="5072" y="1287"/>
                  </a:cubicBezTo>
                  <a:cubicBezTo>
                    <a:pt x="5007" y="1287"/>
                    <a:pt x="4916" y="1250"/>
                    <a:pt x="4810" y="1132"/>
                  </a:cubicBezTo>
                  <a:cubicBezTo>
                    <a:pt x="4633" y="936"/>
                    <a:pt x="4662" y="612"/>
                    <a:pt x="4741" y="553"/>
                  </a:cubicBezTo>
                  <a:cubicBezTo>
                    <a:pt x="4820" y="494"/>
                    <a:pt x="4820" y="327"/>
                    <a:pt x="4712" y="277"/>
                  </a:cubicBezTo>
                  <a:cubicBezTo>
                    <a:pt x="4603" y="228"/>
                    <a:pt x="4712" y="22"/>
                    <a:pt x="4574" y="2"/>
                  </a:cubicBezTo>
                  <a:cubicBezTo>
                    <a:pt x="4567" y="1"/>
                    <a:pt x="4560" y="1"/>
                    <a:pt x="4554"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2017725" y="3571292"/>
              <a:ext cx="60183" cy="63409"/>
            </a:xfrm>
            <a:custGeom>
              <a:avLst/>
              <a:gdLst/>
              <a:ahLst/>
              <a:cxnLst/>
              <a:rect l="l" t="t" r="r" b="b"/>
              <a:pathLst>
                <a:path w="1642" h="1730" extrusionOk="0">
                  <a:moveTo>
                    <a:pt x="481" y="0"/>
                  </a:moveTo>
                  <a:cubicBezTo>
                    <a:pt x="453" y="0"/>
                    <a:pt x="427" y="7"/>
                    <a:pt x="406" y="16"/>
                  </a:cubicBezTo>
                  <a:cubicBezTo>
                    <a:pt x="388" y="22"/>
                    <a:pt x="370" y="24"/>
                    <a:pt x="352" y="24"/>
                  </a:cubicBezTo>
                  <a:cubicBezTo>
                    <a:pt x="337" y="24"/>
                    <a:pt x="323" y="22"/>
                    <a:pt x="308" y="20"/>
                  </a:cubicBezTo>
                  <a:cubicBezTo>
                    <a:pt x="249" y="88"/>
                    <a:pt x="206" y="151"/>
                    <a:pt x="206" y="206"/>
                  </a:cubicBezTo>
                  <a:cubicBezTo>
                    <a:pt x="206" y="347"/>
                    <a:pt x="105" y="501"/>
                    <a:pt x="95" y="766"/>
                  </a:cubicBezTo>
                  <a:cubicBezTo>
                    <a:pt x="89" y="1032"/>
                    <a:pt x="13" y="986"/>
                    <a:pt x="7" y="1192"/>
                  </a:cubicBezTo>
                  <a:cubicBezTo>
                    <a:pt x="0" y="1399"/>
                    <a:pt x="75" y="1363"/>
                    <a:pt x="105" y="1392"/>
                  </a:cubicBezTo>
                  <a:cubicBezTo>
                    <a:pt x="121" y="1409"/>
                    <a:pt x="102" y="1474"/>
                    <a:pt x="79" y="1530"/>
                  </a:cubicBezTo>
                  <a:cubicBezTo>
                    <a:pt x="109" y="1554"/>
                    <a:pt x="137" y="1593"/>
                    <a:pt x="196" y="1593"/>
                  </a:cubicBezTo>
                  <a:cubicBezTo>
                    <a:pt x="200" y="1593"/>
                    <a:pt x="205" y="1592"/>
                    <a:pt x="210" y="1592"/>
                  </a:cubicBezTo>
                  <a:cubicBezTo>
                    <a:pt x="226" y="1590"/>
                    <a:pt x="242" y="1589"/>
                    <a:pt x="259" y="1589"/>
                  </a:cubicBezTo>
                  <a:cubicBezTo>
                    <a:pt x="374" y="1589"/>
                    <a:pt x="491" y="1637"/>
                    <a:pt x="629" y="1700"/>
                  </a:cubicBezTo>
                  <a:cubicBezTo>
                    <a:pt x="676" y="1722"/>
                    <a:pt x="704" y="1730"/>
                    <a:pt x="725" y="1730"/>
                  </a:cubicBezTo>
                  <a:cubicBezTo>
                    <a:pt x="767" y="1730"/>
                    <a:pt x="774" y="1697"/>
                    <a:pt x="845" y="1697"/>
                  </a:cubicBezTo>
                  <a:cubicBezTo>
                    <a:pt x="857" y="1697"/>
                    <a:pt x="870" y="1698"/>
                    <a:pt x="885" y="1700"/>
                  </a:cubicBezTo>
                  <a:cubicBezTo>
                    <a:pt x="944" y="1709"/>
                    <a:pt x="1006" y="1716"/>
                    <a:pt x="1069" y="1716"/>
                  </a:cubicBezTo>
                  <a:cubicBezTo>
                    <a:pt x="1171" y="1716"/>
                    <a:pt x="1276" y="1697"/>
                    <a:pt x="1379" y="1635"/>
                  </a:cubicBezTo>
                  <a:cubicBezTo>
                    <a:pt x="1494" y="1566"/>
                    <a:pt x="1550" y="1445"/>
                    <a:pt x="1641" y="1330"/>
                  </a:cubicBezTo>
                  <a:cubicBezTo>
                    <a:pt x="1553" y="1153"/>
                    <a:pt x="1605" y="943"/>
                    <a:pt x="1605" y="832"/>
                  </a:cubicBezTo>
                  <a:cubicBezTo>
                    <a:pt x="1605" y="678"/>
                    <a:pt x="1438" y="632"/>
                    <a:pt x="1386" y="573"/>
                  </a:cubicBezTo>
                  <a:cubicBezTo>
                    <a:pt x="1333" y="517"/>
                    <a:pt x="1104" y="419"/>
                    <a:pt x="1016" y="295"/>
                  </a:cubicBezTo>
                  <a:cubicBezTo>
                    <a:pt x="992" y="261"/>
                    <a:pt x="971" y="249"/>
                    <a:pt x="952" y="249"/>
                  </a:cubicBezTo>
                  <a:cubicBezTo>
                    <a:pt x="901" y="249"/>
                    <a:pt x="866" y="340"/>
                    <a:pt x="832" y="347"/>
                  </a:cubicBezTo>
                  <a:cubicBezTo>
                    <a:pt x="831" y="347"/>
                    <a:pt x="830" y="347"/>
                    <a:pt x="829" y="347"/>
                  </a:cubicBezTo>
                  <a:cubicBezTo>
                    <a:pt x="790" y="347"/>
                    <a:pt x="793" y="245"/>
                    <a:pt x="685" y="118"/>
                  </a:cubicBezTo>
                  <a:cubicBezTo>
                    <a:pt x="611" y="29"/>
                    <a:pt x="540" y="0"/>
                    <a:pt x="481"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1832329" y="3464117"/>
              <a:ext cx="243629" cy="476116"/>
            </a:xfrm>
            <a:custGeom>
              <a:avLst/>
              <a:gdLst/>
              <a:ahLst/>
              <a:cxnLst/>
              <a:rect l="l" t="t" r="r" b="b"/>
              <a:pathLst>
                <a:path w="6647" h="12990" extrusionOk="0">
                  <a:moveTo>
                    <a:pt x="2523" y="0"/>
                  </a:moveTo>
                  <a:cubicBezTo>
                    <a:pt x="2495" y="0"/>
                    <a:pt x="2459" y="20"/>
                    <a:pt x="2401" y="80"/>
                  </a:cubicBezTo>
                  <a:cubicBezTo>
                    <a:pt x="2329" y="156"/>
                    <a:pt x="2251" y="221"/>
                    <a:pt x="2162" y="280"/>
                  </a:cubicBezTo>
                  <a:cubicBezTo>
                    <a:pt x="2152" y="437"/>
                    <a:pt x="2123" y="614"/>
                    <a:pt x="2097" y="663"/>
                  </a:cubicBezTo>
                  <a:cubicBezTo>
                    <a:pt x="2054" y="732"/>
                    <a:pt x="1730" y="880"/>
                    <a:pt x="1720" y="958"/>
                  </a:cubicBezTo>
                  <a:cubicBezTo>
                    <a:pt x="1710" y="1037"/>
                    <a:pt x="1763" y="1145"/>
                    <a:pt x="1700" y="1194"/>
                  </a:cubicBezTo>
                  <a:cubicBezTo>
                    <a:pt x="1641" y="1243"/>
                    <a:pt x="1841" y="1489"/>
                    <a:pt x="1730" y="1548"/>
                  </a:cubicBezTo>
                  <a:cubicBezTo>
                    <a:pt x="1622" y="1607"/>
                    <a:pt x="1808" y="1705"/>
                    <a:pt x="1740" y="1764"/>
                  </a:cubicBezTo>
                  <a:cubicBezTo>
                    <a:pt x="1671" y="1823"/>
                    <a:pt x="1543" y="1853"/>
                    <a:pt x="1543" y="1921"/>
                  </a:cubicBezTo>
                  <a:cubicBezTo>
                    <a:pt x="1543" y="1990"/>
                    <a:pt x="1533" y="2157"/>
                    <a:pt x="1445" y="2197"/>
                  </a:cubicBezTo>
                  <a:cubicBezTo>
                    <a:pt x="1356" y="2236"/>
                    <a:pt x="1297" y="2383"/>
                    <a:pt x="1297" y="2491"/>
                  </a:cubicBezTo>
                  <a:cubicBezTo>
                    <a:pt x="1297" y="2600"/>
                    <a:pt x="1160" y="2534"/>
                    <a:pt x="1209" y="2668"/>
                  </a:cubicBezTo>
                  <a:cubicBezTo>
                    <a:pt x="1261" y="2806"/>
                    <a:pt x="1317" y="2973"/>
                    <a:pt x="1209" y="3002"/>
                  </a:cubicBezTo>
                  <a:cubicBezTo>
                    <a:pt x="1104" y="3032"/>
                    <a:pt x="1130" y="3258"/>
                    <a:pt x="1071" y="3258"/>
                  </a:cubicBezTo>
                  <a:cubicBezTo>
                    <a:pt x="1012" y="3258"/>
                    <a:pt x="983" y="3494"/>
                    <a:pt x="1071" y="3612"/>
                  </a:cubicBezTo>
                  <a:cubicBezTo>
                    <a:pt x="1147" y="3704"/>
                    <a:pt x="1186" y="3821"/>
                    <a:pt x="1179" y="3939"/>
                  </a:cubicBezTo>
                  <a:cubicBezTo>
                    <a:pt x="1179" y="4048"/>
                    <a:pt x="1297" y="4106"/>
                    <a:pt x="1258" y="4224"/>
                  </a:cubicBezTo>
                  <a:cubicBezTo>
                    <a:pt x="1219" y="4346"/>
                    <a:pt x="1238" y="4450"/>
                    <a:pt x="1170" y="4500"/>
                  </a:cubicBezTo>
                  <a:cubicBezTo>
                    <a:pt x="1101" y="4549"/>
                    <a:pt x="1160" y="4696"/>
                    <a:pt x="1071" y="4735"/>
                  </a:cubicBezTo>
                  <a:cubicBezTo>
                    <a:pt x="983" y="4775"/>
                    <a:pt x="1140" y="5089"/>
                    <a:pt x="1071" y="5148"/>
                  </a:cubicBezTo>
                  <a:cubicBezTo>
                    <a:pt x="1003" y="5207"/>
                    <a:pt x="826" y="5256"/>
                    <a:pt x="826" y="5473"/>
                  </a:cubicBezTo>
                  <a:cubicBezTo>
                    <a:pt x="826" y="5689"/>
                    <a:pt x="858" y="5813"/>
                    <a:pt x="835" y="5905"/>
                  </a:cubicBezTo>
                  <a:cubicBezTo>
                    <a:pt x="816" y="5984"/>
                    <a:pt x="934" y="5964"/>
                    <a:pt x="914" y="6092"/>
                  </a:cubicBezTo>
                  <a:cubicBezTo>
                    <a:pt x="894" y="6223"/>
                    <a:pt x="737" y="6141"/>
                    <a:pt x="727" y="6219"/>
                  </a:cubicBezTo>
                  <a:cubicBezTo>
                    <a:pt x="718" y="6298"/>
                    <a:pt x="770" y="6459"/>
                    <a:pt x="708" y="6465"/>
                  </a:cubicBezTo>
                  <a:cubicBezTo>
                    <a:pt x="649" y="6475"/>
                    <a:pt x="619" y="6534"/>
                    <a:pt x="619" y="6672"/>
                  </a:cubicBezTo>
                  <a:cubicBezTo>
                    <a:pt x="619" y="6806"/>
                    <a:pt x="541" y="6829"/>
                    <a:pt x="531" y="6898"/>
                  </a:cubicBezTo>
                  <a:cubicBezTo>
                    <a:pt x="521" y="6966"/>
                    <a:pt x="600" y="7045"/>
                    <a:pt x="600" y="7124"/>
                  </a:cubicBezTo>
                  <a:cubicBezTo>
                    <a:pt x="600" y="7202"/>
                    <a:pt x="649" y="7468"/>
                    <a:pt x="580" y="7477"/>
                  </a:cubicBezTo>
                  <a:cubicBezTo>
                    <a:pt x="511" y="7487"/>
                    <a:pt x="472" y="7782"/>
                    <a:pt x="531" y="7821"/>
                  </a:cubicBezTo>
                  <a:cubicBezTo>
                    <a:pt x="590" y="7861"/>
                    <a:pt x="590" y="7939"/>
                    <a:pt x="560" y="7998"/>
                  </a:cubicBezTo>
                  <a:cubicBezTo>
                    <a:pt x="531" y="8057"/>
                    <a:pt x="698" y="8116"/>
                    <a:pt x="609" y="8205"/>
                  </a:cubicBezTo>
                  <a:cubicBezTo>
                    <a:pt x="532" y="8280"/>
                    <a:pt x="578" y="8377"/>
                    <a:pt x="669" y="8377"/>
                  </a:cubicBezTo>
                  <a:cubicBezTo>
                    <a:pt x="681" y="8377"/>
                    <a:pt x="694" y="8376"/>
                    <a:pt x="708" y="8372"/>
                  </a:cubicBezTo>
                  <a:cubicBezTo>
                    <a:pt x="715" y="8369"/>
                    <a:pt x="723" y="8368"/>
                    <a:pt x="730" y="8368"/>
                  </a:cubicBezTo>
                  <a:cubicBezTo>
                    <a:pt x="814" y="8368"/>
                    <a:pt x="857" y="8519"/>
                    <a:pt x="757" y="8519"/>
                  </a:cubicBezTo>
                  <a:cubicBezTo>
                    <a:pt x="649" y="8519"/>
                    <a:pt x="541" y="8519"/>
                    <a:pt x="629" y="8588"/>
                  </a:cubicBezTo>
                  <a:cubicBezTo>
                    <a:pt x="718" y="8657"/>
                    <a:pt x="806" y="8755"/>
                    <a:pt x="678" y="8804"/>
                  </a:cubicBezTo>
                  <a:cubicBezTo>
                    <a:pt x="550" y="8853"/>
                    <a:pt x="659" y="8942"/>
                    <a:pt x="629" y="9060"/>
                  </a:cubicBezTo>
                  <a:cubicBezTo>
                    <a:pt x="600" y="9178"/>
                    <a:pt x="718" y="9286"/>
                    <a:pt x="619" y="9315"/>
                  </a:cubicBezTo>
                  <a:cubicBezTo>
                    <a:pt x="521" y="9345"/>
                    <a:pt x="662" y="9518"/>
                    <a:pt x="521" y="9541"/>
                  </a:cubicBezTo>
                  <a:cubicBezTo>
                    <a:pt x="383" y="9561"/>
                    <a:pt x="472" y="9689"/>
                    <a:pt x="383" y="9757"/>
                  </a:cubicBezTo>
                  <a:cubicBezTo>
                    <a:pt x="295" y="9826"/>
                    <a:pt x="501" y="9944"/>
                    <a:pt x="393" y="10013"/>
                  </a:cubicBezTo>
                  <a:cubicBezTo>
                    <a:pt x="285" y="10082"/>
                    <a:pt x="364" y="10239"/>
                    <a:pt x="256" y="10239"/>
                  </a:cubicBezTo>
                  <a:cubicBezTo>
                    <a:pt x="148" y="10239"/>
                    <a:pt x="89" y="10386"/>
                    <a:pt x="79" y="10455"/>
                  </a:cubicBezTo>
                  <a:cubicBezTo>
                    <a:pt x="69" y="10524"/>
                    <a:pt x="0" y="10662"/>
                    <a:pt x="89" y="10760"/>
                  </a:cubicBezTo>
                  <a:cubicBezTo>
                    <a:pt x="177" y="10861"/>
                    <a:pt x="69" y="10937"/>
                    <a:pt x="148" y="10976"/>
                  </a:cubicBezTo>
                  <a:cubicBezTo>
                    <a:pt x="226" y="11015"/>
                    <a:pt x="492" y="10956"/>
                    <a:pt x="452" y="11074"/>
                  </a:cubicBezTo>
                  <a:cubicBezTo>
                    <a:pt x="413" y="11192"/>
                    <a:pt x="423" y="11448"/>
                    <a:pt x="472" y="11448"/>
                  </a:cubicBezTo>
                  <a:cubicBezTo>
                    <a:pt x="519" y="11448"/>
                    <a:pt x="549" y="11586"/>
                    <a:pt x="622" y="11586"/>
                  </a:cubicBezTo>
                  <a:cubicBezTo>
                    <a:pt x="624" y="11586"/>
                    <a:pt x="627" y="11586"/>
                    <a:pt x="629" y="11585"/>
                  </a:cubicBezTo>
                  <a:cubicBezTo>
                    <a:pt x="683" y="11579"/>
                    <a:pt x="863" y="11558"/>
                    <a:pt x="1020" y="11558"/>
                  </a:cubicBezTo>
                  <a:cubicBezTo>
                    <a:pt x="1095" y="11558"/>
                    <a:pt x="1164" y="11563"/>
                    <a:pt x="1212" y="11576"/>
                  </a:cubicBezTo>
                  <a:cubicBezTo>
                    <a:pt x="1278" y="11595"/>
                    <a:pt x="1337" y="11631"/>
                    <a:pt x="1386" y="11677"/>
                  </a:cubicBezTo>
                  <a:cubicBezTo>
                    <a:pt x="1397" y="11672"/>
                    <a:pt x="1411" y="11670"/>
                    <a:pt x="1425" y="11670"/>
                  </a:cubicBezTo>
                  <a:cubicBezTo>
                    <a:pt x="1502" y="11670"/>
                    <a:pt x="1614" y="11728"/>
                    <a:pt x="1670" y="11728"/>
                  </a:cubicBezTo>
                  <a:cubicBezTo>
                    <a:pt x="1682" y="11728"/>
                    <a:pt x="1691" y="11725"/>
                    <a:pt x="1697" y="11720"/>
                  </a:cubicBezTo>
                  <a:cubicBezTo>
                    <a:pt x="1749" y="11667"/>
                    <a:pt x="1517" y="11481"/>
                    <a:pt x="1523" y="11415"/>
                  </a:cubicBezTo>
                  <a:cubicBezTo>
                    <a:pt x="1530" y="11350"/>
                    <a:pt x="1487" y="11238"/>
                    <a:pt x="1487" y="11169"/>
                  </a:cubicBezTo>
                  <a:cubicBezTo>
                    <a:pt x="1487" y="11097"/>
                    <a:pt x="1451" y="10937"/>
                    <a:pt x="1553" y="10865"/>
                  </a:cubicBezTo>
                  <a:cubicBezTo>
                    <a:pt x="1645" y="10797"/>
                    <a:pt x="1659" y="10731"/>
                    <a:pt x="1709" y="10731"/>
                  </a:cubicBezTo>
                  <a:cubicBezTo>
                    <a:pt x="1714" y="10731"/>
                    <a:pt x="1720" y="10732"/>
                    <a:pt x="1727" y="10734"/>
                  </a:cubicBezTo>
                  <a:cubicBezTo>
                    <a:pt x="1732" y="10735"/>
                    <a:pt x="1737" y="10735"/>
                    <a:pt x="1743" y="10735"/>
                  </a:cubicBezTo>
                  <a:cubicBezTo>
                    <a:pt x="1811" y="10735"/>
                    <a:pt x="1924" y="10661"/>
                    <a:pt x="1930" y="10501"/>
                  </a:cubicBezTo>
                  <a:cubicBezTo>
                    <a:pt x="1939" y="10324"/>
                    <a:pt x="2018" y="10259"/>
                    <a:pt x="2162" y="10137"/>
                  </a:cubicBezTo>
                  <a:cubicBezTo>
                    <a:pt x="2323" y="10003"/>
                    <a:pt x="2585" y="9875"/>
                    <a:pt x="2549" y="9816"/>
                  </a:cubicBezTo>
                  <a:cubicBezTo>
                    <a:pt x="2513" y="9761"/>
                    <a:pt x="2608" y="9571"/>
                    <a:pt x="2608" y="9499"/>
                  </a:cubicBezTo>
                  <a:cubicBezTo>
                    <a:pt x="2608" y="9423"/>
                    <a:pt x="2362" y="9440"/>
                    <a:pt x="2280" y="9410"/>
                  </a:cubicBezTo>
                  <a:cubicBezTo>
                    <a:pt x="2198" y="9381"/>
                    <a:pt x="1910" y="9178"/>
                    <a:pt x="2054" y="8909"/>
                  </a:cubicBezTo>
                  <a:cubicBezTo>
                    <a:pt x="2198" y="8640"/>
                    <a:pt x="2506" y="8611"/>
                    <a:pt x="2591" y="8604"/>
                  </a:cubicBezTo>
                  <a:cubicBezTo>
                    <a:pt x="2680" y="8598"/>
                    <a:pt x="2598" y="8473"/>
                    <a:pt x="2673" y="8431"/>
                  </a:cubicBezTo>
                  <a:cubicBezTo>
                    <a:pt x="2749" y="8385"/>
                    <a:pt x="2762" y="8313"/>
                    <a:pt x="2762" y="8205"/>
                  </a:cubicBezTo>
                  <a:cubicBezTo>
                    <a:pt x="2762" y="8080"/>
                    <a:pt x="2762" y="7884"/>
                    <a:pt x="2893" y="7870"/>
                  </a:cubicBezTo>
                  <a:cubicBezTo>
                    <a:pt x="3024" y="7854"/>
                    <a:pt x="3060" y="7782"/>
                    <a:pt x="2978" y="7759"/>
                  </a:cubicBezTo>
                  <a:cubicBezTo>
                    <a:pt x="2899" y="7739"/>
                    <a:pt x="2863" y="7644"/>
                    <a:pt x="2994" y="7631"/>
                  </a:cubicBezTo>
                  <a:cubicBezTo>
                    <a:pt x="3002" y="7630"/>
                    <a:pt x="3010" y="7630"/>
                    <a:pt x="3017" y="7630"/>
                  </a:cubicBezTo>
                  <a:cubicBezTo>
                    <a:pt x="3120" y="7630"/>
                    <a:pt x="3085" y="7739"/>
                    <a:pt x="3174" y="7739"/>
                  </a:cubicBezTo>
                  <a:cubicBezTo>
                    <a:pt x="3269" y="7739"/>
                    <a:pt x="3430" y="7579"/>
                    <a:pt x="3306" y="7484"/>
                  </a:cubicBezTo>
                  <a:cubicBezTo>
                    <a:pt x="3275" y="7461"/>
                    <a:pt x="3249" y="7453"/>
                    <a:pt x="3228" y="7453"/>
                  </a:cubicBezTo>
                  <a:cubicBezTo>
                    <a:pt x="3161" y="7453"/>
                    <a:pt x="3129" y="7533"/>
                    <a:pt x="3079" y="7543"/>
                  </a:cubicBezTo>
                  <a:cubicBezTo>
                    <a:pt x="3075" y="7544"/>
                    <a:pt x="3070" y="7545"/>
                    <a:pt x="3065" y="7545"/>
                  </a:cubicBezTo>
                  <a:cubicBezTo>
                    <a:pt x="3007" y="7545"/>
                    <a:pt x="2960" y="7454"/>
                    <a:pt x="2899" y="7454"/>
                  </a:cubicBezTo>
                  <a:cubicBezTo>
                    <a:pt x="2834" y="7454"/>
                    <a:pt x="2876" y="7274"/>
                    <a:pt x="2847" y="7209"/>
                  </a:cubicBezTo>
                  <a:cubicBezTo>
                    <a:pt x="2821" y="7147"/>
                    <a:pt x="2775" y="6986"/>
                    <a:pt x="2834" y="6904"/>
                  </a:cubicBezTo>
                  <a:cubicBezTo>
                    <a:pt x="2843" y="6891"/>
                    <a:pt x="2858" y="6886"/>
                    <a:pt x="2876" y="6886"/>
                  </a:cubicBezTo>
                  <a:cubicBezTo>
                    <a:pt x="2971" y="6886"/>
                    <a:pt x="3174" y="7031"/>
                    <a:pt x="3358" y="7042"/>
                  </a:cubicBezTo>
                  <a:cubicBezTo>
                    <a:pt x="3371" y="7043"/>
                    <a:pt x="3384" y="7043"/>
                    <a:pt x="3397" y="7043"/>
                  </a:cubicBezTo>
                  <a:cubicBezTo>
                    <a:pt x="3593" y="7043"/>
                    <a:pt x="3735" y="6929"/>
                    <a:pt x="3735" y="6855"/>
                  </a:cubicBezTo>
                  <a:cubicBezTo>
                    <a:pt x="3735" y="6773"/>
                    <a:pt x="3633" y="6629"/>
                    <a:pt x="3764" y="6540"/>
                  </a:cubicBezTo>
                  <a:cubicBezTo>
                    <a:pt x="3895" y="6455"/>
                    <a:pt x="3784" y="6426"/>
                    <a:pt x="3748" y="6308"/>
                  </a:cubicBezTo>
                  <a:cubicBezTo>
                    <a:pt x="3720" y="6220"/>
                    <a:pt x="3769" y="6158"/>
                    <a:pt x="3820" y="6158"/>
                  </a:cubicBezTo>
                  <a:cubicBezTo>
                    <a:pt x="3836" y="6158"/>
                    <a:pt x="3852" y="6164"/>
                    <a:pt x="3866" y="6177"/>
                  </a:cubicBezTo>
                  <a:cubicBezTo>
                    <a:pt x="3885" y="6197"/>
                    <a:pt x="3950" y="6206"/>
                    <a:pt x="4041" y="6206"/>
                  </a:cubicBezTo>
                  <a:cubicBezTo>
                    <a:pt x="4211" y="6206"/>
                    <a:pt x="4475" y="6175"/>
                    <a:pt x="4708" y="6128"/>
                  </a:cubicBezTo>
                  <a:cubicBezTo>
                    <a:pt x="5065" y="6056"/>
                    <a:pt x="5310" y="5921"/>
                    <a:pt x="5333" y="5823"/>
                  </a:cubicBezTo>
                  <a:cubicBezTo>
                    <a:pt x="5353" y="5722"/>
                    <a:pt x="5579" y="5482"/>
                    <a:pt x="5631" y="5394"/>
                  </a:cubicBezTo>
                  <a:cubicBezTo>
                    <a:pt x="5684" y="5305"/>
                    <a:pt x="5638" y="5197"/>
                    <a:pt x="5494" y="5174"/>
                  </a:cubicBezTo>
                  <a:cubicBezTo>
                    <a:pt x="5346" y="5155"/>
                    <a:pt x="5353" y="4988"/>
                    <a:pt x="5435" y="4893"/>
                  </a:cubicBezTo>
                  <a:cubicBezTo>
                    <a:pt x="5513" y="4798"/>
                    <a:pt x="5392" y="4709"/>
                    <a:pt x="5251" y="4696"/>
                  </a:cubicBezTo>
                  <a:cubicBezTo>
                    <a:pt x="5114" y="4683"/>
                    <a:pt x="4898" y="4588"/>
                    <a:pt x="5019" y="4470"/>
                  </a:cubicBezTo>
                  <a:cubicBezTo>
                    <a:pt x="5051" y="4441"/>
                    <a:pt x="5075" y="4431"/>
                    <a:pt x="5094" y="4431"/>
                  </a:cubicBezTo>
                  <a:cubicBezTo>
                    <a:pt x="5111" y="4431"/>
                    <a:pt x="5124" y="4439"/>
                    <a:pt x="5137" y="4450"/>
                  </a:cubicBezTo>
                  <a:cubicBezTo>
                    <a:pt x="5160" y="4395"/>
                    <a:pt x="5179" y="4329"/>
                    <a:pt x="5163" y="4313"/>
                  </a:cubicBezTo>
                  <a:cubicBezTo>
                    <a:pt x="5133" y="4283"/>
                    <a:pt x="5058" y="4323"/>
                    <a:pt x="5068" y="4116"/>
                  </a:cubicBezTo>
                  <a:cubicBezTo>
                    <a:pt x="5074" y="3910"/>
                    <a:pt x="5150" y="3953"/>
                    <a:pt x="5156" y="3687"/>
                  </a:cubicBezTo>
                  <a:cubicBezTo>
                    <a:pt x="5163" y="3425"/>
                    <a:pt x="5264" y="3268"/>
                    <a:pt x="5264" y="3130"/>
                  </a:cubicBezTo>
                  <a:cubicBezTo>
                    <a:pt x="5264" y="2989"/>
                    <a:pt x="5517" y="2829"/>
                    <a:pt x="5654" y="2596"/>
                  </a:cubicBezTo>
                  <a:cubicBezTo>
                    <a:pt x="5808" y="2370"/>
                    <a:pt x="6002" y="2170"/>
                    <a:pt x="6221" y="2007"/>
                  </a:cubicBezTo>
                  <a:cubicBezTo>
                    <a:pt x="6346" y="1925"/>
                    <a:pt x="6591" y="1859"/>
                    <a:pt x="6617" y="1784"/>
                  </a:cubicBezTo>
                  <a:cubicBezTo>
                    <a:pt x="6647" y="1712"/>
                    <a:pt x="6621" y="1312"/>
                    <a:pt x="6562" y="1283"/>
                  </a:cubicBezTo>
                  <a:cubicBezTo>
                    <a:pt x="6539" y="1271"/>
                    <a:pt x="6484" y="1268"/>
                    <a:pt x="6424" y="1268"/>
                  </a:cubicBezTo>
                  <a:cubicBezTo>
                    <a:pt x="6398" y="1268"/>
                    <a:pt x="6371" y="1269"/>
                    <a:pt x="6346" y="1270"/>
                  </a:cubicBezTo>
                  <a:cubicBezTo>
                    <a:pt x="6346" y="1279"/>
                    <a:pt x="6346" y="1292"/>
                    <a:pt x="6346" y="1302"/>
                  </a:cubicBezTo>
                  <a:cubicBezTo>
                    <a:pt x="6365" y="1438"/>
                    <a:pt x="6279" y="1784"/>
                    <a:pt x="6182" y="1784"/>
                  </a:cubicBezTo>
                  <a:cubicBezTo>
                    <a:pt x="6181" y="1784"/>
                    <a:pt x="6180" y="1784"/>
                    <a:pt x="6178" y="1784"/>
                  </a:cubicBezTo>
                  <a:cubicBezTo>
                    <a:pt x="6175" y="1784"/>
                    <a:pt x="6173" y="1783"/>
                    <a:pt x="6170" y="1783"/>
                  </a:cubicBezTo>
                  <a:cubicBezTo>
                    <a:pt x="6081" y="1783"/>
                    <a:pt x="6009" y="1913"/>
                    <a:pt x="5937" y="1913"/>
                  </a:cubicBezTo>
                  <a:cubicBezTo>
                    <a:pt x="5932" y="1913"/>
                    <a:pt x="5928" y="1913"/>
                    <a:pt x="5923" y="1912"/>
                  </a:cubicBezTo>
                  <a:cubicBezTo>
                    <a:pt x="5918" y="1910"/>
                    <a:pt x="5912" y="1910"/>
                    <a:pt x="5907" y="1910"/>
                  </a:cubicBezTo>
                  <a:cubicBezTo>
                    <a:pt x="5844" y="1910"/>
                    <a:pt x="5767" y="1985"/>
                    <a:pt x="5690" y="1985"/>
                  </a:cubicBezTo>
                  <a:cubicBezTo>
                    <a:pt x="5671" y="1985"/>
                    <a:pt x="5653" y="1981"/>
                    <a:pt x="5635" y="1971"/>
                  </a:cubicBezTo>
                  <a:cubicBezTo>
                    <a:pt x="5605" y="1953"/>
                    <a:pt x="5572" y="1947"/>
                    <a:pt x="5537" y="1947"/>
                  </a:cubicBezTo>
                  <a:cubicBezTo>
                    <a:pt x="5489" y="1947"/>
                    <a:pt x="5438" y="1958"/>
                    <a:pt x="5393" y="1958"/>
                  </a:cubicBezTo>
                  <a:cubicBezTo>
                    <a:pt x="5366" y="1958"/>
                    <a:pt x="5341" y="1954"/>
                    <a:pt x="5320" y="1941"/>
                  </a:cubicBezTo>
                  <a:cubicBezTo>
                    <a:pt x="5242" y="1892"/>
                    <a:pt x="5016" y="1931"/>
                    <a:pt x="5016" y="1872"/>
                  </a:cubicBezTo>
                  <a:cubicBezTo>
                    <a:pt x="5016" y="1813"/>
                    <a:pt x="5124" y="1833"/>
                    <a:pt x="5124" y="1656"/>
                  </a:cubicBezTo>
                  <a:cubicBezTo>
                    <a:pt x="5124" y="1479"/>
                    <a:pt x="5418" y="1283"/>
                    <a:pt x="5379" y="1214"/>
                  </a:cubicBezTo>
                  <a:cubicBezTo>
                    <a:pt x="5340" y="1145"/>
                    <a:pt x="4839" y="998"/>
                    <a:pt x="4770" y="909"/>
                  </a:cubicBezTo>
                  <a:cubicBezTo>
                    <a:pt x="4701" y="821"/>
                    <a:pt x="4603" y="742"/>
                    <a:pt x="4406" y="722"/>
                  </a:cubicBezTo>
                  <a:cubicBezTo>
                    <a:pt x="4210" y="703"/>
                    <a:pt x="4219" y="605"/>
                    <a:pt x="4043" y="496"/>
                  </a:cubicBezTo>
                  <a:cubicBezTo>
                    <a:pt x="3862" y="369"/>
                    <a:pt x="3708" y="211"/>
                    <a:pt x="3587" y="31"/>
                  </a:cubicBezTo>
                  <a:cubicBezTo>
                    <a:pt x="3518" y="24"/>
                    <a:pt x="3430" y="11"/>
                    <a:pt x="3362" y="11"/>
                  </a:cubicBezTo>
                  <a:cubicBezTo>
                    <a:pt x="3315" y="11"/>
                    <a:pt x="3278" y="17"/>
                    <a:pt x="3263" y="35"/>
                  </a:cubicBezTo>
                  <a:cubicBezTo>
                    <a:pt x="3226" y="79"/>
                    <a:pt x="3168" y="265"/>
                    <a:pt x="3111" y="265"/>
                  </a:cubicBezTo>
                  <a:cubicBezTo>
                    <a:pt x="3097" y="265"/>
                    <a:pt x="3083" y="254"/>
                    <a:pt x="3070" y="228"/>
                  </a:cubicBezTo>
                  <a:cubicBezTo>
                    <a:pt x="3004" y="93"/>
                    <a:pt x="2837" y="90"/>
                    <a:pt x="2693" y="71"/>
                  </a:cubicBezTo>
                  <a:cubicBezTo>
                    <a:pt x="2602" y="58"/>
                    <a:pt x="2572" y="0"/>
                    <a:pt x="2523" y="0"/>
                  </a:cubicBezTo>
                  <a:close/>
                  <a:moveTo>
                    <a:pt x="1645" y="11857"/>
                  </a:moveTo>
                  <a:cubicBezTo>
                    <a:pt x="1635" y="12054"/>
                    <a:pt x="1592" y="12928"/>
                    <a:pt x="1645" y="12935"/>
                  </a:cubicBezTo>
                  <a:cubicBezTo>
                    <a:pt x="1649" y="12936"/>
                    <a:pt x="1656" y="12936"/>
                    <a:pt x="1666" y="12936"/>
                  </a:cubicBezTo>
                  <a:cubicBezTo>
                    <a:pt x="1718" y="12936"/>
                    <a:pt x="1835" y="12926"/>
                    <a:pt x="1950" y="12926"/>
                  </a:cubicBezTo>
                  <a:cubicBezTo>
                    <a:pt x="2050" y="12926"/>
                    <a:pt x="2148" y="12934"/>
                    <a:pt x="2195" y="12965"/>
                  </a:cubicBezTo>
                  <a:cubicBezTo>
                    <a:pt x="2223" y="12973"/>
                    <a:pt x="2257" y="12990"/>
                    <a:pt x="2289" y="12990"/>
                  </a:cubicBezTo>
                  <a:cubicBezTo>
                    <a:pt x="2309" y="12990"/>
                    <a:pt x="2328" y="12983"/>
                    <a:pt x="2346" y="12965"/>
                  </a:cubicBezTo>
                  <a:cubicBezTo>
                    <a:pt x="2418" y="12886"/>
                    <a:pt x="2634" y="12928"/>
                    <a:pt x="2752" y="12856"/>
                  </a:cubicBezTo>
                  <a:cubicBezTo>
                    <a:pt x="2867" y="12784"/>
                    <a:pt x="2719" y="12761"/>
                    <a:pt x="2536" y="12755"/>
                  </a:cubicBezTo>
                  <a:cubicBezTo>
                    <a:pt x="2355" y="12748"/>
                    <a:pt x="1998" y="12414"/>
                    <a:pt x="1890" y="12326"/>
                  </a:cubicBezTo>
                  <a:cubicBezTo>
                    <a:pt x="1790" y="12249"/>
                    <a:pt x="1847" y="12169"/>
                    <a:pt x="1762" y="12169"/>
                  </a:cubicBezTo>
                  <a:cubicBezTo>
                    <a:pt x="1753" y="12169"/>
                    <a:pt x="1742" y="12170"/>
                    <a:pt x="1730" y="12172"/>
                  </a:cubicBezTo>
                  <a:cubicBezTo>
                    <a:pt x="1719" y="12174"/>
                    <a:pt x="1709" y="12175"/>
                    <a:pt x="1701" y="12175"/>
                  </a:cubicBezTo>
                  <a:cubicBezTo>
                    <a:pt x="1613" y="12175"/>
                    <a:pt x="1693" y="12067"/>
                    <a:pt x="1759" y="12034"/>
                  </a:cubicBezTo>
                  <a:cubicBezTo>
                    <a:pt x="1831" y="11998"/>
                    <a:pt x="1733" y="11877"/>
                    <a:pt x="1645" y="11857"/>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1806744" y="3408843"/>
              <a:ext cx="106036" cy="540441"/>
            </a:xfrm>
            <a:custGeom>
              <a:avLst/>
              <a:gdLst/>
              <a:ahLst/>
              <a:cxnLst/>
              <a:rect l="l" t="t" r="r" b="b"/>
              <a:pathLst>
                <a:path w="2893" h="14745" extrusionOk="0">
                  <a:moveTo>
                    <a:pt x="2071" y="0"/>
                  </a:moveTo>
                  <a:cubicBezTo>
                    <a:pt x="2067" y="0"/>
                    <a:pt x="2063" y="4"/>
                    <a:pt x="2058" y="13"/>
                  </a:cubicBezTo>
                  <a:cubicBezTo>
                    <a:pt x="2028" y="62"/>
                    <a:pt x="2018" y="226"/>
                    <a:pt x="1923" y="275"/>
                  </a:cubicBezTo>
                  <a:cubicBezTo>
                    <a:pt x="1897" y="291"/>
                    <a:pt x="1874" y="308"/>
                    <a:pt x="1851" y="327"/>
                  </a:cubicBezTo>
                  <a:cubicBezTo>
                    <a:pt x="1851" y="409"/>
                    <a:pt x="1822" y="543"/>
                    <a:pt x="1855" y="622"/>
                  </a:cubicBezTo>
                  <a:cubicBezTo>
                    <a:pt x="1897" y="730"/>
                    <a:pt x="1920" y="1261"/>
                    <a:pt x="1877" y="1464"/>
                  </a:cubicBezTo>
                  <a:cubicBezTo>
                    <a:pt x="1841" y="1631"/>
                    <a:pt x="1799" y="1795"/>
                    <a:pt x="1746" y="1959"/>
                  </a:cubicBezTo>
                  <a:cubicBezTo>
                    <a:pt x="1701" y="2080"/>
                    <a:pt x="1848" y="2090"/>
                    <a:pt x="1789" y="2149"/>
                  </a:cubicBezTo>
                  <a:cubicBezTo>
                    <a:pt x="1730" y="2204"/>
                    <a:pt x="1753" y="2352"/>
                    <a:pt x="1753" y="2584"/>
                  </a:cubicBezTo>
                  <a:cubicBezTo>
                    <a:pt x="1753" y="2814"/>
                    <a:pt x="1615" y="3207"/>
                    <a:pt x="1606" y="3331"/>
                  </a:cubicBezTo>
                  <a:cubicBezTo>
                    <a:pt x="1599" y="3456"/>
                    <a:pt x="1504" y="3538"/>
                    <a:pt x="1520" y="3672"/>
                  </a:cubicBezTo>
                  <a:cubicBezTo>
                    <a:pt x="1533" y="3809"/>
                    <a:pt x="1455" y="3891"/>
                    <a:pt x="1376" y="3957"/>
                  </a:cubicBezTo>
                  <a:cubicBezTo>
                    <a:pt x="1294" y="4022"/>
                    <a:pt x="1504" y="4232"/>
                    <a:pt x="1497" y="4347"/>
                  </a:cubicBezTo>
                  <a:cubicBezTo>
                    <a:pt x="1491" y="4465"/>
                    <a:pt x="1337" y="4514"/>
                    <a:pt x="1376" y="4704"/>
                  </a:cubicBezTo>
                  <a:cubicBezTo>
                    <a:pt x="1419" y="4940"/>
                    <a:pt x="1376" y="5343"/>
                    <a:pt x="1376" y="5424"/>
                  </a:cubicBezTo>
                  <a:cubicBezTo>
                    <a:pt x="1376" y="5503"/>
                    <a:pt x="1281" y="5497"/>
                    <a:pt x="1301" y="5647"/>
                  </a:cubicBezTo>
                  <a:cubicBezTo>
                    <a:pt x="1324" y="5801"/>
                    <a:pt x="1209" y="5837"/>
                    <a:pt x="1186" y="6057"/>
                  </a:cubicBezTo>
                  <a:cubicBezTo>
                    <a:pt x="1163" y="6273"/>
                    <a:pt x="996" y="6587"/>
                    <a:pt x="931" y="6751"/>
                  </a:cubicBezTo>
                  <a:cubicBezTo>
                    <a:pt x="865" y="6915"/>
                    <a:pt x="865" y="7013"/>
                    <a:pt x="780" y="7013"/>
                  </a:cubicBezTo>
                  <a:cubicBezTo>
                    <a:pt x="692" y="7013"/>
                    <a:pt x="669" y="7108"/>
                    <a:pt x="734" y="7252"/>
                  </a:cubicBezTo>
                  <a:cubicBezTo>
                    <a:pt x="800" y="7397"/>
                    <a:pt x="692" y="7521"/>
                    <a:pt x="780" y="7665"/>
                  </a:cubicBezTo>
                  <a:cubicBezTo>
                    <a:pt x="865" y="7813"/>
                    <a:pt x="836" y="7862"/>
                    <a:pt x="793" y="7999"/>
                  </a:cubicBezTo>
                  <a:cubicBezTo>
                    <a:pt x="751" y="8137"/>
                    <a:pt x="692" y="8147"/>
                    <a:pt x="692" y="8278"/>
                  </a:cubicBezTo>
                  <a:cubicBezTo>
                    <a:pt x="692" y="8409"/>
                    <a:pt x="590" y="8517"/>
                    <a:pt x="649" y="8661"/>
                  </a:cubicBezTo>
                  <a:cubicBezTo>
                    <a:pt x="708" y="8808"/>
                    <a:pt x="692" y="8858"/>
                    <a:pt x="620" y="8858"/>
                  </a:cubicBezTo>
                  <a:cubicBezTo>
                    <a:pt x="547" y="8858"/>
                    <a:pt x="511" y="8976"/>
                    <a:pt x="482" y="9215"/>
                  </a:cubicBezTo>
                  <a:cubicBezTo>
                    <a:pt x="459" y="9400"/>
                    <a:pt x="458" y="9438"/>
                    <a:pt x="539" y="9438"/>
                  </a:cubicBezTo>
                  <a:cubicBezTo>
                    <a:pt x="563" y="9438"/>
                    <a:pt x="594" y="9435"/>
                    <a:pt x="633" y="9431"/>
                  </a:cubicBezTo>
                  <a:cubicBezTo>
                    <a:pt x="810" y="9418"/>
                    <a:pt x="669" y="8845"/>
                    <a:pt x="780" y="8845"/>
                  </a:cubicBezTo>
                  <a:cubicBezTo>
                    <a:pt x="888" y="8845"/>
                    <a:pt x="793" y="8750"/>
                    <a:pt x="901" y="8720"/>
                  </a:cubicBezTo>
                  <a:cubicBezTo>
                    <a:pt x="911" y="8718"/>
                    <a:pt x="919" y="8717"/>
                    <a:pt x="926" y="8717"/>
                  </a:cubicBezTo>
                  <a:cubicBezTo>
                    <a:pt x="994" y="8717"/>
                    <a:pt x="924" y="8824"/>
                    <a:pt x="990" y="8845"/>
                  </a:cubicBezTo>
                  <a:cubicBezTo>
                    <a:pt x="1062" y="8864"/>
                    <a:pt x="1111" y="8923"/>
                    <a:pt x="1013" y="8989"/>
                  </a:cubicBezTo>
                  <a:cubicBezTo>
                    <a:pt x="911" y="9054"/>
                    <a:pt x="1032" y="9185"/>
                    <a:pt x="983" y="9264"/>
                  </a:cubicBezTo>
                  <a:cubicBezTo>
                    <a:pt x="931" y="9346"/>
                    <a:pt x="859" y="9431"/>
                    <a:pt x="901" y="9526"/>
                  </a:cubicBezTo>
                  <a:cubicBezTo>
                    <a:pt x="941" y="9621"/>
                    <a:pt x="849" y="9614"/>
                    <a:pt x="842" y="9739"/>
                  </a:cubicBezTo>
                  <a:cubicBezTo>
                    <a:pt x="836" y="9860"/>
                    <a:pt x="908" y="9867"/>
                    <a:pt x="855" y="9896"/>
                  </a:cubicBezTo>
                  <a:cubicBezTo>
                    <a:pt x="806" y="9926"/>
                    <a:pt x="921" y="10021"/>
                    <a:pt x="849" y="10034"/>
                  </a:cubicBezTo>
                  <a:cubicBezTo>
                    <a:pt x="777" y="10050"/>
                    <a:pt x="819" y="10145"/>
                    <a:pt x="865" y="10230"/>
                  </a:cubicBezTo>
                  <a:cubicBezTo>
                    <a:pt x="908" y="10319"/>
                    <a:pt x="770" y="10266"/>
                    <a:pt x="698" y="10325"/>
                  </a:cubicBezTo>
                  <a:cubicBezTo>
                    <a:pt x="626" y="10384"/>
                    <a:pt x="770" y="10463"/>
                    <a:pt x="728" y="10545"/>
                  </a:cubicBezTo>
                  <a:cubicBezTo>
                    <a:pt x="717" y="10563"/>
                    <a:pt x="703" y="10570"/>
                    <a:pt x="686" y="10570"/>
                  </a:cubicBezTo>
                  <a:cubicBezTo>
                    <a:pt x="632" y="10570"/>
                    <a:pt x="555" y="10489"/>
                    <a:pt x="515" y="10456"/>
                  </a:cubicBezTo>
                  <a:cubicBezTo>
                    <a:pt x="466" y="10414"/>
                    <a:pt x="597" y="10325"/>
                    <a:pt x="662" y="10240"/>
                  </a:cubicBezTo>
                  <a:cubicBezTo>
                    <a:pt x="718" y="10160"/>
                    <a:pt x="619" y="9992"/>
                    <a:pt x="517" y="9992"/>
                  </a:cubicBezTo>
                  <a:cubicBezTo>
                    <a:pt x="507" y="9992"/>
                    <a:pt x="496" y="9994"/>
                    <a:pt x="485" y="9998"/>
                  </a:cubicBezTo>
                  <a:cubicBezTo>
                    <a:pt x="377" y="10044"/>
                    <a:pt x="597" y="10165"/>
                    <a:pt x="597" y="10260"/>
                  </a:cubicBezTo>
                  <a:cubicBezTo>
                    <a:pt x="597" y="10293"/>
                    <a:pt x="574" y="10301"/>
                    <a:pt x="544" y="10301"/>
                  </a:cubicBezTo>
                  <a:cubicBezTo>
                    <a:pt x="521" y="10301"/>
                    <a:pt x="494" y="10296"/>
                    <a:pt x="471" y="10296"/>
                  </a:cubicBezTo>
                  <a:cubicBezTo>
                    <a:pt x="441" y="10296"/>
                    <a:pt x="417" y="10304"/>
                    <a:pt x="420" y="10342"/>
                  </a:cubicBezTo>
                  <a:cubicBezTo>
                    <a:pt x="426" y="10446"/>
                    <a:pt x="298" y="10407"/>
                    <a:pt x="233" y="10479"/>
                  </a:cubicBezTo>
                  <a:cubicBezTo>
                    <a:pt x="167" y="10555"/>
                    <a:pt x="318" y="10617"/>
                    <a:pt x="246" y="10640"/>
                  </a:cubicBezTo>
                  <a:cubicBezTo>
                    <a:pt x="174" y="10663"/>
                    <a:pt x="49" y="10764"/>
                    <a:pt x="43" y="10836"/>
                  </a:cubicBezTo>
                  <a:cubicBezTo>
                    <a:pt x="38" y="10876"/>
                    <a:pt x="62" y="10897"/>
                    <a:pt x="86" y="10897"/>
                  </a:cubicBezTo>
                  <a:cubicBezTo>
                    <a:pt x="106" y="10897"/>
                    <a:pt x="125" y="10882"/>
                    <a:pt x="125" y="10849"/>
                  </a:cubicBezTo>
                  <a:cubicBezTo>
                    <a:pt x="125" y="10811"/>
                    <a:pt x="158" y="10786"/>
                    <a:pt x="193" y="10786"/>
                  </a:cubicBezTo>
                  <a:cubicBezTo>
                    <a:pt x="225" y="10786"/>
                    <a:pt x="259" y="10805"/>
                    <a:pt x="276" y="10849"/>
                  </a:cubicBezTo>
                  <a:cubicBezTo>
                    <a:pt x="288" y="10882"/>
                    <a:pt x="303" y="10893"/>
                    <a:pt x="321" y="10893"/>
                  </a:cubicBezTo>
                  <a:cubicBezTo>
                    <a:pt x="348" y="10893"/>
                    <a:pt x="384" y="10869"/>
                    <a:pt x="433" y="10869"/>
                  </a:cubicBezTo>
                  <a:cubicBezTo>
                    <a:pt x="443" y="10869"/>
                    <a:pt x="454" y="10870"/>
                    <a:pt x="466" y="10872"/>
                  </a:cubicBezTo>
                  <a:cubicBezTo>
                    <a:pt x="565" y="10895"/>
                    <a:pt x="554" y="11040"/>
                    <a:pt x="499" y="11040"/>
                  </a:cubicBezTo>
                  <a:cubicBezTo>
                    <a:pt x="498" y="11040"/>
                    <a:pt x="496" y="11040"/>
                    <a:pt x="495" y="11039"/>
                  </a:cubicBezTo>
                  <a:cubicBezTo>
                    <a:pt x="493" y="11039"/>
                    <a:pt x="491" y="11039"/>
                    <a:pt x="490" y="11039"/>
                  </a:cubicBezTo>
                  <a:cubicBezTo>
                    <a:pt x="432" y="11039"/>
                    <a:pt x="378" y="11138"/>
                    <a:pt x="393" y="11246"/>
                  </a:cubicBezTo>
                  <a:cubicBezTo>
                    <a:pt x="398" y="11284"/>
                    <a:pt x="426" y="11295"/>
                    <a:pt x="464" y="11295"/>
                  </a:cubicBezTo>
                  <a:cubicBezTo>
                    <a:pt x="521" y="11295"/>
                    <a:pt x="600" y="11270"/>
                    <a:pt x="659" y="11270"/>
                  </a:cubicBezTo>
                  <a:cubicBezTo>
                    <a:pt x="674" y="11270"/>
                    <a:pt x="687" y="11271"/>
                    <a:pt x="698" y="11275"/>
                  </a:cubicBezTo>
                  <a:cubicBezTo>
                    <a:pt x="774" y="11300"/>
                    <a:pt x="763" y="11414"/>
                    <a:pt x="726" y="11414"/>
                  </a:cubicBezTo>
                  <a:cubicBezTo>
                    <a:pt x="719" y="11414"/>
                    <a:pt x="712" y="11411"/>
                    <a:pt x="705" y="11403"/>
                  </a:cubicBezTo>
                  <a:cubicBezTo>
                    <a:pt x="671" y="11369"/>
                    <a:pt x="604" y="11316"/>
                    <a:pt x="549" y="11316"/>
                  </a:cubicBezTo>
                  <a:cubicBezTo>
                    <a:pt x="525" y="11316"/>
                    <a:pt x="504" y="11327"/>
                    <a:pt x="488" y="11354"/>
                  </a:cubicBezTo>
                  <a:cubicBezTo>
                    <a:pt x="465" y="11391"/>
                    <a:pt x="437" y="11404"/>
                    <a:pt x="407" y="11404"/>
                  </a:cubicBezTo>
                  <a:cubicBezTo>
                    <a:pt x="369" y="11404"/>
                    <a:pt x="329" y="11383"/>
                    <a:pt x="292" y="11367"/>
                  </a:cubicBezTo>
                  <a:cubicBezTo>
                    <a:pt x="286" y="11364"/>
                    <a:pt x="279" y="11363"/>
                    <a:pt x="272" y="11363"/>
                  </a:cubicBezTo>
                  <a:cubicBezTo>
                    <a:pt x="189" y="11363"/>
                    <a:pt x="1" y="11497"/>
                    <a:pt x="72" y="11550"/>
                  </a:cubicBezTo>
                  <a:cubicBezTo>
                    <a:pt x="152" y="11607"/>
                    <a:pt x="145" y="11695"/>
                    <a:pt x="192" y="11695"/>
                  </a:cubicBezTo>
                  <a:cubicBezTo>
                    <a:pt x="193" y="11695"/>
                    <a:pt x="195" y="11695"/>
                    <a:pt x="197" y="11695"/>
                  </a:cubicBezTo>
                  <a:cubicBezTo>
                    <a:pt x="262" y="11685"/>
                    <a:pt x="318" y="11649"/>
                    <a:pt x="354" y="11593"/>
                  </a:cubicBezTo>
                  <a:cubicBezTo>
                    <a:pt x="370" y="11560"/>
                    <a:pt x="409" y="11529"/>
                    <a:pt x="442" y="11529"/>
                  </a:cubicBezTo>
                  <a:cubicBezTo>
                    <a:pt x="468" y="11529"/>
                    <a:pt x="491" y="11549"/>
                    <a:pt x="495" y="11606"/>
                  </a:cubicBezTo>
                  <a:cubicBezTo>
                    <a:pt x="502" y="11737"/>
                    <a:pt x="354" y="11672"/>
                    <a:pt x="328" y="11747"/>
                  </a:cubicBezTo>
                  <a:cubicBezTo>
                    <a:pt x="298" y="11819"/>
                    <a:pt x="239" y="11878"/>
                    <a:pt x="151" y="11940"/>
                  </a:cubicBezTo>
                  <a:cubicBezTo>
                    <a:pt x="84" y="11987"/>
                    <a:pt x="125" y="12087"/>
                    <a:pt x="195" y="12087"/>
                  </a:cubicBezTo>
                  <a:cubicBezTo>
                    <a:pt x="204" y="12087"/>
                    <a:pt x="213" y="12085"/>
                    <a:pt x="223" y="12081"/>
                  </a:cubicBezTo>
                  <a:cubicBezTo>
                    <a:pt x="233" y="12076"/>
                    <a:pt x="240" y="12074"/>
                    <a:pt x="244" y="12074"/>
                  </a:cubicBezTo>
                  <a:cubicBezTo>
                    <a:pt x="277" y="12074"/>
                    <a:pt x="216" y="12168"/>
                    <a:pt x="305" y="12183"/>
                  </a:cubicBezTo>
                  <a:cubicBezTo>
                    <a:pt x="313" y="12184"/>
                    <a:pt x="320" y="12184"/>
                    <a:pt x="327" y="12184"/>
                  </a:cubicBezTo>
                  <a:cubicBezTo>
                    <a:pt x="404" y="12184"/>
                    <a:pt x="428" y="12118"/>
                    <a:pt x="407" y="12052"/>
                  </a:cubicBezTo>
                  <a:cubicBezTo>
                    <a:pt x="391" y="11991"/>
                    <a:pt x="435" y="11876"/>
                    <a:pt x="499" y="11876"/>
                  </a:cubicBezTo>
                  <a:cubicBezTo>
                    <a:pt x="514" y="11876"/>
                    <a:pt x="531" y="11883"/>
                    <a:pt x="547" y="11898"/>
                  </a:cubicBezTo>
                  <a:cubicBezTo>
                    <a:pt x="633" y="11980"/>
                    <a:pt x="502" y="12058"/>
                    <a:pt x="502" y="12130"/>
                  </a:cubicBezTo>
                  <a:cubicBezTo>
                    <a:pt x="502" y="12202"/>
                    <a:pt x="452" y="12297"/>
                    <a:pt x="452" y="12376"/>
                  </a:cubicBezTo>
                  <a:cubicBezTo>
                    <a:pt x="452" y="12455"/>
                    <a:pt x="357" y="12412"/>
                    <a:pt x="364" y="12500"/>
                  </a:cubicBezTo>
                  <a:cubicBezTo>
                    <a:pt x="371" y="12586"/>
                    <a:pt x="161" y="12527"/>
                    <a:pt x="256" y="12586"/>
                  </a:cubicBezTo>
                  <a:cubicBezTo>
                    <a:pt x="351" y="12645"/>
                    <a:pt x="197" y="12723"/>
                    <a:pt x="249" y="12782"/>
                  </a:cubicBezTo>
                  <a:cubicBezTo>
                    <a:pt x="258" y="12793"/>
                    <a:pt x="266" y="12797"/>
                    <a:pt x="275" y="12797"/>
                  </a:cubicBezTo>
                  <a:cubicBezTo>
                    <a:pt x="310" y="12797"/>
                    <a:pt x="345" y="12728"/>
                    <a:pt x="398" y="12728"/>
                  </a:cubicBezTo>
                  <a:cubicBezTo>
                    <a:pt x="406" y="12728"/>
                    <a:pt x="414" y="12730"/>
                    <a:pt x="423" y="12733"/>
                  </a:cubicBezTo>
                  <a:cubicBezTo>
                    <a:pt x="469" y="12750"/>
                    <a:pt x="484" y="12764"/>
                    <a:pt x="508" y="12764"/>
                  </a:cubicBezTo>
                  <a:cubicBezTo>
                    <a:pt x="526" y="12764"/>
                    <a:pt x="548" y="12757"/>
                    <a:pt x="590" y="12740"/>
                  </a:cubicBezTo>
                  <a:cubicBezTo>
                    <a:pt x="605" y="12733"/>
                    <a:pt x="620" y="12730"/>
                    <a:pt x="632" y="12730"/>
                  </a:cubicBezTo>
                  <a:cubicBezTo>
                    <a:pt x="706" y="12730"/>
                    <a:pt x="736" y="12825"/>
                    <a:pt x="656" y="12848"/>
                  </a:cubicBezTo>
                  <a:cubicBezTo>
                    <a:pt x="561" y="12877"/>
                    <a:pt x="459" y="12985"/>
                    <a:pt x="502" y="13002"/>
                  </a:cubicBezTo>
                  <a:cubicBezTo>
                    <a:pt x="505" y="13003"/>
                    <a:pt x="509" y="13003"/>
                    <a:pt x="513" y="13003"/>
                  </a:cubicBezTo>
                  <a:cubicBezTo>
                    <a:pt x="545" y="13003"/>
                    <a:pt x="597" y="12978"/>
                    <a:pt x="638" y="12978"/>
                  </a:cubicBezTo>
                  <a:cubicBezTo>
                    <a:pt x="665" y="12978"/>
                    <a:pt x="688" y="12988"/>
                    <a:pt x="698" y="13021"/>
                  </a:cubicBezTo>
                  <a:cubicBezTo>
                    <a:pt x="710" y="13061"/>
                    <a:pt x="730" y="13079"/>
                    <a:pt x="750" y="13079"/>
                  </a:cubicBezTo>
                  <a:cubicBezTo>
                    <a:pt x="776" y="13079"/>
                    <a:pt x="802" y="13044"/>
                    <a:pt x="806" y="12985"/>
                  </a:cubicBezTo>
                  <a:cubicBezTo>
                    <a:pt x="809" y="12953"/>
                    <a:pt x="829" y="12940"/>
                    <a:pt x="856" y="12940"/>
                  </a:cubicBezTo>
                  <a:cubicBezTo>
                    <a:pt x="912" y="12940"/>
                    <a:pt x="999" y="12999"/>
                    <a:pt x="1019" y="13057"/>
                  </a:cubicBezTo>
                  <a:cubicBezTo>
                    <a:pt x="1044" y="13132"/>
                    <a:pt x="897" y="13181"/>
                    <a:pt x="786" y="13181"/>
                  </a:cubicBezTo>
                  <a:cubicBezTo>
                    <a:pt x="765" y="13181"/>
                    <a:pt x="745" y="13179"/>
                    <a:pt x="728" y="13175"/>
                  </a:cubicBezTo>
                  <a:cubicBezTo>
                    <a:pt x="719" y="13173"/>
                    <a:pt x="710" y="13173"/>
                    <a:pt x="702" y="13173"/>
                  </a:cubicBezTo>
                  <a:cubicBezTo>
                    <a:pt x="611" y="13173"/>
                    <a:pt x="566" y="13285"/>
                    <a:pt x="633" y="13372"/>
                  </a:cubicBezTo>
                  <a:cubicBezTo>
                    <a:pt x="654" y="13399"/>
                    <a:pt x="677" y="13410"/>
                    <a:pt x="700" y="13410"/>
                  </a:cubicBezTo>
                  <a:cubicBezTo>
                    <a:pt x="756" y="13410"/>
                    <a:pt x="816" y="13348"/>
                    <a:pt x="872" y="13290"/>
                  </a:cubicBezTo>
                  <a:cubicBezTo>
                    <a:pt x="907" y="13255"/>
                    <a:pt x="997" y="13239"/>
                    <a:pt x="1092" y="13239"/>
                  </a:cubicBezTo>
                  <a:cubicBezTo>
                    <a:pt x="1221" y="13239"/>
                    <a:pt x="1358" y="13269"/>
                    <a:pt x="1373" y="13319"/>
                  </a:cubicBezTo>
                  <a:cubicBezTo>
                    <a:pt x="1387" y="13359"/>
                    <a:pt x="1349" y="13365"/>
                    <a:pt x="1303" y="13365"/>
                  </a:cubicBezTo>
                  <a:cubicBezTo>
                    <a:pt x="1283" y="13365"/>
                    <a:pt x="1262" y="13364"/>
                    <a:pt x="1243" y="13364"/>
                  </a:cubicBezTo>
                  <a:cubicBezTo>
                    <a:pt x="1208" y="13364"/>
                    <a:pt x="1178" y="13367"/>
                    <a:pt x="1170" y="13385"/>
                  </a:cubicBezTo>
                  <a:cubicBezTo>
                    <a:pt x="1155" y="13418"/>
                    <a:pt x="1079" y="13447"/>
                    <a:pt x="1023" y="13447"/>
                  </a:cubicBezTo>
                  <a:cubicBezTo>
                    <a:pt x="994" y="13447"/>
                    <a:pt x="971" y="13440"/>
                    <a:pt x="963" y="13421"/>
                  </a:cubicBezTo>
                  <a:cubicBezTo>
                    <a:pt x="958" y="13407"/>
                    <a:pt x="945" y="13401"/>
                    <a:pt x="929" y="13401"/>
                  </a:cubicBezTo>
                  <a:cubicBezTo>
                    <a:pt x="877" y="13401"/>
                    <a:pt x="788" y="13463"/>
                    <a:pt x="783" y="13536"/>
                  </a:cubicBezTo>
                  <a:cubicBezTo>
                    <a:pt x="777" y="13631"/>
                    <a:pt x="662" y="13631"/>
                    <a:pt x="790" y="13667"/>
                  </a:cubicBezTo>
                  <a:cubicBezTo>
                    <a:pt x="802" y="13670"/>
                    <a:pt x="813" y="13672"/>
                    <a:pt x="823" y="13672"/>
                  </a:cubicBezTo>
                  <a:cubicBezTo>
                    <a:pt x="912" y="13672"/>
                    <a:pt x="905" y="13544"/>
                    <a:pt x="1062" y="13544"/>
                  </a:cubicBezTo>
                  <a:cubicBezTo>
                    <a:pt x="1070" y="13544"/>
                    <a:pt x="1079" y="13545"/>
                    <a:pt x="1088" y="13545"/>
                  </a:cubicBezTo>
                  <a:cubicBezTo>
                    <a:pt x="1094" y="13546"/>
                    <a:pt x="1101" y="13546"/>
                    <a:pt x="1107" y="13546"/>
                  </a:cubicBezTo>
                  <a:cubicBezTo>
                    <a:pt x="1254" y="13546"/>
                    <a:pt x="1351" y="13435"/>
                    <a:pt x="1412" y="13435"/>
                  </a:cubicBezTo>
                  <a:cubicBezTo>
                    <a:pt x="1431" y="13435"/>
                    <a:pt x="1446" y="13445"/>
                    <a:pt x="1458" y="13470"/>
                  </a:cubicBezTo>
                  <a:cubicBezTo>
                    <a:pt x="1500" y="13559"/>
                    <a:pt x="1384" y="13635"/>
                    <a:pt x="1291" y="13635"/>
                  </a:cubicBezTo>
                  <a:cubicBezTo>
                    <a:pt x="1260" y="13635"/>
                    <a:pt x="1232" y="13626"/>
                    <a:pt x="1212" y="13608"/>
                  </a:cubicBezTo>
                  <a:cubicBezTo>
                    <a:pt x="1196" y="13593"/>
                    <a:pt x="1179" y="13586"/>
                    <a:pt x="1163" y="13586"/>
                  </a:cubicBezTo>
                  <a:cubicBezTo>
                    <a:pt x="1099" y="13586"/>
                    <a:pt x="1040" y="13682"/>
                    <a:pt x="1045" y="13768"/>
                  </a:cubicBezTo>
                  <a:cubicBezTo>
                    <a:pt x="1047" y="13800"/>
                    <a:pt x="1029" y="13811"/>
                    <a:pt x="1000" y="13811"/>
                  </a:cubicBezTo>
                  <a:cubicBezTo>
                    <a:pt x="926" y="13811"/>
                    <a:pt x="779" y="13737"/>
                    <a:pt x="695" y="13726"/>
                  </a:cubicBezTo>
                  <a:cubicBezTo>
                    <a:pt x="689" y="13725"/>
                    <a:pt x="684" y="13725"/>
                    <a:pt x="679" y="13725"/>
                  </a:cubicBezTo>
                  <a:cubicBezTo>
                    <a:pt x="585" y="13725"/>
                    <a:pt x="634" y="13839"/>
                    <a:pt x="731" y="13945"/>
                  </a:cubicBezTo>
                  <a:cubicBezTo>
                    <a:pt x="766" y="13982"/>
                    <a:pt x="796" y="13992"/>
                    <a:pt x="825" y="13992"/>
                  </a:cubicBezTo>
                  <a:cubicBezTo>
                    <a:pt x="857" y="13992"/>
                    <a:pt x="887" y="13981"/>
                    <a:pt x="923" y="13981"/>
                  </a:cubicBezTo>
                  <a:cubicBezTo>
                    <a:pt x="950" y="13981"/>
                    <a:pt x="980" y="13987"/>
                    <a:pt x="1016" y="14011"/>
                  </a:cubicBezTo>
                  <a:cubicBezTo>
                    <a:pt x="1103" y="14067"/>
                    <a:pt x="1127" y="14128"/>
                    <a:pt x="1167" y="14128"/>
                  </a:cubicBezTo>
                  <a:cubicBezTo>
                    <a:pt x="1183" y="14128"/>
                    <a:pt x="1201" y="14119"/>
                    <a:pt x="1226" y="14096"/>
                  </a:cubicBezTo>
                  <a:cubicBezTo>
                    <a:pt x="1314" y="14017"/>
                    <a:pt x="1226" y="14024"/>
                    <a:pt x="1167" y="13988"/>
                  </a:cubicBezTo>
                  <a:cubicBezTo>
                    <a:pt x="1122" y="13959"/>
                    <a:pt x="1144" y="13874"/>
                    <a:pt x="1225" y="13874"/>
                  </a:cubicBezTo>
                  <a:cubicBezTo>
                    <a:pt x="1246" y="13874"/>
                    <a:pt x="1270" y="13879"/>
                    <a:pt x="1298" y="13893"/>
                  </a:cubicBezTo>
                  <a:cubicBezTo>
                    <a:pt x="1323" y="13905"/>
                    <a:pt x="1349" y="13910"/>
                    <a:pt x="1375" y="13910"/>
                  </a:cubicBezTo>
                  <a:cubicBezTo>
                    <a:pt x="1488" y="13910"/>
                    <a:pt x="1588" y="13802"/>
                    <a:pt x="1553" y="13660"/>
                  </a:cubicBezTo>
                  <a:cubicBezTo>
                    <a:pt x="1511" y="13486"/>
                    <a:pt x="1674" y="13405"/>
                    <a:pt x="1845" y="13349"/>
                  </a:cubicBezTo>
                  <a:cubicBezTo>
                    <a:pt x="1869" y="13340"/>
                    <a:pt x="1888" y="13336"/>
                    <a:pt x="1903" y="13336"/>
                  </a:cubicBezTo>
                  <a:cubicBezTo>
                    <a:pt x="1986" y="13336"/>
                    <a:pt x="1908" y="13464"/>
                    <a:pt x="1799" y="13506"/>
                  </a:cubicBezTo>
                  <a:cubicBezTo>
                    <a:pt x="1674" y="13559"/>
                    <a:pt x="1655" y="13595"/>
                    <a:pt x="1750" y="13696"/>
                  </a:cubicBezTo>
                  <a:cubicBezTo>
                    <a:pt x="1773" y="13721"/>
                    <a:pt x="1798" y="13730"/>
                    <a:pt x="1824" y="13730"/>
                  </a:cubicBezTo>
                  <a:cubicBezTo>
                    <a:pt x="1881" y="13730"/>
                    <a:pt x="1941" y="13687"/>
                    <a:pt x="1994" y="13687"/>
                  </a:cubicBezTo>
                  <a:cubicBezTo>
                    <a:pt x="2013" y="13687"/>
                    <a:pt x="2031" y="13693"/>
                    <a:pt x="2048" y="13709"/>
                  </a:cubicBezTo>
                  <a:cubicBezTo>
                    <a:pt x="2126" y="13791"/>
                    <a:pt x="1900" y="13775"/>
                    <a:pt x="1864" y="13857"/>
                  </a:cubicBezTo>
                  <a:cubicBezTo>
                    <a:pt x="1828" y="13935"/>
                    <a:pt x="2002" y="14030"/>
                    <a:pt x="1881" y="14089"/>
                  </a:cubicBezTo>
                  <a:cubicBezTo>
                    <a:pt x="1870" y="14095"/>
                    <a:pt x="1860" y="14097"/>
                    <a:pt x="1851" y="14097"/>
                  </a:cubicBezTo>
                  <a:cubicBezTo>
                    <a:pt x="1766" y="14097"/>
                    <a:pt x="1809" y="13847"/>
                    <a:pt x="1743" y="13821"/>
                  </a:cubicBezTo>
                  <a:cubicBezTo>
                    <a:pt x="1732" y="13816"/>
                    <a:pt x="1720" y="13814"/>
                    <a:pt x="1709" y="13814"/>
                  </a:cubicBezTo>
                  <a:cubicBezTo>
                    <a:pt x="1651" y="13814"/>
                    <a:pt x="1614" y="13882"/>
                    <a:pt x="1678" y="14024"/>
                  </a:cubicBezTo>
                  <a:cubicBezTo>
                    <a:pt x="1702" y="14081"/>
                    <a:pt x="1700" y="14102"/>
                    <a:pt x="1684" y="14102"/>
                  </a:cubicBezTo>
                  <a:cubicBezTo>
                    <a:pt x="1652" y="14102"/>
                    <a:pt x="1565" y="14019"/>
                    <a:pt x="1517" y="13965"/>
                  </a:cubicBezTo>
                  <a:cubicBezTo>
                    <a:pt x="1500" y="13947"/>
                    <a:pt x="1482" y="13939"/>
                    <a:pt x="1465" y="13939"/>
                  </a:cubicBezTo>
                  <a:cubicBezTo>
                    <a:pt x="1408" y="13939"/>
                    <a:pt x="1363" y="14024"/>
                    <a:pt x="1429" y="14089"/>
                  </a:cubicBezTo>
                  <a:cubicBezTo>
                    <a:pt x="1517" y="14174"/>
                    <a:pt x="1262" y="14083"/>
                    <a:pt x="1262" y="14220"/>
                  </a:cubicBezTo>
                  <a:cubicBezTo>
                    <a:pt x="1262" y="14274"/>
                    <a:pt x="1279" y="14289"/>
                    <a:pt x="1307" y="14289"/>
                  </a:cubicBezTo>
                  <a:cubicBezTo>
                    <a:pt x="1344" y="14289"/>
                    <a:pt x="1398" y="14265"/>
                    <a:pt x="1459" y="14265"/>
                  </a:cubicBezTo>
                  <a:cubicBezTo>
                    <a:pt x="1473" y="14265"/>
                    <a:pt x="1487" y="14267"/>
                    <a:pt x="1501" y="14269"/>
                  </a:cubicBezTo>
                  <a:cubicBezTo>
                    <a:pt x="1632" y="14299"/>
                    <a:pt x="1576" y="14489"/>
                    <a:pt x="1668" y="14561"/>
                  </a:cubicBezTo>
                  <a:cubicBezTo>
                    <a:pt x="1678" y="14569"/>
                    <a:pt x="1686" y="14572"/>
                    <a:pt x="1692" y="14572"/>
                  </a:cubicBezTo>
                  <a:cubicBezTo>
                    <a:pt x="1748" y="14572"/>
                    <a:pt x="1695" y="14326"/>
                    <a:pt x="1786" y="14309"/>
                  </a:cubicBezTo>
                  <a:cubicBezTo>
                    <a:pt x="1790" y="14308"/>
                    <a:pt x="1794" y="14307"/>
                    <a:pt x="1798" y="14307"/>
                  </a:cubicBezTo>
                  <a:cubicBezTo>
                    <a:pt x="1880" y="14307"/>
                    <a:pt x="1802" y="14541"/>
                    <a:pt x="2018" y="14613"/>
                  </a:cubicBezTo>
                  <a:cubicBezTo>
                    <a:pt x="2068" y="14629"/>
                    <a:pt x="2096" y="14636"/>
                    <a:pt x="2112" y="14636"/>
                  </a:cubicBezTo>
                  <a:cubicBezTo>
                    <a:pt x="2166" y="14636"/>
                    <a:pt x="2054" y="14552"/>
                    <a:pt x="2133" y="14495"/>
                  </a:cubicBezTo>
                  <a:cubicBezTo>
                    <a:pt x="2144" y="14488"/>
                    <a:pt x="2156" y="14484"/>
                    <a:pt x="2168" y="14484"/>
                  </a:cubicBezTo>
                  <a:cubicBezTo>
                    <a:pt x="2266" y="14484"/>
                    <a:pt x="2378" y="14718"/>
                    <a:pt x="2477" y="14741"/>
                  </a:cubicBezTo>
                  <a:cubicBezTo>
                    <a:pt x="2486" y="14744"/>
                    <a:pt x="2494" y="14745"/>
                    <a:pt x="2500" y="14745"/>
                  </a:cubicBezTo>
                  <a:cubicBezTo>
                    <a:pt x="2573" y="14745"/>
                    <a:pt x="2506" y="14603"/>
                    <a:pt x="2431" y="14525"/>
                  </a:cubicBezTo>
                  <a:cubicBezTo>
                    <a:pt x="2399" y="14489"/>
                    <a:pt x="2407" y="14476"/>
                    <a:pt x="2434" y="14476"/>
                  </a:cubicBezTo>
                  <a:cubicBezTo>
                    <a:pt x="2474" y="14476"/>
                    <a:pt x="2557" y="14504"/>
                    <a:pt x="2621" y="14525"/>
                  </a:cubicBezTo>
                  <a:cubicBezTo>
                    <a:pt x="2671" y="14542"/>
                    <a:pt x="2717" y="14553"/>
                    <a:pt x="2754" y="14553"/>
                  </a:cubicBezTo>
                  <a:cubicBezTo>
                    <a:pt x="2797" y="14553"/>
                    <a:pt x="2828" y="14538"/>
                    <a:pt x="2841" y="14495"/>
                  </a:cubicBezTo>
                  <a:cubicBezTo>
                    <a:pt x="2845" y="14475"/>
                    <a:pt x="2856" y="14469"/>
                    <a:pt x="2870" y="14469"/>
                  </a:cubicBezTo>
                  <a:cubicBezTo>
                    <a:pt x="2877" y="14469"/>
                    <a:pt x="2885" y="14470"/>
                    <a:pt x="2893" y="14473"/>
                  </a:cubicBezTo>
                  <a:cubicBezTo>
                    <a:pt x="2845" y="14442"/>
                    <a:pt x="2750" y="14434"/>
                    <a:pt x="2652" y="14434"/>
                  </a:cubicBezTo>
                  <a:cubicBezTo>
                    <a:pt x="2530" y="14434"/>
                    <a:pt x="2403" y="14447"/>
                    <a:pt x="2356" y="14447"/>
                  </a:cubicBezTo>
                  <a:cubicBezTo>
                    <a:pt x="2350" y="14447"/>
                    <a:pt x="2346" y="14447"/>
                    <a:pt x="2343" y="14446"/>
                  </a:cubicBezTo>
                  <a:cubicBezTo>
                    <a:pt x="2287" y="14436"/>
                    <a:pt x="2330" y="13565"/>
                    <a:pt x="2343" y="13365"/>
                  </a:cubicBezTo>
                  <a:cubicBezTo>
                    <a:pt x="2333" y="13362"/>
                    <a:pt x="2326" y="13362"/>
                    <a:pt x="2316" y="13362"/>
                  </a:cubicBezTo>
                  <a:cubicBezTo>
                    <a:pt x="2295" y="13362"/>
                    <a:pt x="2266" y="13363"/>
                    <a:pt x="2236" y="13363"/>
                  </a:cubicBezTo>
                  <a:cubicBezTo>
                    <a:pt x="2138" y="13363"/>
                    <a:pt x="2020" y="13350"/>
                    <a:pt x="2048" y="13238"/>
                  </a:cubicBezTo>
                  <a:cubicBezTo>
                    <a:pt x="2054" y="13218"/>
                    <a:pt x="2067" y="13198"/>
                    <a:pt x="2087" y="13192"/>
                  </a:cubicBezTo>
                  <a:cubicBezTo>
                    <a:pt x="2038" y="13143"/>
                    <a:pt x="1976" y="13110"/>
                    <a:pt x="1910" y="13090"/>
                  </a:cubicBezTo>
                  <a:cubicBezTo>
                    <a:pt x="1860" y="13076"/>
                    <a:pt x="1787" y="13071"/>
                    <a:pt x="1709" y="13071"/>
                  </a:cubicBezTo>
                  <a:cubicBezTo>
                    <a:pt x="1555" y="13071"/>
                    <a:pt x="1382" y="13090"/>
                    <a:pt x="1330" y="13097"/>
                  </a:cubicBezTo>
                  <a:cubicBezTo>
                    <a:pt x="1328" y="13097"/>
                    <a:pt x="1325" y="13097"/>
                    <a:pt x="1323" y="13097"/>
                  </a:cubicBezTo>
                  <a:cubicBezTo>
                    <a:pt x="1250" y="13097"/>
                    <a:pt x="1221" y="12959"/>
                    <a:pt x="1173" y="12959"/>
                  </a:cubicBezTo>
                  <a:cubicBezTo>
                    <a:pt x="1124" y="12959"/>
                    <a:pt x="1114" y="12704"/>
                    <a:pt x="1153" y="12586"/>
                  </a:cubicBezTo>
                  <a:cubicBezTo>
                    <a:pt x="1193" y="12468"/>
                    <a:pt x="927" y="12527"/>
                    <a:pt x="849" y="12487"/>
                  </a:cubicBezTo>
                  <a:cubicBezTo>
                    <a:pt x="770" y="12448"/>
                    <a:pt x="878" y="12369"/>
                    <a:pt x="790" y="12271"/>
                  </a:cubicBezTo>
                  <a:cubicBezTo>
                    <a:pt x="701" y="12173"/>
                    <a:pt x="770" y="12035"/>
                    <a:pt x="780" y="11966"/>
                  </a:cubicBezTo>
                  <a:cubicBezTo>
                    <a:pt x="790" y="11898"/>
                    <a:pt x="849" y="11750"/>
                    <a:pt x="957" y="11750"/>
                  </a:cubicBezTo>
                  <a:cubicBezTo>
                    <a:pt x="1065" y="11750"/>
                    <a:pt x="986" y="11593"/>
                    <a:pt x="1095" y="11524"/>
                  </a:cubicBezTo>
                  <a:cubicBezTo>
                    <a:pt x="1203" y="11455"/>
                    <a:pt x="996" y="11337"/>
                    <a:pt x="1085" y="11269"/>
                  </a:cubicBezTo>
                  <a:cubicBezTo>
                    <a:pt x="1173" y="11200"/>
                    <a:pt x="1085" y="11072"/>
                    <a:pt x="1222" y="11052"/>
                  </a:cubicBezTo>
                  <a:cubicBezTo>
                    <a:pt x="1360" y="11033"/>
                    <a:pt x="1222" y="10856"/>
                    <a:pt x="1321" y="10826"/>
                  </a:cubicBezTo>
                  <a:cubicBezTo>
                    <a:pt x="1419" y="10797"/>
                    <a:pt x="1301" y="10689"/>
                    <a:pt x="1330" y="10571"/>
                  </a:cubicBezTo>
                  <a:cubicBezTo>
                    <a:pt x="1360" y="10453"/>
                    <a:pt x="1252" y="10365"/>
                    <a:pt x="1380" y="10315"/>
                  </a:cubicBezTo>
                  <a:cubicBezTo>
                    <a:pt x="1507" y="10263"/>
                    <a:pt x="1422" y="10168"/>
                    <a:pt x="1330" y="10099"/>
                  </a:cubicBezTo>
                  <a:cubicBezTo>
                    <a:pt x="1239" y="10030"/>
                    <a:pt x="1350" y="10030"/>
                    <a:pt x="1458" y="10030"/>
                  </a:cubicBezTo>
                  <a:cubicBezTo>
                    <a:pt x="1558" y="10030"/>
                    <a:pt x="1515" y="9880"/>
                    <a:pt x="1431" y="9880"/>
                  </a:cubicBezTo>
                  <a:cubicBezTo>
                    <a:pt x="1424" y="9880"/>
                    <a:pt x="1417" y="9881"/>
                    <a:pt x="1409" y="9883"/>
                  </a:cubicBezTo>
                  <a:cubicBezTo>
                    <a:pt x="1395" y="9887"/>
                    <a:pt x="1382" y="9889"/>
                    <a:pt x="1370" y="9889"/>
                  </a:cubicBezTo>
                  <a:cubicBezTo>
                    <a:pt x="1279" y="9889"/>
                    <a:pt x="1233" y="9791"/>
                    <a:pt x="1311" y="9713"/>
                  </a:cubicBezTo>
                  <a:cubicBezTo>
                    <a:pt x="1399" y="9624"/>
                    <a:pt x="1232" y="9565"/>
                    <a:pt x="1262" y="9510"/>
                  </a:cubicBezTo>
                  <a:cubicBezTo>
                    <a:pt x="1291" y="9451"/>
                    <a:pt x="1291" y="9372"/>
                    <a:pt x="1232" y="9333"/>
                  </a:cubicBezTo>
                  <a:cubicBezTo>
                    <a:pt x="1173" y="9293"/>
                    <a:pt x="1212" y="8998"/>
                    <a:pt x="1281" y="8989"/>
                  </a:cubicBezTo>
                  <a:cubicBezTo>
                    <a:pt x="1350" y="8979"/>
                    <a:pt x="1301" y="8713"/>
                    <a:pt x="1301" y="8635"/>
                  </a:cubicBezTo>
                  <a:cubicBezTo>
                    <a:pt x="1301" y="8556"/>
                    <a:pt x="1222" y="8478"/>
                    <a:pt x="1232" y="8409"/>
                  </a:cubicBezTo>
                  <a:cubicBezTo>
                    <a:pt x="1242" y="8340"/>
                    <a:pt x="1321" y="8320"/>
                    <a:pt x="1321" y="8183"/>
                  </a:cubicBezTo>
                  <a:cubicBezTo>
                    <a:pt x="1321" y="8045"/>
                    <a:pt x="1350" y="7986"/>
                    <a:pt x="1409" y="7976"/>
                  </a:cubicBezTo>
                  <a:cubicBezTo>
                    <a:pt x="1468" y="7970"/>
                    <a:pt x="1419" y="7809"/>
                    <a:pt x="1429" y="7731"/>
                  </a:cubicBezTo>
                  <a:cubicBezTo>
                    <a:pt x="1438" y="7652"/>
                    <a:pt x="1596" y="7731"/>
                    <a:pt x="1615" y="7603"/>
                  </a:cubicBezTo>
                  <a:cubicBezTo>
                    <a:pt x="1635" y="7475"/>
                    <a:pt x="1517" y="7495"/>
                    <a:pt x="1537" y="7416"/>
                  </a:cubicBezTo>
                  <a:cubicBezTo>
                    <a:pt x="1560" y="7325"/>
                    <a:pt x="1527" y="7200"/>
                    <a:pt x="1527" y="6984"/>
                  </a:cubicBezTo>
                  <a:cubicBezTo>
                    <a:pt x="1527" y="6768"/>
                    <a:pt x="1704" y="6718"/>
                    <a:pt x="1773" y="6659"/>
                  </a:cubicBezTo>
                  <a:cubicBezTo>
                    <a:pt x="1841" y="6601"/>
                    <a:pt x="1684" y="6286"/>
                    <a:pt x="1773" y="6247"/>
                  </a:cubicBezTo>
                  <a:cubicBezTo>
                    <a:pt x="1861" y="6207"/>
                    <a:pt x="1802" y="6060"/>
                    <a:pt x="1871" y="6011"/>
                  </a:cubicBezTo>
                  <a:cubicBezTo>
                    <a:pt x="1940" y="5962"/>
                    <a:pt x="1920" y="5854"/>
                    <a:pt x="1959" y="5736"/>
                  </a:cubicBezTo>
                  <a:cubicBezTo>
                    <a:pt x="1999" y="5618"/>
                    <a:pt x="1881" y="5559"/>
                    <a:pt x="1881" y="5447"/>
                  </a:cubicBezTo>
                  <a:cubicBezTo>
                    <a:pt x="1884" y="5329"/>
                    <a:pt x="1848" y="5215"/>
                    <a:pt x="1773" y="5123"/>
                  </a:cubicBezTo>
                  <a:cubicBezTo>
                    <a:pt x="1684" y="5005"/>
                    <a:pt x="1714" y="4769"/>
                    <a:pt x="1773" y="4769"/>
                  </a:cubicBezTo>
                  <a:cubicBezTo>
                    <a:pt x="1832" y="4769"/>
                    <a:pt x="1802" y="4543"/>
                    <a:pt x="1910" y="4514"/>
                  </a:cubicBezTo>
                  <a:cubicBezTo>
                    <a:pt x="2018" y="4484"/>
                    <a:pt x="1959" y="4317"/>
                    <a:pt x="1910" y="4180"/>
                  </a:cubicBezTo>
                  <a:cubicBezTo>
                    <a:pt x="1861" y="4042"/>
                    <a:pt x="1999" y="4111"/>
                    <a:pt x="1999" y="4003"/>
                  </a:cubicBezTo>
                  <a:cubicBezTo>
                    <a:pt x="1999" y="3895"/>
                    <a:pt x="2058" y="3747"/>
                    <a:pt x="2146" y="3708"/>
                  </a:cubicBezTo>
                  <a:cubicBezTo>
                    <a:pt x="2235" y="3669"/>
                    <a:pt x="2244" y="3502"/>
                    <a:pt x="2244" y="3433"/>
                  </a:cubicBezTo>
                  <a:cubicBezTo>
                    <a:pt x="2244" y="3361"/>
                    <a:pt x="2372" y="3334"/>
                    <a:pt x="2441" y="3275"/>
                  </a:cubicBezTo>
                  <a:cubicBezTo>
                    <a:pt x="2510" y="3217"/>
                    <a:pt x="2323" y="3118"/>
                    <a:pt x="2431" y="3059"/>
                  </a:cubicBezTo>
                  <a:cubicBezTo>
                    <a:pt x="2539" y="3000"/>
                    <a:pt x="2343" y="2755"/>
                    <a:pt x="2402" y="2705"/>
                  </a:cubicBezTo>
                  <a:cubicBezTo>
                    <a:pt x="2461" y="2656"/>
                    <a:pt x="2411" y="2548"/>
                    <a:pt x="2421" y="2470"/>
                  </a:cubicBezTo>
                  <a:cubicBezTo>
                    <a:pt x="2431" y="2391"/>
                    <a:pt x="2755" y="2244"/>
                    <a:pt x="2795" y="2175"/>
                  </a:cubicBezTo>
                  <a:cubicBezTo>
                    <a:pt x="2824" y="2122"/>
                    <a:pt x="2854" y="1949"/>
                    <a:pt x="2863" y="1791"/>
                  </a:cubicBezTo>
                  <a:lnTo>
                    <a:pt x="2863" y="1791"/>
                  </a:lnTo>
                  <a:cubicBezTo>
                    <a:pt x="2791" y="1838"/>
                    <a:pt x="2725" y="1870"/>
                    <a:pt x="2687" y="1870"/>
                  </a:cubicBezTo>
                  <a:cubicBezTo>
                    <a:pt x="2672" y="1870"/>
                    <a:pt x="2662" y="1865"/>
                    <a:pt x="2657" y="1854"/>
                  </a:cubicBezTo>
                  <a:cubicBezTo>
                    <a:pt x="2628" y="1785"/>
                    <a:pt x="2667" y="1582"/>
                    <a:pt x="2582" y="1497"/>
                  </a:cubicBezTo>
                  <a:cubicBezTo>
                    <a:pt x="2493" y="1408"/>
                    <a:pt x="2552" y="1235"/>
                    <a:pt x="2464" y="1195"/>
                  </a:cubicBezTo>
                  <a:cubicBezTo>
                    <a:pt x="2379" y="1156"/>
                    <a:pt x="2271" y="982"/>
                    <a:pt x="2349" y="923"/>
                  </a:cubicBezTo>
                  <a:cubicBezTo>
                    <a:pt x="2425" y="864"/>
                    <a:pt x="2349" y="750"/>
                    <a:pt x="2418" y="691"/>
                  </a:cubicBezTo>
                  <a:cubicBezTo>
                    <a:pt x="2483" y="632"/>
                    <a:pt x="2375" y="625"/>
                    <a:pt x="2280" y="507"/>
                  </a:cubicBezTo>
                  <a:cubicBezTo>
                    <a:pt x="2185" y="393"/>
                    <a:pt x="2320" y="245"/>
                    <a:pt x="2202" y="160"/>
                  </a:cubicBezTo>
                  <a:cubicBezTo>
                    <a:pt x="2107" y="87"/>
                    <a:pt x="2091" y="0"/>
                    <a:pt x="2071"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1963917" y="3431605"/>
              <a:ext cx="106549" cy="105303"/>
            </a:xfrm>
            <a:custGeom>
              <a:avLst/>
              <a:gdLst/>
              <a:ahLst/>
              <a:cxnLst/>
              <a:rect l="l" t="t" r="r" b="b"/>
              <a:pathLst>
                <a:path w="2907" h="2873" extrusionOk="0">
                  <a:moveTo>
                    <a:pt x="1113" y="0"/>
                  </a:moveTo>
                  <a:cubicBezTo>
                    <a:pt x="1017" y="0"/>
                    <a:pt x="925" y="5"/>
                    <a:pt x="859" y="37"/>
                  </a:cubicBezTo>
                  <a:cubicBezTo>
                    <a:pt x="761" y="86"/>
                    <a:pt x="577" y="27"/>
                    <a:pt x="462" y="106"/>
                  </a:cubicBezTo>
                  <a:cubicBezTo>
                    <a:pt x="344" y="184"/>
                    <a:pt x="200" y="348"/>
                    <a:pt x="210" y="417"/>
                  </a:cubicBezTo>
                  <a:cubicBezTo>
                    <a:pt x="220" y="486"/>
                    <a:pt x="168" y="902"/>
                    <a:pt x="112" y="922"/>
                  </a:cubicBezTo>
                  <a:cubicBezTo>
                    <a:pt x="97" y="923"/>
                    <a:pt x="81" y="924"/>
                    <a:pt x="66" y="924"/>
                  </a:cubicBezTo>
                  <a:cubicBezTo>
                    <a:pt x="44" y="924"/>
                    <a:pt x="22" y="922"/>
                    <a:pt x="1" y="918"/>
                  </a:cubicBezTo>
                  <a:lnTo>
                    <a:pt x="1" y="918"/>
                  </a:lnTo>
                  <a:cubicBezTo>
                    <a:pt x="122" y="1098"/>
                    <a:pt x="276" y="1256"/>
                    <a:pt x="456" y="1383"/>
                  </a:cubicBezTo>
                  <a:cubicBezTo>
                    <a:pt x="633" y="1492"/>
                    <a:pt x="623" y="1587"/>
                    <a:pt x="819" y="1609"/>
                  </a:cubicBezTo>
                  <a:cubicBezTo>
                    <a:pt x="1016" y="1629"/>
                    <a:pt x="1114" y="1708"/>
                    <a:pt x="1183" y="1796"/>
                  </a:cubicBezTo>
                  <a:cubicBezTo>
                    <a:pt x="1252" y="1885"/>
                    <a:pt x="1753" y="2032"/>
                    <a:pt x="1792" y="2101"/>
                  </a:cubicBezTo>
                  <a:cubicBezTo>
                    <a:pt x="1832" y="2170"/>
                    <a:pt x="1537" y="2366"/>
                    <a:pt x="1537" y="2543"/>
                  </a:cubicBezTo>
                  <a:cubicBezTo>
                    <a:pt x="1537" y="2720"/>
                    <a:pt x="1429" y="2700"/>
                    <a:pt x="1429" y="2759"/>
                  </a:cubicBezTo>
                  <a:cubicBezTo>
                    <a:pt x="1429" y="2818"/>
                    <a:pt x="1655" y="2779"/>
                    <a:pt x="1733" y="2828"/>
                  </a:cubicBezTo>
                  <a:cubicBezTo>
                    <a:pt x="1754" y="2841"/>
                    <a:pt x="1779" y="2845"/>
                    <a:pt x="1807" y="2845"/>
                  </a:cubicBezTo>
                  <a:cubicBezTo>
                    <a:pt x="1851" y="2845"/>
                    <a:pt x="1902" y="2834"/>
                    <a:pt x="1951" y="2834"/>
                  </a:cubicBezTo>
                  <a:cubicBezTo>
                    <a:pt x="1985" y="2834"/>
                    <a:pt x="2018" y="2840"/>
                    <a:pt x="2048" y="2858"/>
                  </a:cubicBezTo>
                  <a:cubicBezTo>
                    <a:pt x="2066" y="2868"/>
                    <a:pt x="2083" y="2872"/>
                    <a:pt x="2101" y="2872"/>
                  </a:cubicBezTo>
                  <a:cubicBezTo>
                    <a:pt x="2176" y="2872"/>
                    <a:pt x="2252" y="2797"/>
                    <a:pt x="2316" y="2797"/>
                  </a:cubicBezTo>
                  <a:cubicBezTo>
                    <a:pt x="2322" y="2797"/>
                    <a:pt x="2327" y="2797"/>
                    <a:pt x="2333" y="2799"/>
                  </a:cubicBezTo>
                  <a:cubicBezTo>
                    <a:pt x="2338" y="2800"/>
                    <a:pt x="2343" y="2800"/>
                    <a:pt x="2347" y="2800"/>
                  </a:cubicBezTo>
                  <a:cubicBezTo>
                    <a:pt x="2421" y="2800"/>
                    <a:pt x="2491" y="2670"/>
                    <a:pt x="2580" y="2670"/>
                  </a:cubicBezTo>
                  <a:cubicBezTo>
                    <a:pt x="2583" y="2670"/>
                    <a:pt x="2585" y="2671"/>
                    <a:pt x="2588" y="2671"/>
                  </a:cubicBezTo>
                  <a:cubicBezTo>
                    <a:pt x="2590" y="2671"/>
                    <a:pt x="2591" y="2671"/>
                    <a:pt x="2592" y="2671"/>
                  </a:cubicBezTo>
                  <a:cubicBezTo>
                    <a:pt x="2689" y="2671"/>
                    <a:pt x="2778" y="2325"/>
                    <a:pt x="2756" y="2189"/>
                  </a:cubicBezTo>
                  <a:cubicBezTo>
                    <a:pt x="2736" y="2052"/>
                    <a:pt x="2906" y="1629"/>
                    <a:pt x="2785" y="1570"/>
                  </a:cubicBezTo>
                  <a:cubicBezTo>
                    <a:pt x="2762" y="1558"/>
                    <a:pt x="2739" y="1554"/>
                    <a:pt x="2716" y="1554"/>
                  </a:cubicBezTo>
                  <a:cubicBezTo>
                    <a:pt x="2626" y="1554"/>
                    <a:pt x="2544" y="1629"/>
                    <a:pt x="2510" y="1629"/>
                  </a:cubicBezTo>
                  <a:cubicBezTo>
                    <a:pt x="2471" y="1629"/>
                    <a:pt x="2382" y="1374"/>
                    <a:pt x="2353" y="1265"/>
                  </a:cubicBezTo>
                  <a:cubicBezTo>
                    <a:pt x="2326" y="1168"/>
                    <a:pt x="2228" y="983"/>
                    <a:pt x="2151" y="983"/>
                  </a:cubicBezTo>
                  <a:cubicBezTo>
                    <a:pt x="2143" y="983"/>
                    <a:pt x="2134" y="985"/>
                    <a:pt x="2127" y="990"/>
                  </a:cubicBezTo>
                  <a:cubicBezTo>
                    <a:pt x="2106" y="1003"/>
                    <a:pt x="2092" y="1008"/>
                    <a:pt x="2079" y="1008"/>
                  </a:cubicBezTo>
                  <a:cubicBezTo>
                    <a:pt x="2042" y="1008"/>
                    <a:pt x="2009" y="968"/>
                    <a:pt x="1842" y="961"/>
                  </a:cubicBezTo>
                  <a:cubicBezTo>
                    <a:pt x="1616" y="951"/>
                    <a:pt x="1625" y="912"/>
                    <a:pt x="1674" y="695"/>
                  </a:cubicBezTo>
                  <a:cubicBezTo>
                    <a:pt x="1724" y="476"/>
                    <a:pt x="1527" y="338"/>
                    <a:pt x="1616" y="293"/>
                  </a:cubicBezTo>
                  <a:cubicBezTo>
                    <a:pt x="1681" y="253"/>
                    <a:pt x="1674" y="211"/>
                    <a:pt x="1602" y="116"/>
                  </a:cubicBezTo>
                  <a:cubicBezTo>
                    <a:pt x="1586" y="129"/>
                    <a:pt x="1566" y="135"/>
                    <a:pt x="1547" y="135"/>
                  </a:cubicBezTo>
                  <a:cubicBezTo>
                    <a:pt x="1468" y="135"/>
                    <a:pt x="1370" y="1"/>
                    <a:pt x="1236" y="1"/>
                  </a:cubicBezTo>
                  <a:cubicBezTo>
                    <a:pt x="1195" y="1"/>
                    <a:pt x="1154" y="0"/>
                    <a:pt x="111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1684760" y="3059938"/>
              <a:ext cx="39988" cy="32254"/>
            </a:xfrm>
            <a:custGeom>
              <a:avLst/>
              <a:gdLst/>
              <a:ahLst/>
              <a:cxnLst/>
              <a:rect l="l" t="t" r="r" b="b"/>
              <a:pathLst>
                <a:path w="1091" h="880" extrusionOk="0">
                  <a:moveTo>
                    <a:pt x="189" y="0"/>
                  </a:moveTo>
                  <a:cubicBezTo>
                    <a:pt x="161" y="0"/>
                    <a:pt x="130" y="2"/>
                    <a:pt x="98" y="5"/>
                  </a:cubicBezTo>
                  <a:cubicBezTo>
                    <a:pt x="115" y="58"/>
                    <a:pt x="108" y="110"/>
                    <a:pt x="72" y="133"/>
                  </a:cubicBezTo>
                  <a:cubicBezTo>
                    <a:pt x="7" y="176"/>
                    <a:pt x="0" y="353"/>
                    <a:pt x="161" y="418"/>
                  </a:cubicBezTo>
                  <a:cubicBezTo>
                    <a:pt x="199" y="434"/>
                    <a:pt x="225" y="440"/>
                    <a:pt x="244" y="440"/>
                  </a:cubicBezTo>
                  <a:cubicBezTo>
                    <a:pt x="304" y="440"/>
                    <a:pt x="287" y="379"/>
                    <a:pt x="347" y="379"/>
                  </a:cubicBezTo>
                  <a:cubicBezTo>
                    <a:pt x="429" y="379"/>
                    <a:pt x="423" y="503"/>
                    <a:pt x="495" y="503"/>
                  </a:cubicBezTo>
                  <a:cubicBezTo>
                    <a:pt x="567" y="503"/>
                    <a:pt x="734" y="592"/>
                    <a:pt x="727" y="706"/>
                  </a:cubicBezTo>
                  <a:cubicBezTo>
                    <a:pt x="721" y="824"/>
                    <a:pt x="786" y="873"/>
                    <a:pt x="914" y="873"/>
                  </a:cubicBezTo>
                  <a:cubicBezTo>
                    <a:pt x="940" y="877"/>
                    <a:pt x="970" y="877"/>
                    <a:pt x="996" y="880"/>
                  </a:cubicBezTo>
                  <a:cubicBezTo>
                    <a:pt x="1019" y="801"/>
                    <a:pt x="1052" y="739"/>
                    <a:pt x="1042" y="700"/>
                  </a:cubicBezTo>
                  <a:cubicBezTo>
                    <a:pt x="1029" y="624"/>
                    <a:pt x="1045" y="552"/>
                    <a:pt x="1091" y="490"/>
                  </a:cubicBezTo>
                  <a:cubicBezTo>
                    <a:pt x="973" y="362"/>
                    <a:pt x="865" y="228"/>
                    <a:pt x="767" y="87"/>
                  </a:cubicBezTo>
                  <a:cubicBezTo>
                    <a:pt x="740" y="91"/>
                    <a:pt x="716" y="93"/>
                    <a:pt x="693" y="93"/>
                  </a:cubicBezTo>
                  <a:cubicBezTo>
                    <a:pt x="656" y="93"/>
                    <a:pt x="625" y="87"/>
                    <a:pt x="603" y="71"/>
                  </a:cubicBezTo>
                  <a:cubicBezTo>
                    <a:pt x="531" y="15"/>
                    <a:pt x="351" y="51"/>
                    <a:pt x="279" y="15"/>
                  </a:cubicBezTo>
                  <a:cubicBezTo>
                    <a:pt x="258" y="4"/>
                    <a:pt x="226" y="0"/>
                    <a:pt x="18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1721230" y="3076945"/>
              <a:ext cx="70190" cy="29945"/>
            </a:xfrm>
            <a:custGeom>
              <a:avLst/>
              <a:gdLst/>
              <a:ahLst/>
              <a:cxnLst/>
              <a:rect l="l" t="t" r="r" b="b"/>
              <a:pathLst>
                <a:path w="1915" h="817" extrusionOk="0">
                  <a:moveTo>
                    <a:pt x="1158" y="0"/>
                  </a:moveTo>
                  <a:cubicBezTo>
                    <a:pt x="1046" y="0"/>
                    <a:pt x="916" y="74"/>
                    <a:pt x="787" y="193"/>
                  </a:cubicBezTo>
                  <a:cubicBezTo>
                    <a:pt x="720" y="254"/>
                    <a:pt x="646" y="276"/>
                    <a:pt x="572" y="276"/>
                  </a:cubicBezTo>
                  <a:cubicBezTo>
                    <a:pt x="462" y="276"/>
                    <a:pt x="351" y="226"/>
                    <a:pt x="263" y="177"/>
                  </a:cubicBezTo>
                  <a:cubicBezTo>
                    <a:pt x="201" y="134"/>
                    <a:pt x="145" y="85"/>
                    <a:pt x="96" y="26"/>
                  </a:cubicBezTo>
                  <a:cubicBezTo>
                    <a:pt x="50" y="88"/>
                    <a:pt x="34" y="160"/>
                    <a:pt x="47" y="236"/>
                  </a:cubicBezTo>
                  <a:cubicBezTo>
                    <a:pt x="57" y="275"/>
                    <a:pt x="24" y="337"/>
                    <a:pt x="1" y="416"/>
                  </a:cubicBezTo>
                  <a:cubicBezTo>
                    <a:pt x="145" y="436"/>
                    <a:pt x="332" y="498"/>
                    <a:pt x="424" y="606"/>
                  </a:cubicBezTo>
                  <a:cubicBezTo>
                    <a:pt x="532" y="737"/>
                    <a:pt x="597" y="649"/>
                    <a:pt x="663" y="767"/>
                  </a:cubicBezTo>
                  <a:cubicBezTo>
                    <a:pt x="683" y="803"/>
                    <a:pt x="713" y="817"/>
                    <a:pt x="744" y="817"/>
                  </a:cubicBezTo>
                  <a:cubicBezTo>
                    <a:pt x="813" y="817"/>
                    <a:pt x="893" y="750"/>
                    <a:pt x="918" y="701"/>
                  </a:cubicBezTo>
                  <a:cubicBezTo>
                    <a:pt x="954" y="629"/>
                    <a:pt x="836" y="599"/>
                    <a:pt x="823" y="521"/>
                  </a:cubicBezTo>
                  <a:cubicBezTo>
                    <a:pt x="810" y="439"/>
                    <a:pt x="967" y="468"/>
                    <a:pt x="997" y="360"/>
                  </a:cubicBezTo>
                  <a:cubicBezTo>
                    <a:pt x="1019" y="278"/>
                    <a:pt x="1161" y="228"/>
                    <a:pt x="1271" y="228"/>
                  </a:cubicBezTo>
                  <a:cubicBezTo>
                    <a:pt x="1305" y="228"/>
                    <a:pt x="1336" y="232"/>
                    <a:pt x="1360" y="242"/>
                  </a:cubicBezTo>
                  <a:cubicBezTo>
                    <a:pt x="1462" y="288"/>
                    <a:pt x="1550" y="360"/>
                    <a:pt x="1455" y="468"/>
                  </a:cubicBezTo>
                  <a:cubicBezTo>
                    <a:pt x="1383" y="550"/>
                    <a:pt x="1527" y="694"/>
                    <a:pt x="1649" y="809"/>
                  </a:cubicBezTo>
                  <a:cubicBezTo>
                    <a:pt x="1717" y="734"/>
                    <a:pt x="1793" y="662"/>
                    <a:pt x="1868" y="596"/>
                  </a:cubicBezTo>
                  <a:cubicBezTo>
                    <a:pt x="1894" y="567"/>
                    <a:pt x="1911" y="531"/>
                    <a:pt x="1914" y="491"/>
                  </a:cubicBezTo>
                  <a:cubicBezTo>
                    <a:pt x="1855" y="465"/>
                    <a:pt x="1790" y="357"/>
                    <a:pt x="1711" y="236"/>
                  </a:cubicBezTo>
                  <a:cubicBezTo>
                    <a:pt x="1593" y="62"/>
                    <a:pt x="1383" y="75"/>
                    <a:pt x="1252" y="20"/>
                  </a:cubicBezTo>
                  <a:cubicBezTo>
                    <a:pt x="1223" y="6"/>
                    <a:pt x="1191" y="0"/>
                    <a:pt x="1158"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1769027" y="3042784"/>
              <a:ext cx="143751" cy="202395"/>
            </a:xfrm>
            <a:custGeom>
              <a:avLst/>
              <a:gdLst/>
              <a:ahLst/>
              <a:cxnLst/>
              <a:rect l="l" t="t" r="r" b="b"/>
              <a:pathLst>
                <a:path w="3922" h="5522" extrusionOk="0">
                  <a:moveTo>
                    <a:pt x="2478" y="1"/>
                  </a:moveTo>
                  <a:cubicBezTo>
                    <a:pt x="2373" y="1"/>
                    <a:pt x="2294" y="172"/>
                    <a:pt x="2166" y="192"/>
                  </a:cubicBezTo>
                  <a:cubicBezTo>
                    <a:pt x="2015" y="211"/>
                    <a:pt x="1986" y="306"/>
                    <a:pt x="1884" y="359"/>
                  </a:cubicBezTo>
                  <a:cubicBezTo>
                    <a:pt x="1783" y="408"/>
                    <a:pt x="1593" y="365"/>
                    <a:pt x="1586" y="454"/>
                  </a:cubicBezTo>
                  <a:cubicBezTo>
                    <a:pt x="1584" y="484"/>
                    <a:pt x="1577" y="495"/>
                    <a:pt x="1564" y="495"/>
                  </a:cubicBezTo>
                  <a:cubicBezTo>
                    <a:pt x="1539" y="495"/>
                    <a:pt x="1492" y="446"/>
                    <a:pt x="1432" y="431"/>
                  </a:cubicBezTo>
                  <a:cubicBezTo>
                    <a:pt x="1428" y="430"/>
                    <a:pt x="1423" y="429"/>
                    <a:pt x="1417" y="429"/>
                  </a:cubicBezTo>
                  <a:cubicBezTo>
                    <a:pt x="1323" y="429"/>
                    <a:pt x="1121" y="610"/>
                    <a:pt x="1128" y="712"/>
                  </a:cubicBezTo>
                  <a:cubicBezTo>
                    <a:pt x="1134" y="824"/>
                    <a:pt x="1173" y="925"/>
                    <a:pt x="1013" y="1027"/>
                  </a:cubicBezTo>
                  <a:cubicBezTo>
                    <a:pt x="852" y="1129"/>
                    <a:pt x="757" y="1315"/>
                    <a:pt x="685" y="1404"/>
                  </a:cubicBezTo>
                  <a:cubicBezTo>
                    <a:pt x="675" y="1419"/>
                    <a:pt x="657" y="1428"/>
                    <a:pt x="639" y="1428"/>
                  </a:cubicBezTo>
                  <a:cubicBezTo>
                    <a:pt x="630" y="1428"/>
                    <a:pt x="621" y="1426"/>
                    <a:pt x="613" y="1420"/>
                  </a:cubicBezTo>
                  <a:cubicBezTo>
                    <a:pt x="610" y="1459"/>
                    <a:pt x="594" y="1495"/>
                    <a:pt x="567" y="1525"/>
                  </a:cubicBezTo>
                  <a:cubicBezTo>
                    <a:pt x="489" y="1590"/>
                    <a:pt x="417" y="1662"/>
                    <a:pt x="348" y="1738"/>
                  </a:cubicBezTo>
                  <a:cubicBezTo>
                    <a:pt x="387" y="1780"/>
                    <a:pt x="427" y="1813"/>
                    <a:pt x="453" y="1839"/>
                  </a:cubicBezTo>
                  <a:cubicBezTo>
                    <a:pt x="554" y="1951"/>
                    <a:pt x="489" y="2036"/>
                    <a:pt x="518" y="2095"/>
                  </a:cubicBezTo>
                  <a:cubicBezTo>
                    <a:pt x="548" y="2154"/>
                    <a:pt x="574" y="2239"/>
                    <a:pt x="518" y="2275"/>
                  </a:cubicBezTo>
                  <a:cubicBezTo>
                    <a:pt x="459" y="2314"/>
                    <a:pt x="508" y="2711"/>
                    <a:pt x="574" y="2786"/>
                  </a:cubicBezTo>
                  <a:cubicBezTo>
                    <a:pt x="640" y="2858"/>
                    <a:pt x="574" y="2924"/>
                    <a:pt x="502" y="3068"/>
                  </a:cubicBezTo>
                  <a:cubicBezTo>
                    <a:pt x="430" y="3215"/>
                    <a:pt x="364" y="3278"/>
                    <a:pt x="233" y="3287"/>
                  </a:cubicBezTo>
                  <a:cubicBezTo>
                    <a:pt x="102" y="3294"/>
                    <a:pt x="112" y="3497"/>
                    <a:pt x="66" y="3497"/>
                  </a:cubicBezTo>
                  <a:cubicBezTo>
                    <a:pt x="33" y="3497"/>
                    <a:pt x="7" y="3569"/>
                    <a:pt x="1" y="3635"/>
                  </a:cubicBezTo>
                  <a:cubicBezTo>
                    <a:pt x="125" y="3736"/>
                    <a:pt x="341" y="3861"/>
                    <a:pt x="407" y="3861"/>
                  </a:cubicBezTo>
                  <a:cubicBezTo>
                    <a:pt x="469" y="3861"/>
                    <a:pt x="518" y="3962"/>
                    <a:pt x="607" y="4015"/>
                  </a:cubicBezTo>
                  <a:cubicBezTo>
                    <a:pt x="649" y="4039"/>
                    <a:pt x="700" y="4049"/>
                    <a:pt x="745" y="4049"/>
                  </a:cubicBezTo>
                  <a:cubicBezTo>
                    <a:pt x="797" y="4049"/>
                    <a:pt x="841" y="4036"/>
                    <a:pt x="859" y="4015"/>
                  </a:cubicBezTo>
                  <a:cubicBezTo>
                    <a:pt x="864" y="4008"/>
                    <a:pt x="870" y="4005"/>
                    <a:pt x="878" y="4005"/>
                  </a:cubicBezTo>
                  <a:cubicBezTo>
                    <a:pt x="917" y="4005"/>
                    <a:pt x="990" y="4083"/>
                    <a:pt x="1092" y="4198"/>
                  </a:cubicBezTo>
                  <a:cubicBezTo>
                    <a:pt x="1098" y="4201"/>
                    <a:pt x="1101" y="4208"/>
                    <a:pt x="1108" y="4214"/>
                  </a:cubicBezTo>
                  <a:cubicBezTo>
                    <a:pt x="1171" y="4200"/>
                    <a:pt x="1244" y="4187"/>
                    <a:pt x="1303" y="4187"/>
                  </a:cubicBezTo>
                  <a:cubicBezTo>
                    <a:pt x="1339" y="4187"/>
                    <a:pt x="1370" y="4192"/>
                    <a:pt x="1390" y="4205"/>
                  </a:cubicBezTo>
                  <a:cubicBezTo>
                    <a:pt x="1481" y="4264"/>
                    <a:pt x="1459" y="4467"/>
                    <a:pt x="1583" y="4480"/>
                  </a:cubicBezTo>
                  <a:cubicBezTo>
                    <a:pt x="1707" y="4490"/>
                    <a:pt x="1799" y="4614"/>
                    <a:pt x="1786" y="4683"/>
                  </a:cubicBezTo>
                  <a:cubicBezTo>
                    <a:pt x="1776" y="4752"/>
                    <a:pt x="1924" y="4784"/>
                    <a:pt x="1914" y="4889"/>
                  </a:cubicBezTo>
                  <a:cubicBezTo>
                    <a:pt x="1907" y="4944"/>
                    <a:pt x="2005" y="4964"/>
                    <a:pt x="2103" y="4964"/>
                  </a:cubicBezTo>
                  <a:cubicBezTo>
                    <a:pt x="2186" y="4964"/>
                    <a:pt x="2270" y="4950"/>
                    <a:pt x="2291" y="4932"/>
                  </a:cubicBezTo>
                  <a:cubicBezTo>
                    <a:pt x="2318" y="4909"/>
                    <a:pt x="2366" y="4892"/>
                    <a:pt x="2412" y="4892"/>
                  </a:cubicBezTo>
                  <a:cubicBezTo>
                    <a:pt x="2438" y="4892"/>
                    <a:pt x="2463" y="4897"/>
                    <a:pt x="2484" y="4909"/>
                  </a:cubicBezTo>
                  <a:cubicBezTo>
                    <a:pt x="2496" y="4917"/>
                    <a:pt x="2510" y="4920"/>
                    <a:pt x="2525" y="4920"/>
                  </a:cubicBezTo>
                  <a:cubicBezTo>
                    <a:pt x="2571" y="4920"/>
                    <a:pt x="2627" y="4894"/>
                    <a:pt x="2671" y="4894"/>
                  </a:cubicBezTo>
                  <a:cubicBezTo>
                    <a:pt x="2682" y="4894"/>
                    <a:pt x="2691" y="4896"/>
                    <a:pt x="2700" y="4899"/>
                  </a:cubicBezTo>
                  <a:cubicBezTo>
                    <a:pt x="2756" y="4922"/>
                    <a:pt x="2985" y="5014"/>
                    <a:pt x="2939" y="5092"/>
                  </a:cubicBezTo>
                  <a:cubicBezTo>
                    <a:pt x="2893" y="5174"/>
                    <a:pt x="2733" y="5299"/>
                    <a:pt x="2769" y="5368"/>
                  </a:cubicBezTo>
                  <a:cubicBezTo>
                    <a:pt x="2795" y="5420"/>
                    <a:pt x="2913" y="5453"/>
                    <a:pt x="2962" y="5522"/>
                  </a:cubicBezTo>
                  <a:lnTo>
                    <a:pt x="2979" y="5522"/>
                  </a:lnTo>
                  <a:cubicBezTo>
                    <a:pt x="3067" y="5502"/>
                    <a:pt x="3106" y="5174"/>
                    <a:pt x="3106" y="5076"/>
                  </a:cubicBezTo>
                  <a:cubicBezTo>
                    <a:pt x="3113" y="4925"/>
                    <a:pt x="3136" y="4778"/>
                    <a:pt x="3172" y="4630"/>
                  </a:cubicBezTo>
                  <a:cubicBezTo>
                    <a:pt x="3227" y="4440"/>
                    <a:pt x="2962" y="4306"/>
                    <a:pt x="2962" y="4096"/>
                  </a:cubicBezTo>
                  <a:cubicBezTo>
                    <a:pt x="2962" y="3890"/>
                    <a:pt x="3067" y="4005"/>
                    <a:pt x="3185" y="3920"/>
                  </a:cubicBezTo>
                  <a:cubicBezTo>
                    <a:pt x="3303" y="3838"/>
                    <a:pt x="3178" y="3798"/>
                    <a:pt x="3119" y="3785"/>
                  </a:cubicBezTo>
                  <a:cubicBezTo>
                    <a:pt x="3060" y="3775"/>
                    <a:pt x="3015" y="3667"/>
                    <a:pt x="3034" y="3605"/>
                  </a:cubicBezTo>
                  <a:cubicBezTo>
                    <a:pt x="3045" y="3571"/>
                    <a:pt x="3156" y="3564"/>
                    <a:pt x="3274" y="3564"/>
                  </a:cubicBezTo>
                  <a:cubicBezTo>
                    <a:pt x="3373" y="3564"/>
                    <a:pt x="3476" y="3569"/>
                    <a:pt x="3529" y="3569"/>
                  </a:cubicBezTo>
                  <a:cubicBezTo>
                    <a:pt x="3644" y="3569"/>
                    <a:pt x="3892" y="3464"/>
                    <a:pt x="3899" y="3448"/>
                  </a:cubicBezTo>
                  <a:cubicBezTo>
                    <a:pt x="3915" y="3386"/>
                    <a:pt x="3892" y="3317"/>
                    <a:pt x="3840" y="3281"/>
                  </a:cubicBezTo>
                  <a:cubicBezTo>
                    <a:pt x="3752" y="3212"/>
                    <a:pt x="3784" y="3114"/>
                    <a:pt x="3853" y="3035"/>
                  </a:cubicBezTo>
                  <a:cubicBezTo>
                    <a:pt x="3922" y="2956"/>
                    <a:pt x="3811" y="2878"/>
                    <a:pt x="3725" y="2783"/>
                  </a:cubicBezTo>
                  <a:cubicBezTo>
                    <a:pt x="3637" y="2685"/>
                    <a:pt x="3706" y="2341"/>
                    <a:pt x="3804" y="2183"/>
                  </a:cubicBezTo>
                  <a:cubicBezTo>
                    <a:pt x="3863" y="2087"/>
                    <a:pt x="3779" y="2061"/>
                    <a:pt x="3663" y="2061"/>
                  </a:cubicBezTo>
                  <a:cubicBezTo>
                    <a:pt x="3585" y="2061"/>
                    <a:pt x="3494" y="2073"/>
                    <a:pt x="3421" y="2082"/>
                  </a:cubicBezTo>
                  <a:cubicBezTo>
                    <a:pt x="3400" y="2084"/>
                    <a:pt x="3379" y="2086"/>
                    <a:pt x="3359" y="2086"/>
                  </a:cubicBezTo>
                  <a:cubicBezTo>
                    <a:pt x="3201" y="2086"/>
                    <a:pt x="3052" y="2009"/>
                    <a:pt x="2962" y="1879"/>
                  </a:cubicBezTo>
                  <a:cubicBezTo>
                    <a:pt x="2911" y="1815"/>
                    <a:pt x="2852" y="1796"/>
                    <a:pt x="2778" y="1796"/>
                  </a:cubicBezTo>
                  <a:cubicBezTo>
                    <a:pt x="2682" y="1796"/>
                    <a:pt x="2562" y="1828"/>
                    <a:pt x="2402" y="1830"/>
                  </a:cubicBezTo>
                  <a:cubicBezTo>
                    <a:pt x="2399" y="1830"/>
                    <a:pt x="2396" y="1830"/>
                    <a:pt x="2393" y="1830"/>
                  </a:cubicBezTo>
                  <a:cubicBezTo>
                    <a:pt x="2121" y="1830"/>
                    <a:pt x="2176" y="1517"/>
                    <a:pt x="2186" y="1397"/>
                  </a:cubicBezTo>
                  <a:cubicBezTo>
                    <a:pt x="2199" y="1276"/>
                    <a:pt x="2045" y="1263"/>
                    <a:pt x="2045" y="1181"/>
                  </a:cubicBezTo>
                  <a:cubicBezTo>
                    <a:pt x="2045" y="1120"/>
                    <a:pt x="1996" y="1106"/>
                    <a:pt x="1938" y="1106"/>
                  </a:cubicBezTo>
                  <a:cubicBezTo>
                    <a:pt x="1922" y="1106"/>
                    <a:pt x="1905" y="1107"/>
                    <a:pt x="1888" y="1109"/>
                  </a:cubicBezTo>
                  <a:cubicBezTo>
                    <a:pt x="1884" y="1109"/>
                    <a:pt x="1881" y="1110"/>
                    <a:pt x="1878" y="1110"/>
                  </a:cubicBezTo>
                  <a:cubicBezTo>
                    <a:pt x="1822" y="1110"/>
                    <a:pt x="1890" y="1018"/>
                    <a:pt x="1940" y="961"/>
                  </a:cubicBezTo>
                  <a:cubicBezTo>
                    <a:pt x="1989" y="899"/>
                    <a:pt x="1986" y="847"/>
                    <a:pt x="1989" y="716"/>
                  </a:cubicBezTo>
                  <a:cubicBezTo>
                    <a:pt x="1992" y="585"/>
                    <a:pt x="2179" y="473"/>
                    <a:pt x="2274" y="349"/>
                  </a:cubicBezTo>
                  <a:cubicBezTo>
                    <a:pt x="2300" y="316"/>
                    <a:pt x="2336" y="296"/>
                    <a:pt x="2376" y="287"/>
                  </a:cubicBezTo>
                  <a:cubicBezTo>
                    <a:pt x="2386" y="251"/>
                    <a:pt x="2418" y="228"/>
                    <a:pt x="2454" y="221"/>
                  </a:cubicBezTo>
                  <a:cubicBezTo>
                    <a:pt x="2599" y="192"/>
                    <a:pt x="2671" y="100"/>
                    <a:pt x="2536" y="18"/>
                  </a:cubicBezTo>
                  <a:cubicBezTo>
                    <a:pt x="2516" y="6"/>
                    <a:pt x="2497" y="1"/>
                    <a:pt x="2478"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1882142" y="3313691"/>
              <a:ext cx="147380" cy="163653"/>
            </a:xfrm>
            <a:custGeom>
              <a:avLst/>
              <a:gdLst/>
              <a:ahLst/>
              <a:cxnLst/>
              <a:rect l="l" t="t" r="r" b="b"/>
              <a:pathLst>
                <a:path w="4021" h="4465" extrusionOk="0">
                  <a:moveTo>
                    <a:pt x="1387" y="1"/>
                  </a:moveTo>
                  <a:cubicBezTo>
                    <a:pt x="1320" y="1"/>
                    <a:pt x="1209" y="31"/>
                    <a:pt x="1131" y="31"/>
                  </a:cubicBezTo>
                  <a:cubicBezTo>
                    <a:pt x="1006" y="31"/>
                    <a:pt x="879" y="129"/>
                    <a:pt x="744" y="204"/>
                  </a:cubicBezTo>
                  <a:cubicBezTo>
                    <a:pt x="610" y="283"/>
                    <a:pt x="531" y="283"/>
                    <a:pt x="463" y="352"/>
                  </a:cubicBezTo>
                  <a:cubicBezTo>
                    <a:pt x="412" y="404"/>
                    <a:pt x="344" y="433"/>
                    <a:pt x="272" y="433"/>
                  </a:cubicBezTo>
                  <a:cubicBezTo>
                    <a:pt x="242" y="433"/>
                    <a:pt x="211" y="428"/>
                    <a:pt x="181" y="417"/>
                  </a:cubicBezTo>
                  <a:cubicBezTo>
                    <a:pt x="145" y="407"/>
                    <a:pt x="109" y="397"/>
                    <a:pt x="73" y="394"/>
                  </a:cubicBezTo>
                  <a:lnTo>
                    <a:pt x="73" y="394"/>
                  </a:lnTo>
                  <a:cubicBezTo>
                    <a:pt x="128" y="535"/>
                    <a:pt x="269" y="771"/>
                    <a:pt x="299" y="856"/>
                  </a:cubicBezTo>
                  <a:cubicBezTo>
                    <a:pt x="338" y="961"/>
                    <a:pt x="250" y="990"/>
                    <a:pt x="210" y="1030"/>
                  </a:cubicBezTo>
                  <a:cubicBezTo>
                    <a:pt x="171" y="1069"/>
                    <a:pt x="230" y="1416"/>
                    <a:pt x="240" y="1495"/>
                  </a:cubicBezTo>
                  <a:cubicBezTo>
                    <a:pt x="250" y="1570"/>
                    <a:pt x="105" y="1718"/>
                    <a:pt x="161" y="1763"/>
                  </a:cubicBezTo>
                  <a:cubicBezTo>
                    <a:pt x="220" y="1813"/>
                    <a:pt x="86" y="1960"/>
                    <a:pt x="86" y="2045"/>
                  </a:cubicBezTo>
                  <a:cubicBezTo>
                    <a:pt x="86" y="2134"/>
                    <a:pt x="210" y="2134"/>
                    <a:pt x="210" y="2202"/>
                  </a:cubicBezTo>
                  <a:cubicBezTo>
                    <a:pt x="210" y="2268"/>
                    <a:pt x="105" y="2425"/>
                    <a:pt x="37" y="2461"/>
                  </a:cubicBezTo>
                  <a:cubicBezTo>
                    <a:pt x="1" y="2484"/>
                    <a:pt x="1" y="2537"/>
                    <a:pt x="10" y="2596"/>
                  </a:cubicBezTo>
                  <a:cubicBezTo>
                    <a:pt x="11" y="2595"/>
                    <a:pt x="12" y="2595"/>
                    <a:pt x="13" y="2595"/>
                  </a:cubicBezTo>
                  <a:cubicBezTo>
                    <a:pt x="31" y="2595"/>
                    <a:pt x="47" y="2680"/>
                    <a:pt x="145" y="2753"/>
                  </a:cubicBezTo>
                  <a:cubicBezTo>
                    <a:pt x="259" y="2841"/>
                    <a:pt x="125" y="2985"/>
                    <a:pt x="220" y="3103"/>
                  </a:cubicBezTo>
                  <a:cubicBezTo>
                    <a:pt x="318" y="3218"/>
                    <a:pt x="426" y="3228"/>
                    <a:pt x="358" y="3287"/>
                  </a:cubicBezTo>
                  <a:cubicBezTo>
                    <a:pt x="289" y="3342"/>
                    <a:pt x="368" y="3460"/>
                    <a:pt x="289" y="3519"/>
                  </a:cubicBezTo>
                  <a:cubicBezTo>
                    <a:pt x="210" y="3575"/>
                    <a:pt x="318" y="3752"/>
                    <a:pt x="404" y="3788"/>
                  </a:cubicBezTo>
                  <a:cubicBezTo>
                    <a:pt x="492" y="3827"/>
                    <a:pt x="433" y="4001"/>
                    <a:pt x="521" y="4089"/>
                  </a:cubicBezTo>
                  <a:cubicBezTo>
                    <a:pt x="607" y="4178"/>
                    <a:pt x="571" y="4381"/>
                    <a:pt x="597" y="4450"/>
                  </a:cubicBezTo>
                  <a:cubicBezTo>
                    <a:pt x="601" y="4460"/>
                    <a:pt x="612" y="4465"/>
                    <a:pt x="626" y="4465"/>
                  </a:cubicBezTo>
                  <a:cubicBezTo>
                    <a:pt x="705" y="4465"/>
                    <a:pt x="913" y="4326"/>
                    <a:pt x="1046" y="4188"/>
                  </a:cubicBezTo>
                  <a:cubicBezTo>
                    <a:pt x="1102" y="4126"/>
                    <a:pt x="1137" y="4106"/>
                    <a:pt x="1165" y="4106"/>
                  </a:cubicBezTo>
                  <a:cubicBezTo>
                    <a:pt x="1213" y="4106"/>
                    <a:pt x="1243" y="4165"/>
                    <a:pt x="1334" y="4178"/>
                  </a:cubicBezTo>
                  <a:cubicBezTo>
                    <a:pt x="1481" y="4194"/>
                    <a:pt x="1645" y="4197"/>
                    <a:pt x="1714" y="4332"/>
                  </a:cubicBezTo>
                  <a:cubicBezTo>
                    <a:pt x="1727" y="4358"/>
                    <a:pt x="1740" y="4369"/>
                    <a:pt x="1754" y="4369"/>
                  </a:cubicBezTo>
                  <a:cubicBezTo>
                    <a:pt x="1809" y="4369"/>
                    <a:pt x="1868" y="4186"/>
                    <a:pt x="1907" y="4139"/>
                  </a:cubicBezTo>
                  <a:cubicBezTo>
                    <a:pt x="1920" y="4122"/>
                    <a:pt x="1956" y="4116"/>
                    <a:pt x="2002" y="4116"/>
                  </a:cubicBezTo>
                  <a:cubicBezTo>
                    <a:pt x="2100" y="4116"/>
                    <a:pt x="2243" y="4142"/>
                    <a:pt x="2312" y="4142"/>
                  </a:cubicBezTo>
                  <a:cubicBezTo>
                    <a:pt x="2326" y="4142"/>
                    <a:pt x="2336" y="4141"/>
                    <a:pt x="2343" y="4139"/>
                  </a:cubicBezTo>
                  <a:cubicBezTo>
                    <a:pt x="2402" y="4119"/>
                    <a:pt x="2448" y="3703"/>
                    <a:pt x="2438" y="3634"/>
                  </a:cubicBezTo>
                  <a:cubicBezTo>
                    <a:pt x="2428" y="3569"/>
                    <a:pt x="2575" y="3401"/>
                    <a:pt x="2690" y="3326"/>
                  </a:cubicBezTo>
                  <a:cubicBezTo>
                    <a:pt x="2808" y="3247"/>
                    <a:pt x="2992" y="3306"/>
                    <a:pt x="3090" y="3257"/>
                  </a:cubicBezTo>
                  <a:cubicBezTo>
                    <a:pt x="3158" y="3222"/>
                    <a:pt x="3251" y="3217"/>
                    <a:pt x="3348" y="3217"/>
                  </a:cubicBezTo>
                  <a:cubicBezTo>
                    <a:pt x="3387" y="3217"/>
                    <a:pt x="3427" y="3218"/>
                    <a:pt x="3467" y="3218"/>
                  </a:cubicBezTo>
                  <a:cubicBezTo>
                    <a:pt x="3601" y="3218"/>
                    <a:pt x="3699" y="3352"/>
                    <a:pt x="3774" y="3352"/>
                  </a:cubicBezTo>
                  <a:cubicBezTo>
                    <a:pt x="3853" y="3352"/>
                    <a:pt x="3951" y="3228"/>
                    <a:pt x="3932" y="3110"/>
                  </a:cubicBezTo>
                  <a:cubicBezTo>
                    <a:pt x="3912" y="2995"/>
                    <a:pt x="4020" y="2828"/>
                    <a:pt x="3971" y="2684"/>
                  </a:cubicBezTo>
                  <a:cubicBezTo>
                    <a:pt x="3922" y="2540"/>
                    <a:pt x="3778" y="2520"/>
                    <a:pt x="3778" y="2363"/>
                  </a:cubicBezTo>
                  <a:cubicBezTo>
                    <a:pt x="3778" y="2230"/>
                    <a:pt x="3734" y="2197"/>
                    <a:pt x="3584" y="2197"/>
                  </a:cubicBezTo>
                  <a:cubicBezTo>
                    <a:pt x="3560" y="2197"/>
                    <a:pt x="3534" y="2198"/>
                    <a:pt x="3506" y="2199"/>
                  </a:cubicBezTo>
                  <a:cubicBezTo>
                    <a:pt x="3485" y="2200"/>
                    <a:pt x="3464" y="2201"/>
                    <a:pt x="3445" y="2201"/>
                  </a:cubicBezTo>
                  <a:cubicBezTo>
                    <a:pt x="3267" y="2201"/>
                    <a:pt x="3158" y="2147"/>
                    <a:pt x="3149" y="2035"/>
                  </a:cubicBezTo>
                  <a:cubicBezTo>
                    <a:pt x="3139" y="1914"/>
                    <a:pt x="3011" y="1813"/>
                    <a:pt x="3106" y="1763"/>
                  </a:cubicBezTo>
                  <a:cubicBezTo>
                    <a:pt x="3201" y="1718"/>
                    <a:pt x="3041" y="1629"/>
                    <a:pt x="3060" y="1515"/>
                  </a:cubicBezTo>
                  <a:cubicBezTo>
                    <a:pt x="3080" y="1397"/>
                    <a:pt x="3001" y="1351"/>
                    <a:pt x="2933" y="1292"/>
                  </a:cubicBezTo>
                  <a:cubicBezTo>
                    <a:pt x="2910" y="1272"/>
                    <a:pt x="2862" y="1268"/>
                    <a:pt x="2809" y="1268"/>
                  </a:cubicBezTo>
                  <a:cubicBezTo>
                    <a:pt x="2778" y="1268"/>
                    <a:pt x="2745" y="1270"/>
                    <a:pt x="2714" y="1270"/>
                  </a:cubicBezTo>
                  <a:cubicBezTo>
                    <a:pt x="2639" y="1270"/>
                    <a:pt x="2575" y="1262"/>
                    <a:pt x="2575" y="1213"/>
                  </a:cubicBezTo>
                  <a:cubicBezTo>
                    <a:pt x="2575" y="1105"/>
                    <a:pt x="2402" y="1085"/>
                    <a:pt x="2304" y="1085"/>
                  </a:cubicBezTo>
                  <a:cubicBezTo>
                    <a:pt x="2212" y="1085"/>
                    <a:pt x="2269" y="970"/>
                    <a:pt x="2180" y="970"/>
                  </a:cubicBezTo>
                  <a:cubicBezTo>
                    <a:pt x="2177" y="970"/>
                    <a:pt x="2173" y="970"/>
                    <a:pt x="2169" y="971"/>
                  </a:cubicBezTo>
                  <a:cubicBezTo>
                    <a:pt x="2163" y="971"/>
                    <a:pt x="2157" y="972"/>
                    <a:pt x="2151" y="972"/>
                  </a:cubicBezTo>
                  <a:cubicBezTo>
                    <a:pt x="2073" y="972"/>
                    <a:pt x="2071" y="918"/>
                    <a:pt x="1979" y="918"/>
                  </a:cubicBezTo>
                  <a:cubicBezTo>
                    <a:pt x="1967" y="918"/>
                    <a:pt x="1953" y="919"/>
                    <a:pt x="1937" y="922"/>
                  </a:cubicBezTo>
                  <a:cubicBezTo>
                    <a:pt x="1921" y="924"/>
                    <a:pt x="1905" y="925"/>
                    <a:pt x="1890" y="925"/>
                  </a:cubicBezTo>
                  <a:cubicBezTo>
                    <a:pt x="1770" y="925"/>
                    <a:pt x="1687" y="852"/>
                    <a:pt x="1547" y="689"/>
                  </a:cubicBezTo>
                  <a:cubicBezTo>
                    <a:pt x="1393" y="506"/>
                    <a:pt x="1413" y="148"/>
                    <a:pt x="1442" y="50"/>
                  </a:cubicBezTo>
                  <a:cubicBezTo>
                    <a:pt x="1453" y="12"/>
                    <a:pt x="1429" y="1"/>
                    <a:pt x="1387" y="1"/>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1739154" y="3196253"/>
              <a:ext cx="155407" cy="224460"/>
            </a:xfrm>
            <a:custGeom>
              <a:avLst/>
              <a:gdLst/>
              <a:ahLst/>
              <a:cxnLst/>
              <a:rect l="l" t="t" r="r" b="b"/>
              <a:pathLst>
                <a:path w="4240" h="6124" extrusionOk="0">
                  <a:moveTo>
                    <a:pt x="2119" y="0"/>
                  </a:moveTo>
                  <a:cubicBezTo>
                    <a:pt x="2060" y="0"/>
                    <a:pt x="1986" y="13"/>
                    <a:pt x="1923" y="27"/>
                  </a:cubicBezTo>
                  <a:cubicBezTo>
                    <a:pt x="2034" y="152"/>
                    <a:pt x="2074" y="204"/>
                    <a:pt x="1998" y="260"/>
                  </a:cubicBezTo>
                  <a:cubicBezTo>
                    <a:pt x="1903" y="339"/>
                    <a:pt x="1998" y="352"/>
                    <a:pt x="1818" y="594"/>
                  </a:cubicBezTo>
                  <a:cubicBezTo>
                    <a:pt x="1638" y="837"/>
                    <a:pt x="1327" y="899"/>
                    <a:pt x="1173" y="941"/>
                  </a:cubicBezTo>
                  <a:cubicBezTo>
                    <a:pt x="1022" y="987"/>
                    <a:pt x="963" y="1269"/>
                    <a:pt x="878" y="1466"/>
                  </a:cubicBezTo>
                  <a:cubicBezTo>
                    <a:pt x="840" y="1555"/>
                    <a:pt x="805" y="1589"/>
                    <a:pt x="771" y="1589"/>
                  </a:cubicBezTo>
                  <a:cubicBezTo>
                    <a:pt x="730" y="1589"/>
                    <a:pt x="690" y="1542"/>
                    <a:pt x="645" y="1482"/>
                  </a:cubicBezTo>
                  <a:cubicBezTo>
                    <a:pt x="616" y="1443"/>
                    <a:pt x="589" y="1433"/>
                    <a:pt x="563" y="1433"/>
                  </a:cubicBezTo>
                  <a:cubicBezTo>
                    <a:pt x="533" y="1433"/>
                    <a:pt x="503" y="1445"/>
                    <a:pt x="471" y="1445"/>
                  </a:cubicBezTo>
                  <a:cubicBezTo>
                    <a:pt x="447" y="1445"/>
                    <a:pt x="421" y="1438"/>
                    <a:pt x="393" y="1413"/>
                  </a:cubicBezTo>
                  <a:cubicBezTo>
                    <a:pt x="295" y="1321"/>
                    <a:pt x="341" y="1321"/>
                    <a:pt x="393" y="1246"/>
                  </a:cubicBezTo>
                  <a:cubicBezTo>
                    <a:pt x="423" y="1203"/>
                    <a:pt x="390" y="1141"/>
                    <a:pt x="331" y="1076"/>
                  </a:cubicBezTo>
                  <a:cubicBezTo>
                    <a:pt x="223" y="1099"/>
                    <a:pt x="115" y="1249"/>
                    <a:pt x="59" y="1364"/>
                  </a:cubicBezTo>
                  <a:cubicBezTo>
                    <a:pt x="0" y="1485"/>
                    <a:pt x="161" y="1728"/>
                    <a:pt x="183" y="1813"/>
                  </a:cubicBezTo>
                  <a:cubicBezTo>
                    <a:pt x="203" y="1901"/>
                    <a:pt x="95" y="1819"/>
                    <a:pt x="82" y="1901"/>
                  </a:cubicBezTo>
                  <a:cubicBezTo>
                    <a:pt x="66" y="1980"/>
                    <a:pt x="321" y="2098"/>
                    <a:pt x="436" y="2183"/>
                  </a:cubicBezTo>
                  <a:cubicBezTo>
                    <a:pt x="554" y="2271"/>
                    <a:pt x="655" y="2517"/>
                    <a:pt x="763" y="2635"/>
                  </a:cubicBezTo>
                  <a:cubicBezTo>
                    <a:pt x="875" y="2753"/>
                    <a:pt x="881" y="2855"/>
                    <a:pt x="996" y="3136"/>
                  </a:cubicBezTo>
                  <a:cubicBezTo>
                    <a:pt x="1114" y="3418"/>
                    <a:pt x="1346" y="3900"/>
                    <a:pt x="1507" y="4103"/>
                  </a:cubicBezTo>
                  <a:cubicBezTo>
                    <a:pt x="1664" y="4306"/>
                    <a:pt x="1736" y="4466"/>
                    <a:pt x="1700" y="4525"/>
                  </a:cubicBezTo>
                  <a:cubicBezTo>
                    <a:pt x="1664" y="4581"/>
                    <a:pt x="1710" y="4741"/>
                    <a:pt x="1825" y="4823"/>
                  </a:cubicBezTo>
                  <a:cubicBezTo>
                    <a:pt x="1939" y="4902"/>
                    <a:pt x="2034" y="5033"/>
                    <a:pt x="2339" y="5184"/>
                  </a:cubicBezTo>
                  <a:cubicBezTo>
                    <a:pt x="2647" y="5338"/>
                    <a:pt x="3204" y="5629"/>
                    <a:pt x="3286" y="5767"/>
                  </a:cubicBezTo>
                  <a:cubicBezTo>
                    <a:pt x="3364" y="5904"/>
                    <a:pt x="3626" y="6035"/>
                    <a:pt x="3679" y="6065"/>
                  </a:cubicBezTo>
                  <a:cubicBezTo>
                    <a:pt x="3692" y="6071"/>
                    <a:pt x="3695" y="6094"/>
                    <a:pt x="3695" y="6124"/>
                  </a:cubicBezTo>
                  <a:cubicBezTo>
                    <a:pt x="3718" y="6104"/>
                    <a:pt x="3741" y="6088"/>
                    <a:pt x="3767" y="6075"/>
                  </a:cubicBezTo>
                  <a:cubicBezTo>
                    <a:pt x="3862" y="6022"/>
                    <a:pt x="3872" y="5859"/>
                    <a:pt x="3902" y="5809"/>
                  </a:cubicBezTo>
                  <a:cubicBezTo>
                    <a:pt x="3902" y="5806"/>
                    <a:pt x="3908" y="5803"/>
                    <a:pt x="3911" y="5800"/>
                  </a:cubicBezTo>
                  <a:cubicBezTo>
                    <a:pt x="3905" y="5741"/>
                    <a:pt x="3905" y="5685"/>
                    <a:pt x="3941" y="5665"/>
                  </a:cubicBezTo>
                  <a:cubicBezTo>
                    <a:pt x="4006" y="5626"/>
                    <a:pt x="4115" y="5472"/>
                    <a:pt x="4115" y="5403"/>
                  </a:cubicBezTo>
                  <a:cubicBezTo>
                    <a:pt x="4115" y="5338"/>
                    <a:pt x="3990" y="5334"/>
                    <a:pt x="3990" y="5249"/>
                  </a:cubicBezTo>
                  <a:cubicBezTo>
                    <a:pt x="3990" y="5161"/>
                    <a:pt x="4124" y="5017"/>
                    <a:pt x="4065" y="4967"/>
                  </a:cubicBezTo>
                  <a:cubicBezTo>
                    <a:pt x="4006" y="4918"/>
                    <a:pt x="4154" y="4774"/>
                    <a:pt x="4144" y="4696"/>
                  </a:cubicBezTo>
                  <a:cubicBezTo>
                    <a:pt x="4134" y="4620"/>
                    <a:pt x="4075" y="4270"/>
                    <a:pt x="4115" y="4230"/>
                  </a:cubicBezTo>
                  <a:cubicBezTo>
                    <a:pt x="4154" y="4194"/>
                    <a:pt x="4239" y="4165"/>
                    <a:pt x="4203" y="4057"/>
                  </a:cubicBezTo>
                  <a:cubicBezTo>
                    <a:pt x="4170" y="3972"/>
                    <a:pt x="4033" y="3739"/>
                    <a:pt x="3977" y="3598"/>
                  </a:cubicBezTo>
                  <a:cubicBezTo>
                    <a:pt x="3934" y="3590"/>
                    <a:pt x="3892" y="3587"/>
                    <a:pt x="3849" y="3587"/>
                  </a:cubicBezTo>
                  <a:cubicBezTo>
                    <a:pt x="3785" y="3587"/>
                    <a:pt x="3721" y="3595"/>
                    <a:pt x="3659" y="3611"/>
                  </a:cubicBezTo>
                  <a:cubicBezTo>
                    <a:pt x="3653" y="3614"/>
                    <a:pt x="3647" y="3615"/>
                    <a:pt x="3642" y="3615"/>
                  </a:cubicBezTo>
                  <a:cubicBezTo>
                    <a:pt x="3554" y="3615"/>
                    <a:pt x="3581" y="3303"/>
                    <a:pt x="3581" y="3185"/>
                  </a:cubicBezTo>
                  <a:cubicBezTo>
                    <a:pt x="3581" y="3135"/>
                    <a:pt x="3564" y="3115"/>
                    <a:pt x="3542" y="3115"/>
                  </a:cubicBezTo>
                  <a:cubicBezTo>
                    <a:pt x="3508" y="3115"/>
                    <a:pt x="3460" y="3161"/>
                    <a:pt x="3436" y="3215"/>
                  </a:cubicBezTo>
                  <a:cubicBezTo>
                    <a:pt x="3416" y="3262"/>
                    <a:pt x="3363" y="3273"/>
                    <a:pt x="3294" y="3273"/>
                  </a:cubicBezTo>
                  <a:cubicBezTo>
                    <a:pt x="3233" y="3273"/>
                    <a:pt x="3160" y="3264"/>
                    <a:pt x="3086" y="3264"/>
                  </a:cubicBezTo>
                  <a:cubicBezTo>
                    <a:pt x="2936" y="3264"/>
                    <a:pt x="3007" y="3080"/>
                    <a:pt x="2919" y="3080"/>
                  </a:cubicBezTo>
                  <a:cubicBezTo>
                    <a:pt x="2917" y="3080"/>
                    <a:pt x="2915" y="3080"/>
                    <a:pt x="2912" y="3081"/>
                  </a:cubicBezTo>
                  <a:cubicBezTo>
                    <a:pt x="2903" y="3082"/>
                    <a:pt x="2894" y="3082"/>
                    <a:pt x="2885" y="3082"/>
                  </a:cubicBezTo>
                  <a:cubicBezTo>
                    <a:pt x="2803" y="3082"/>
                    <a:pt x="2740" y="3041"/>
                    <a:pt x="2749" y="2953"/>
                  </a:cubicBezTo>
                  <a:cubicBezTo>
                    <a:pt x="2762" y="2855"/>
                    <a:pt x="2683" y="2779"/>
                    <a:pt x="2614" y="2671"/>
                  </a:cubicBezTo>
                  <a:cubicBezTo>
                    <a:pt x="2545" y="2566"/>
                    <a:pt x="2467" y="2458"/>
                    <a:pt x="2526" y="2393"/>
                  </a:cubicBezTo>
                  <a:cubicBezTo>
                    <a:pt x="2585" y="2324"/>
                    <a:pt x="2486" y="2265"/>
                    <a:pt x="2575" y="2176"/>
                  </a:cubicBezTo>
                  <a:cubicBezTo>
                    <a:pt x="2663" y="2091"/>
                    <a:pt x="2749" y="2121"/>
                    <a:pt x="2719" y="2003"/>
                  </a:cubicBezTo>
                  <a:cubicBezTo>
                    <a:pt x="2693" y="1888"/>
                    <a:pt x="2817" y="1819"/>
                    <a:pt x="2827" y="1695"/>
                  </a:cubicBezTo>
                  <a:cubicBezTo>
                    <a:pt x="2837" y="1567"/>
                    <a:pt x="2981" y="1606"/>
                    <a:pt x="3119" y="1502"/>
                  </a:cubicBezTo>
                  <a:cubicBezTo>
                    <a:pt x="3253" y="1393"/>
                    <a:pt x="3397" y="1452"/>
                    <a:pt x="3515" y="1354"/>
                  </a:cubicBezTo>
                  <a:cubicBezTo>
                    <a:pt x="3555" y="1320"/>
                    <a:pt x="3591" y="1310"/>
                    <a:pt x="3624" y="1310"/>
                  </a:cubicBezTo>
                  <a:cubicBezTo>
                    <a:pt x="3678" y="1310"/>
                    <a:pt x="3726" y="1338"/>
                    <a:pt x="3775" y="1338"/>
                  </a:cubicBezTo>
                  <a:cubicBezTo>
                    <a:pt x="3777" y="1338"/>
                    <a:pt x="3779" y="1338"/>
                    <a:pt x="3780" y="1338"/>
                  </a:cubicBezTo>
                  <a:cubicBezTo>
                    <a:pt x="3731" y="1269"/>
                    <a:pt x="3613" y="1236"/>
                    <a:pt x="3584" y="1181"/>
                  </a:cubicBezTo>
                  <a:cubicBezTo>
                    <a:pt x="3551" y="1112"/>
                    <a:pt x="3712" y="987"/>
                    <a:pt x="3754" y="909"/>
                  </a:cubicBezTo>
                  <a:cubicBezTo>
                    <a:pt x="3800" y="827"/>
                    <a:pt x="3574" y="735"/>
                    <a:pt x="3515" y="712"/>
                  </a:cubicBezTo>
                  <a:cubicBezTo>
                    <a:pt x="3507" y="709"/>
                    <a:pt x="3498" y="707"/>
                    <a:pt x="3488" y="707"/>
                  </a:cubicBezTo>
                  <a:cubicBezTo>
                    <a:pt x="3444" y="707"/>
                    <a:pt x="3386" y="734"/>
                    <a:pt x="3338" y="734"/>
                  </a:cubicBezTo>
                  <a:cubicBezTo>
                    <a:pt x="3324" y="734"/>
                    <a:pt x="3311" y="732"/>
                    <a:pt x="3299" y="725"/>
                  </a:cubicBezTo>
                  <a:cubicBezTo>
                    <a:pt x="3279" y="712"/>
                    <a:pt x="3255" y="707"/>
                    <a:pt x="3230" y="707"/>
                  </a:cubicBezTo>
                  <a:cubicBezTo>
                    <a:pt x="3184" y="707"/>
                    <a:pt x="3135" y="725"/>
                    <a:pt x="3106" y="748"/>
                  </a:cubicBezTo>
                  <a:cubicBezTo>
                    <a:pt x="3085" y="763"/>
                    <a:pt x="3003" y="776"/>
                    <a:pt x="2920" y="776"/>
                  </a:cubicBezTo>
                  <a:cubicBezTo>
                    <a:pt x="2822" y="776"/>
                    <a:pt x="2724" y="758"/>
                    <a:pt x="2729" y="702"/>
                  </a:cubicBezTo>
                  <a:cubicBezTo>
                    <a:pt x="2742" y="601"/>
                    <a:pt x="2591" y="565"/>
                    <a:pt x="2604" y="496"/>
                  </a:cubicBezTo>
                  <a:cubicBezTo>
                    <a:pt x="2617" y="430"/>
                    <a:pt x="2522" y="303"/>
                    <a:pt x="2398" y="293"/>
                  </a:cubicBezTo>
                  <a:cubicBezTo>
                    <a:pt x="2277" y="283"/>
                    <a:pt x="2296" y="77"/>
                    <a:pt x="2205" y="18"/>
                  </a:cubicBezTo>
                  <a:cubicBezTo>
                    <a:pt x="2186" y="5"/>
                    <a:pt x="2155" y="0"/>
                    <a:pt x="2119"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1835738" y="3046889"/>
              <a:ext cx="166769" cy="138950"/>
            </a:xfrm>
            <a:custGeom>
              <a:avLst/>
              <a:gdLst/>
              <a:ahLst/>
              <a:cxnLst/>
              <a:rect l="l" t="t" r="r" b="b"/>
              <a:pathLst>
                <a:path w="4550" h="3791" extrusionOk="0">
                  <a:moveTo>
                    <a:pt x="1234" y="1"/>
                  </a:moveTo>
                  <a:cubicBezTo>
                    <a:pt x="1096" y="1"/>
                    <a:pt x="1234" y="168"/>
                    <a:pt x="1139" y="211"/>
                  </a:cubicBezTo>
                  <a:cubicBezTo>
                    <a:pt x="1044" y="257"/>
                    <a:pt x="716" y="335"/>
                    <a:pt x="697" y="466"/>
                  </a:cubicBezTo>
                  <a:cubicBezTo>
                    <a:pt x="674" y="597"/>
                    <a:pt x="870" y="813"/>
                    <a:pt x="805" y="944"/>
                  </a:cubicBezTo>
                  <a:cubicBezTo>
                    <a:pt x="784" y="986"/>
                    <a:pt x="748" y="1004"/>
                    <a:pt x="706" y="1004"/>
                  </a:cubicBezTo>
                  <a:cubicBezTo>
                    <a:pt x="617" y="1004"/>
                    <a:pt x="502" y="924"/>
                    <a:pt x="457" y="830"/>
                  </a:cubicBezTo>
                  <a:cubicBezTo>
                    <a:pt x="392" y="689"/>
                    <a:pt x="644" y="479"/>
                    <a:pt x="602" y="401"/>
                  </a:cubicBezTo>
                  <a:cubicBezTo>
                    <a:pt x="572" y="345"/>
                    <a:pt x="533" y="240"/>
                    <a:pt x="559" y="175"/>
                  </a:cubicBezTo>
                  <a:lnTo>
                    <a:pt x="559" y="175"/>
                  </a:lnTo>
                  <a:cubicBezTo>
                    <a:pt x="520" y="181"/>
                    <a:pt x="480" y="204"/>
                    <a:pt x="454" y="240"/>
                  </a:cubicBezTo>
                  <a:cubicBezTo>
                    <a:pt x="359" y="368"/>
                    <a:pt x="169" y="479"/>
                    <a:pt x="169" y="607"/>
                  </a:cubicBezTo>
                  <a:cubicBezTo>
                    <a:pt x="169" y="738"/>
                    <a:pt x="169" y="787"/>
                    <a:pt x="120" y="849"/>
                  </a:cubicBezTo>
                  <a:cubicBezTo>
                    <a:pt x="73" y="910"/>
                    <a:pt x="1" y="1000"/>
                    <a:pt x="64" y="1000"/>
                  </a:cubicBezTo>
                  <a:cubicBezTo>
                    <a:pt x="66" y="1000"/>
                    <a:pt x="68" y="1000"/>
                    <a:pt x="71" y="1000"/>
                  </a:cubicBezTo>
                  <a:cubicBezTo>
                    <a:pt x="87" y="999"/>
                    <a:pt x="104" y="998"/>
                    <a:pt x="120" y="998"/>
                  </a:cubicBezTo>
                  <a:cubicBezTo>
                    <a:pt x="176" y="998"/>
                    <a:pt x="225" y="1011"/>
                    <a:pt x="225" y="1072"/>
                  </a:cubicBezTo>
                  <a:cubicBezTo>
                    <a:pt x="225" y="1151"/>
                    <a:pt x="379" y="1167"/>
                    <a:pt x="369" y="1288"/>
                  </a:cubicBezTo>
                  <a:cubicBezTo>
                    <a:pt x="356" y="1408"/>
                    <a:pt x="301" y="1721"/>
                    <a:pt x="573" y="1721"/>
                  </a:cubicBezTo>
                  <a:cubicBezTo>
                    <a:pt x="576" y="1721"/>
                    <a:pt x="579" y="1721"/>
                    <a:pt x="582" y="1721"/>
                  </a:cubicBezTo>
                  <a:cubicBezTo>
                    <a:pt x="741" y="1717"/>
                    <a:pt x="861" y="1685"/>
                    <a:pt x="957" y="1685"/>
                  </a:cubicBezTo>
                  <a:cubicBezTo>
                    <a:pt x="1031" y="1685"/>
                    <a:pt x="1091" y="1704"/>
                    <a:pt x="1142" y="1770"/>
                  </a:cubicBezTo>
                  <a:cubicBezTo>
                    <a:pt x="1232" y="1900"/>
                    <a:pt x="1380" y="1974"/>
                    <a:pt x="1537" y="1974"/>
                  </a:cubicBezTo>
                  <a:cubicBezTo>
                    <a:pt x="1558" y="1974"/>
                    <a:pt x="1579" y="1973"/>
                    <a:pt x="1601" y="1970"/>
                  </a:cubicBezTo>
                  <a:cubicBezTo>
                    <a:pt x="1674" y="1961"/>
                    <a:pt x="1765" y="1949"/>
                    <a:pt x="1843" y="1949"/>
                  </a:cubicBezTo>
                  <a:cubicBezTo>
                    <a:pt x="1959" y="1949"/>
                    <a:pt x="2043" y="1975"/>
                    <a:pt x="1984" y="2071"/>
                  </a:cubicBezTo>
                  <a:cubicBezTo>
                    <a:pt x="1886" y="2232"/>
                    <a:pt x="1820" y="2576"/>
                    <a:pt x="1905" y="2671"/>
                  </a:cubicBezTo>
                  <a:cubicBezTo>
                    <a:pt x="1991" y="2766"/>
                    <a:pt x="2102" y="2844"/>
                    <a:pt x="2033" y="2923"/>
                  </a:cubicBezTo>
                  <a:cubicBezTo>
                    <a:pt x="1964" y="3002"/>
                    <a:pt x="1932" y="3100"/>
                    <a:pt x="2020" y="3169"/>
                  </a:cubicBezTo>
                  <a:cubicBezTo>
                    <a:pt x="2072" y="3208"/>
                    <a:pt x="2095" y="3274"/>
                    <a:pt x="2079" y="3336"/>
                  </a:cubicBezTo>
                  <a:cubicBezTo>
                    <a:pt x="2063" y="3349"/>
                    <a:pt x="2050" y="3359"/>
                    <a:pt x="2030" y="3365"/>
                  </a:cubicBezTo>
                  <a:cubicBezTo>
                    <a:pt x="2161" y="3493"/>
                    <a:pt x="2207" y="3637"/>
                    <a:pt x="2282" y="3696"/>
                  </a:cubicBezTo>
                  <a:cubicBezTo>
                    <a:pt x="2354" y="3754"/>
                    <a:pt x="2389" y="3790"/>
                    <a:pt x="2430" y="3790"/>
                  </a:cubicBezTo>
                  <a:cubicBezTo>
                    <a:pt x="2445" y="3790"/>
                    <a:pt x="2460" y="3785"/>
                    <a:pt x="2479" y="3775"/>
                  </a:cubicBezTo>
                  <a:cubicBezTo>
                    <a:pt x="2525" y="3749"/>
                    <a:pt x="2562" y="3727"/>
                    <a:pt x="2599" y="3727"/>
                  </a:cubicBezTo>
                  <a:cubicBezTo>
                    <a:pt x="2617" y="3727"/>
                    <a:pt x="2636" y="3732"/>
                    <a:pt x="2656" y="3745"/>
                  </a:cubicBezTo>
                  <a:cubicBezTo>
                    <a:pt x="2666" y="3752"/>
                    <a:pt x="2677" y="3756"/>
                    <a:pt x="2689" y="3756"/>
                  </a:cubicBezTo>
                  <a:cubicBezTo>
                    <a:pt x="2743" y="3756"/>
                    <a:pt x="2809" y="3689"/>
                    <a:pt x="2882" y="3627"/>
                  </a:cubicBezTo>
                  <a:cubicBezTo>
                    <a:pt x="2970" y="3549"/>
                    <a:pt x="3068" y="3618"/>
                    <a:pt x="3098" y="3519"/>
                  </a:cubicBezTo>
                  <a:cubicBezTo>
                    <a:pt x="3127" y="3421"/>
                    <a:pt x="3176" y="3362"/>
                    <a:pt x="3285" y="3342"/>
                  </a:cubicBezTo>
                  <a:cubicBezTo>
                    <a:pt x="3393" y="3323"/>
                    <a:pt x="3393" y="3202"/>
                    <a:pt x="3327" y="3202"/>
                  </a:cubicBezTo>
                  <a:cubicBezTo>
                    <a:pt x="3287" y="3202"/>
                    <a:pt x="3237" y="3233"/>
                    <a:pt x="3202" y="3233"/>
                  </a:cubicBezTo>
                  <a:cubicBezTo>
                    <a:pt x="3177" y="3233"/>
                    <a:pt x="3160" y="3217"/>
                    <a:pt x="3160" y="3162"/>
                  </a:cubicBezTo>
                  <a:cubicBezTo>
                    <a:pt x="3160" y="3031"/>
                    <a:pt x="3072" y="3064"/>
                    <a:pt x="3072" y="2956"/>
                  </a:cubicBezTo>
                  <a:cubicBezTo>
                    <a:pt x="3072" y="2851"/>
                    <a:pt x="3062" y="2779"/>
                    <a:pt x="2944" y="2710"/>
                  </a:cubicBezTo>
                  <a:cubicBezTo>
                    <a:pt x="2869" y="2668"/>
                    <a:pt x="2953" y="2640"/>
                    <a:pt x="3039" y="2640"/>
                  </a:cubicBezTo>
                  <a:cubicBezTo>
                    <a:pt x="3089" y="2640"/>
                    <a:pt x="3139" y="2649"/>
                    <a:pt x="3160" y="2671"/>
                  </a:cubicBezTo>
                  <a:cubicBezTo>
                    <a:pt x="3219" y="2727"/>
                    <a:pt x="3425" y="2681"/>
                    <a:pt x="3445" y="2769"/>
                  </a:cubicBezTo>
                  <a:cubicBezTo>
                    <a:pt x="3456" y="2818"/>
                    <a:pt x="3493" y="2848"/>
                    <a:pt x="3525" y="2848"/>
                  </a:cubicBezTo>
                  <a:cubicBezTo>
                    <a:pt x="3551" y="2848"/>
                    <a:pt x="3573" y="2828"/>
                    <a:pt x="3573" y="2779"/>
                  </a:cubicBezTo>
                  <a:cubicBezTo>
                    <a:pt x="3573" y="2689"/>
                    <a:pt x="3662" y="2646"/>
                    <a:pt x="3749" y="2646"/>
                  </a:cubicBezTo>
                  <a:cubicBezTo>
                    <a:pt x="3766" y="2646"/>
                    <a:pt x="3783" y="2648"/>
                    <a:pt x="3799" y="2651"/>
                  </a:cubicBezTo>
                  <a:cubicBezTo>
                    <a:pt x="3805" y="2652"/>
                    <a:pt x="3812" y="2653"/>
                    <a:pt x="3819" y="2653"/>
                  </a:cubicBezTo>
                  <a:cubicBezTo>
                    <a:pt x="3924" y="2653"/>
                    <a:pt x="4119" y="2522"/>
                    <a:pt x="4202" y="2494"/>
                  </a:cubicBezTo>
                  <a:cubicBezTo>
                    <a:pt x="4248" y="2478"/>
                    <a:pt x="4264" y="2422"/>
                    <a:pt x="4290" y="2376"/>
                  </a:cubicBezTo>
                  <a:cubicBezTo>
                    <a:pt x="4225" y="2281"/>
                    <a:pt x="4156" y="2196"/>
                    <a:pt x="4077" y="2111"/>
                  </a:cubicBezTo>
                  <a:cubicBezTo>
                    <a:pt x="4005" y="2055"/>
                    <a:pt x="4123" y="2019"/>
                    <a:pt x="4110" y="1937"/>
                  </a:cubicBezTo>
                  <a:cubicBezTo>
                    <a:pt x="4100" y="1852"/>
                    <a:pt x="4110" y="1796"/>
                    <a:pt x="4264" y="1783"/>
                  </a:cubicBezTo>
                  <a:cubicBezTo>
                    <a:pt x="4418" y="1770"/>
                    <a:pt x="4395" y="1652"/>
                    <a:pt x="4310" y="1606"/>
                  </a:cubicBezTo>
                  <a:cubicBezTo>
                    <a:pt x="4228" y="1560"/>
                    <a:pt x="4346" y="1429"/>
                    <a:pt x="4428" y="1383"/>
                  </a:cubicBezTo>
                  <a:cubicBezTo>
                    <a:pt x="4480" y="1341"/>
                    <a:pt x="4523" y="1285"/>
                    <a:pt x="4549" y="1226"/>
                  </a:cubicBezTo>
                  <a:cubicBezTo>
                    <a:pt x="4436" y="1184"/>
                    <a:pt x="4290" y="1174"/>
                    <a:pt x="4181" y="1174"/>
                  </a:cubicBezTo>
                  <a:cubicBezTo>
                    <a:pt x="4138" y="1174"/>
                    <a:pt x="4101" y="1175"/>
                    <a:pt x="4074" y="1177"/>
                  </a:cubicBezTo>
                  <a:cubicBezTo>
                    <a:pt x="4071" y="1177"/>
                    <a:pt x="4069" y="1177"/>
                    <a:pt x="4067" y="1177"/>
                  </a:cubicBezTo>
                  <a:cubicBezTo>
                    <a:pt x="3962" y="1177"/>
                    <a:pt x="4156" y="1037"/>
                    <a:pt x="4163" y="908"/>
                  </a:cubicBezTo>
                  <a:cubicBezTo>
                    <a:pt x="4166" y="777"/>
                    <a:pt x="3812" y="754"/>
                    <a:pt x="3674" y="728"/>
                  </a:cubicBezTo>
                  <a:cubicBezTo>
                    <a:pt x="3537" y="699"/>
                    <a:pt x="3573" y="551"/>
                    <a:pt x="3717" y="545"/>
                  </a:cubicBezTo>
                  <a:cubicBezTo>
                    <a:pt x="3846" y="539"/>
                    <a:pt x="3687" y="461"/>
                    <a:pt x="3516" y="461"/>
                  </a:cubicBezTo>
                  <a:cubicBezTo>
                    <a:pt x="3491" y="461"/>
                    <a:pt x="3466" y="462"/>
                    <a:pt x="3442" y="466"/>
                  </a:cubicBezTo>
                  <a:cubicBezTo>
                    <a:pt x="3249" y="496"/>
                    <a:pt x="2970" y="604"/>
                    <a:pt x="2810" y="689"/>
                  </a:cubicBezTo>
                  <a:cubicBezTo>
                    <a:pt x="2791" y="699"/>
                    <a:pt x="2771" y="704"/>
                    <a:pt x="2749" y="704"/>
                  </a:cubicBezTo>
                  <a:cubicBezTo>
                    <a:pt x="2604" y="704"/>
                    <a:pt x="2403" y="499"/>
                    <a:pt x="2249" y="499"/>
                  </a:cubicBezTo>
                  <a:cubicBezTo>
                    <a:pt x="2229" y="499"/>
                    <a:pt x="2211" y="502"/>
                    <a:pt x="2194" y="509"/>
                  </a:cubicBezTo>
                  <a:cubicBezTo>
                    <a:pt x="2118" y="539"/>
                    <a:pt x="2030" y="556"/>
                    <a:pt x="1954" y="556"/>
                  </a:cubicBezTo>
                  <a:cubicBezTo>
                    <a:pt x="1846" y="556"/>
                    <a:pt x="1761" y="521"/>
                    <a:pt x="1765" y="437"/>
                  </a:cubicBezTo>
                  <a:cubicBezTo>
                    <a:pt x="1771" y="297"/>
                    <a:pt x="1700" y="180"/>
                    <a:pt x="1536" y="180"/>
                  </a:cubicBezTo>
                  <a:cubicBezTo>
                    <a:pt x="1527" y="180"/>
                    <a:pt x="1518" y="181"/>
                    <a:pt x="1509" y="181"/>
                  </a:cubicBezTo>
                  <a:cubicBezTo>
                    <a:pt x="1502" y="182"/>
                    <a:pt x="1495" y="182"/>
                    <a:pt x="1488" y="182"/>
                  </a:cubicBezTo>
                  <a:cubicBezTo>
                    <a:pt x="1332" y="182"/>
                    <a:pt x="1366" y="1"/>
                    <a:pt x="1234"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2022050" y="3119353"/>
              <a:ext cx="51533" cy="53000"/>
            </a:xfrm>
            <a:custGeom>
              <a:avLst/>
              <a:gdLst/>
              <a:ahLst/>
              <a:cxnLst/>
              <a:rect l="l" t="t" r="r" b="b"/>
              <a:pathLst>
                <a:path w="1406" h="1446" extrusionOk="0">
                  <a:moveTo>
                    <a:pt x="545" y="1"/>
                  </a:moveTo>
                  <a:cubicBezTo>
                    <a:pt x="502" y="1"/>
                    <a:pt x="456" y="23"/>
                    <a:pt x="413" y="62"/>
                  </a:cubicBezTo>
                  <a:cubicBezTo>
                    <a:pt x="403" y="68"/>
                    <a:pt x="390" y="71"/>
                    <a:pt x="380" y="71"/>
                  </a:cubicBezTo>
                  <a:cubicBezTo>
                    <a:pt x="351" y="153"/>
                    <a:pt x="318" y="232"/>
                    <a:pt x="344" y="278"/>
                  </a:cubicBezTo>
                  <a:cubicBezTo>
                    <a:pt x="390" y="373"/>
                    <a:pt x="285" y="419"/>
                    <a:pt x="190" y="432"/>
                  </a:cubicBezTo>
                  <a:cubicBezTo>
                    <a:pt x="95" y="445"/>
                    <a:pt x="118" y="655"/>
                    <a:pt x="59" y="714"/>
                  </a:cubicBezTo>
                  <a:cubicBezTo>
                    <a:pt x="0" y="772"/>
                    <a:pt x="285" y="926"/>
                    <a:pt x="331" y="1054"/>
                  </a:cubicBezTo>
                  <a:cubicBezTo>
                    <a:pt x="387" y="1182"/>
                    <a:pt x="452" y="1306"/>
                    <a:pt x="524" y="1424"/>
                  </a:cubicBezTo>
                  <a:cubicBezTo>
                    <a:pt x="566" y="1435"/>
                    <a:pt x="607" y="1446"/>
                    <a:pt x="641" y="1446"/>
                  </a:cubicBezTo>
                  <a:cubicBezTo>
                    <a:pt x="659" y="1446"/>
                    <a:pt x="675" y="1442"/>
                    <a:pt x="688" y="1434"/>
                  </a:cubicBezTo>
                  <a:cubicBezTo>
                    <a:pt x="773" y="1387"/>
                    <a:pt x="703" y="1230"/>
                    <a:pt x="812" y="1230"/>
                  </a:cubicBezTo>
                  <a:cubicBezTo>
                    <a:pt x="816" y="1230"/>
                    <a:pt x="821" y="1231"/>
                    <a:pt x="826" y="1231"/>
                  </a:cubicBezTo>
                  <a:cubicBezTo>
                    <a:pt x="833" y="1232"/>
                    <a:pt x="841" y="1232"/>
                    <a:pt x="849" y="1232"/>
                  </a:cubicBezTo>
                  <a:cubicBezTo>
                    <a:pt x="930" y="1232"/>
                    <a:pt x="1027" y="1206"/>
                    <a:pt x="1099" y="1206"/>
                  </a:cubicBezTo>
                  <a:cubicBezTo>
                    <a:pt x="1140" y="1206"/>
                    <a:pt x="1172" y="1214"/>
                    <a:pt x="1189" y="1241"/>
                  </a:cubicBezTo>
                  <a:cubicBezTo>
                    <a:pt x="1199" y="1254"/>
                    <a:pt x="1209" y="1267"/>
                    <a:pt x="1222" y="1280"/>
                  </a:cubicBezTo>
                  <a:cubicBezTo>
                    <a:pt x="1261" y="1218"/>
                    <a:pt x="1307" y="1152"/>
                    <a:pt x="1320" y="1130"/>
                  </a:cubicBezTo>
                  <a:cubicBezTo>
                    <a:pt x="1343" y="1080"/>
                    <a:pt x="1343" y="835"/>
                    <a:pt x="1284" y="694"/>
                  </a:cubicBezTo>
                  <a:cubicBezTo>
                    <a:pt x="1225" y="553"/>
                    <a:pt x="1271" y="366"/>
                    <a:pt x="1343" y="304"/>
                  </a:cubicBezTo>
                  <a:cubicBezTo>
                    <a:pt x="1356" y="291"/>
                    <a:pt x="1379" y="229"/>
                    <a:pt x="1405" y="137"/>
                  </a:cubicBezTo>
                  <a:cubicBezTo>
                    <a:pt x="1305" y="97"/>
                    <a:pt x="1205" y="59"/>
                    <a:pt x="1115" y="59"/>
                  </a:cubicBezTo>
                  <a:cubicBezTo>
                    <a:pt x="1103" y="59"/>
                    <a:pt x="1090" y="60"/>
                    <a:pt x="1078" y="62"/>
                  </a:cubicBezTo>
                  <a:cubicBezTo>
                    <a:pt x="966" y="76"/>
                    <a:pt x="852" y="114"/>
                    <a:pt x="768" y="114"/>
                  </a:cubicBezTo>
                  <a:cubicBezTo>
                    <a:pt x="720" y="114"/>
                    <a:pt x="682" y="102"/>
                    <a:pt x="658" y="68"/>
                  </a:cubicBezTo>
                  <a:cubicBezTo>
                    <a:pt x="626" y="22"/>
                    <a:pt x="587" y="1"/>
                    <a:pt x="545"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1982391" y="3091827"/>
              <a:ext cx="58901" cy="86830"/>
            </a:xfrm>
            <a:custGeom>
              <a:avLst/>
              <a:gdLst/>
              <a:ahLst/>
              <a:cxnLst/>
              <a:rect l="l" t="t" r="r" b="b"/>
              <a:pathLst>
                <a:path w="1607" h="2369" extrusionOk="0">
                  <a:moveTo>
                    <a:pt x="545" y="0"/>
                  </a:moveTo>
                  <a:cubicBezTo>
                    <a:pt x="519" y="62"/>
                    <a:pt x="476" y="118"/>
                    <a:pt x="424" y="157"/>
                  </a:cubicBezTo>
                  <a:cubicBezTo>
                    <a:pt x="342" y="207"/>
                    <a:pt x="224" y="334"/>
                    <a:pt x="306" y="383"/>
                  </a:cubicBezTo>
                  <a:cubicBezTo>
                    <a:pt x="388" y="429"/>
                    <a:pt x="414" y="547"/>
                    <a:pt x="260" y="560"/>
                  </a:cubicBezTo>
                  <a:cubicBezTo>
                    <a:pt x="106" y="573"/>
                    <a:pt x="96" y="629"/>
                    <a:pt x="106" y="711"/>
                  </a:cubicBezTo>
                  <a:cubicBezTo>
                    <a:pt x="116" y="793"/>
                    <a:pt x="1" y="829"/>
                    <a:pt x="70" y="888"/>
                  </a:cubicBezTo>
                  <a:cubicBezTo>
                    <a:pt x="148" y="970"/>
                    <a:pt x="220" y="1058"/>
                    <a:pt x="286" y="1153"/>
                  </a:cubicBezTo>
                  <a:cubicBezTo>
                    <a:pt x="300" y="1111"/>
                    <a:pt x="339" y="1083"/>
                    <a:pt x="384" y="1083"/>
                  </a:cubicBezTo>
                  <a:cubicBezTo>
                    <a:pt x="390" y="1083"/>
                    <a:pt x="397" y="1083"/>
                    <a:pt x="404" y="1085"/>
                  </a:cubicBezTo>
                  <a:cubicBezTo>
                    <a:pt x="542" y="1104"/>
                    <a:pt x="433" y="1311"/>
                    <a:pt x="542" y="1360"/>
                  </a:cubicBezTo>
                  <a:cubicBezTo>
                    <a:pt x="650" y="1409"/>
                    <a:pt x="650" y="1576"/>
                    <a:pt x="571" y="1635"/>
                  </a:cubicBezTo>
                  <a:cubicBezTo>
                    <a:pt x="492" y="1694"/>
                    <a:pt x="463" y="2018"/>
                    <a:pt x="640" y="2215"/>
                  </a:cubicBezTo>
                  <a:cubicBezTo>
                    <a:pt x="746" y="2332"/>
                    <a:pt x="837" y="2369"/>
                    <a:pt x="902" y="2369"/>
                  </a:cubicBezTo>
                  <a:cubicBezTo>
                    <a:pt x="946" y="2369"/>
                    <a:pt x="978" y="2352"/>
                    <a:pt x="994" y="2333"/>
                  </a:cubicBezTo>
                  <a:cubicBezTo>
                    <a:pt x="1033" y="2283"/>
                    <a:pt x="1170" y="2333"/>
                    <a:pt x="1210" y="2254"/>
                  </a:cubicBezTo>
                  <a:cubicBezTo>
                    <a:pt x="1226" y="2223"/>
                    <a:pt x="1243" y="2218"/>
                    <a:pt x="1263" y="2218"/>
                  </a:cubicBezTo>
                  <a:cubicBezTo>
                    <a:pt x="1272" y="2218"/>
                    <a:pt x="1281" y="2219"/>
                    <a:pt x="1290" y="2219"/>
                  </a:cubicBezTo>
                  <a:cubicBezTo>
                    <a:pt x="1315" y="2219"/>
                    <a:pt x="1343" y="2213"/>
                    <a:pt x="1377" y="2175"/>
                  </a:cubicBezTo>
                  <a:cubicBezTo>
                    <a:pt x="1396" y="2154"/>
                    <a:pt x="1423" y="2146"/>
                    <a:pt x="1455" y="2146"/>
                  </a:cubicBezTo>
                  <a:cubicBezTo>
                    <a:pt x="1500" y="2146"/>
                    <a:pt x="1554" y="2162"/>
                    <a:pt x="1606" y="2175"/>
                  </a:cubicBezTo>
                  <a:cubicBezTo>
                    <a:pt x="1534" y="2057"/>
                    <a:pt x="1469" y="1933"/>
                    <a:pt x="1413" y="1805"/>
                  </a:cubicBezTo>
                  <a:cubicBezTo>
                    <a:pt x="1367" y="1677"/>
                    <a:pt x="1085" y="1523"/>
                    <a:pt x="1141" y="1465"/>
                  </a:cubicBezTo>
                  <a:cubicBezTo>
                    <a:pt x="1200" y="1406"/>
                    <a:pt x="1177" y="1196"/>
                    <a:pt x="1272" y="1183"/>
                  </a:cubicBezTo>
                  <a:cubicBezTo>
                    <a:pt x="1367" y="1170"/>
                    <a:pt x="1472" y="1124"/>
                    <a:pt x="1426" y="1029"/>
                  </a:cubicBezTo>
                  <a:cubicBezTo>
                    <a:pt x="1400" y="983"/>
                    <a:pt x="1433" y="904"/>
                    <a:pt x="1462" y="819"/>
                  </a:cubicBezTo>
                  <a:cubicBezTo>
                    <a:pt x="1370" y="813"/>
                    <a:pt x="1236" y="551"/>
                    <a:pt x="1161" y="551"/>
                  </a:cubicBezTo>
                  <a:cubicBezTo>
                    <a:pt x="1053" y="551"/>
                    <a:pt x="974" y="456"/>
                    <a:pt x="994" y="354"/>
                  </a:cubicBezTo>
                  <a:cubicBezTo>
                    <a:pt x="1013" y="229"/>
                    <a:pt x="787" y="216"/>
                    <a:pt x="666" y="79"/>
                  </a:cubicBezTo>
                  <a:cubicBezTo>
                    <a:pt x="630" y="43"/>
                    <a:pt x="591" y="17"/>
                    <a:pt x="545"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2066805" y="3124228"/>
              <a:ext cx="37642" cy="44863"/>
            </a:xfrm>
            <a:custGeom>
              <a:avLst/>
              <a:gdLst/>
              <a:ahLst/>
              <a:cxnLst/>
              <a:rect l="l" t="t" r="r" b="b"/>
              <a:pathLst>
                <a:path w="1027" h="1224" extrusionOk="0">
                  <a:moveTo>
                    <a:pt x="188" y="1"/>
                  </a:moveTo>
                  <a:cubicBezTo>
                    <a:pt x="161" y="92"/>
                    <a:pt x="139" y="158"/>
                    <a:pt x="122" y="171"/>
                  </a:cubicBezTo>
                  <a:cubicBezTo>
                    <a:pt x="53" y="227"/>
                    <a:pt x="4" y="417"/>
                    <a:pt x="63" y="558"/>
                  </a:cubicBezTo>
                  <a:cubicBezTo>
                    <a:pt x="122" y="698"/>
                    <a:pt x="122" y="947"/>
                    <a:pt x="99" y="993"/>
                  </a:cubicBezTo>
                  <a:cubicBezTo>
                    <a:pt x="86" y="1016"/>
                    <a:pt x="44" y="1085"/>
                    <a:pt x="1" y="1147"/>
                  </a:cubicBezTo>
                  <a:cubicBezTo>
                    <a:pt x="38" y="1189"/>
                    <a:pt x="93" y="1224"/>
                    <a:pt x="175" y="1224"/>
                  </a:cubicBezTo>
                  <a:cubicBezTo>
                    <a:pt x="210" y="1224"/>
                    <a:pt x="250" y="1217"/>
                    <a:pt x="296" y="1203"/>
                  </a:cubicBezTo>
                  <a:cubicBezTo>
                    <a:pt x="346" y="1187"/>
                    <a:pt x="389" y="1184"/>
                    <a:pt x="427" y="1184"/>
                  </a:cubicBezTo>
                  <a:cubicBezTo>
                    <a:pt x="450" y="1184"/>
                    <a:pt x="471" y="1185"/>
                    <a:pt x="491" y="1185"/>
                  </a:cubicBezTo>
                  <a:cubicBezTo>
                    <a:pt x="556" y="1185"/>
                    <a:pt x="601" y="1172"/>
                    <a:pt x="640" y="1056"/>
                  </a:cubicBezTo>
                  <a:cubicBezTo>
                    <a:pt x="692" y="895"/>
                    <a:pt x="885" y="672"/>
                    <a:pt x="1026" y="531"/>
                  </a:cubicBezTo>
                  <a:lnTo>
                    <a:pt x="1020" y="531"/>
                  </a:lnTo>
                  <a:cubicBezTo>
                    <a:pt x="882" y="472"/>
                    <a:pt x="673" y="138"/>
                    <a:pt x="463" y="92"/>
                  </a:cubicBezTo>
                  <a:cubicBezTo>
                    <a:pt x="368" y="69"/>
                    <a:pt x="276" y="40"/>
                    <a:pt x="188"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1700668" y="2908779"/>
              <a:ext cx="127111" cy="40208"/>
            </a:xfrm>
            <a:custGeom>
              <a:avLst/>
              <a:gdLst/>
              <a:ahLst/>
              <a:cxnLst/>
              <a:rect l="l" t="t" r="r" b="b"/>
              <a:pathLst>
                <a:path w="3468" h="1097" extrusionOk="0">
                  <a:moveTo>
                    <a:pt x="965" y="1"/>
                  </a:moveTo>
                  <a:cubicBezTo>
                    <a:pt x="423" y="1"/>
                    <a:pt x="0" y="366"/>
                    <a:pt x="54" y="437"/>
                  </a:cubicBezTo>
                  <a:cubicBezTo>
                    <a:pt x="69" y="457"/>
                    <a:pt x="92" y="466"/>
                    <a:pt x="119" y="466"/>
                  </a:cubicBezTo>
                  <a:cubicBezTo>
                    <a:pt x="248" y="466"/>
                    <a:pt x="488" y="270"/>
                    <a:pt x="621" y="175"/>
                  </a:cubicBezTo>
                  <a:cubicBezTo>
                    <a:pt x="660" y="147"/>
                    <a:pt x="697" y="135"/>
                    <a:pt x="733" y="135"/>
                  </a:cubicBezTo>
                  <a:cubicBezTo>
                    <a:pt x="843" y="135"/>
                    <a:pt x="929" y="249"/>
                    <a:pt x="942" y="306"/>
                  </a:cubicBezTo>
                  <a:cubicBezTo>
                    <a:pt x="955" y="378"/>
                    <a:pt x="1158" y="421"/>
                    <a:pt x="1492" y="437"/>
                  </a:cubicBezTo>
                  <a:cubicBezTo>
                    <a:pt x="1826" y="450"/>
                    <a:pt x="1872" y="726"/>
                    <a:pt x="2190" y="798"/>
                  </a:cubicBezTo>
                  <a:cubicBezTo>
                    <a:pt x="2508" y="873"/>
                    <a:pt x="2190" y="1004"/>
                    <a:pt x="2351" y="1060"/>
                  </a:cubicBezTo>
                  <a:cubicBezTo>
                    <a:pt x="2417" y="1085"/>
                    <a:pt x="2605" y="1097"/>
                    <a:pt x="2805" y="1097"/>
                  </a:cubicBezTo>
                  <a:cubicBezTo>
                    <a:pt x="3080" y="1097"/>
                    <a:pt x="3376" y="1074"/>
                    <a:pt x="3409" y="1030"/>
                  </a:cubicBezTo>
                  <a:cubicBezTo>
                    <a:pt x="3468" y="958"/>
                    <a:pt x="3019" y="670"/>
                    <a:pt x="2799" y="670"/>
                  </a:cubicBezTo>
                  <a:cubicBezTo>
                    <a:pt x="2583" y="670"/>
                    <a:pt x="1872" y="175"/>
                    <a:pt x="1217" y="28"/>
                  </a:cubicBezTo>
                  <a:cubicBezTo>
                    <a:pt x="1131" y="9"/>
                    <a:pt x="1047" y="1"/>
                    <a:pt x="965"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1775295" y="2967974"/>
              <a:ext cx="26830" cy="8247"/>
            </a:xfrm>
            <a:custGeom>
              <a:avLst/>
              <a:gdLst/>
              <a:ahLst/>
              <a:cxnLst/>
              <a:rect l="l" t="t" r="r" b="b"/>
              <a:pathLst>
                <a:path w="732" h="225" extrusionOk="0">
                  <a:moveTo>
                    <a:pt x="157" y="1"/>
                  </a:moveTo>
                  <a:cubicBezTo>
                    <a:pt x="63" y="1"/>
                    <a:pt x="1" y="18"/>
                    <a:pt x="23" y="57"/>
                  </a:cubicBezTo>
                  <a:cubicBezTo>
                    <a:pt x="65" y="130"/>
                    <a:pt x="359" y="224"/>
                    <a:pt x="544" y="224"/>
                  </a:cubicBezTo>
                  <a:cubicBezTo>
                    <a:pt x="618" y="224"/>
                    <a:pt x="674" y="209"/>
                    <a:pt x="691" y="172"/>
                  </a:cubicBezTo>
                  <a:cubicBezTo>
                    <a:pt x="732" y="82"/>
                    <a:pt x="366" y="1"/>
                    <a:pt x="157"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1910805" y="2966252"/>
              <a:ext cx="23091" cy="9017"/>
            </a:xfrm>
            <a:custGeom>
              <a:avLst/>
              <a:gdLst/>
              <a:ahLst/>
              <a:cxnLst/>
              <a:rect l="l" t="t" r="r" b="b"/>
              <a:pathLst>
                <a:path w="630" h="246" extrusionOk="0">
                  <a:moveTo>
                    <a:pt x="264" y="0"/>
                  </a:moveTo>
                  <a:cubicBezTo>
                    <a:pt x="121" y="0"/>
                    <a:pt x="0" y="39"/>
                    <a:pt x="61" y="134"/>
                  </a:cubicBezTo>
                  <a:cubicBezTo>
                    <a:pt x="114" y="216"/>
                    <a:pt x="206" y="245"/>
                    <a:pt x="300" y="245"/>
                  </a:cubicBezTo>
                  <a:cubicBezTo>
                    <a:pt x="438" y="245"/>
                    <a:pt x="578" y="183"/>
                    <a:pt x="598" y="134"/>
                  </a:cubicBezTo>
                  <a:cubicBezTo>
                    <a:pt x="630" y="54"/>
                    <a:pt x="432" y="0"/>
                    <a:pt x="264"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1983380" y="3875810"/>
              <a:ext cx="43360" cy="15394"/>
            </a:xfrm>
            <a:custGeom>
              <a:avLst/>
              <a:gdLst/>
              <a:ahLst/>
              <a:cxnLst/>
              <a:rect l="l" t="t" r="r" b="b"/>
              <a:pathLst>
                <a:path w="1183" h="420" extrusionOk="0">
                  <a:moveTo>
                    <a:pt x="515" y="1"/>
                  </a:moveTo>
                  <a:cubicBezTo>
                    <a:pt x="345" y="1"/>
                    <a:pt x="1" y="301"/>
                    <a:pt x="157" y="383"/>
                  </a:cubicBezTo>
                  <a:cubicBezTo>
                    <a:pt x="173" y="390"/>
                    <a:pt x="190" y="394"/>
                    <a:pt x="208" y="394"/>
                  </a:cubicBezTo>
                  <a:cubicBezTo>
                    <a:pt x="392" y="394"/>
                    <a:pt x="681" y="30"/>
                    <a:pt x="537" y="3"/>
                  </a:cubicBezTo>
                  <a:cubicBezTo>
                    <a:pt x="531" y="2"/>
                    <a:pt x="523" y="1"/>
                    <a:pt x="515" y="1"/>
                  </a:cubicBezTo>
                  <a:close/>
                  <a:moveTo>
                    <a:pt x="1014" y="100"/>
                  </a:moveTo>
                  <a:cubicBezTo>
                    <a:pt x="820" y="100"/>
                    <a:pt x="500" y="365"/>
                    <a:pt x="593" y="409"/>
                  </a:cubicBezTo>
                  <a:cubicBezTo>
                    <a:pt x="608" y="416"/>
                    <a:pt x="628" y="420"/>
                    <a:pt x="652" y="420"/>
                  </a:cubicBezTo>
                  <a:cubicBezTo>
                    <a:pt x="822" y="420"/>
                    <a:pt x="1182" y="255"/>
                    <a:pt x="1130" y="163"/>
                  </a:cubicBezTo>
                  <a:cubicBezTo>
                    <a:pt x="1107" y="119"/>
                    <a:pt x="1065" y="100"/>
                    <a:pt x="1014" y="10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1615154" y="3176093"/>
              <a:ext cx="200013" cy="78436"/>
            </a:xfrm>
            <a:custGeom>
              <a:avLst/>
              <a:gdLst/>
              <a:ahLst/>
              <a:cxnLst/>
              <a:rect l="l" t="t" r="r" b="b"/>
              <a:pathLst>
                <a:path w="5457" h="2140" extrusionOk="0">
                  <a:moveTo>
                    <a:pt x="202" y="407"/>
                  </a:moveTo>
                  <a:cubicBezTo>
                    <a:pt x="177" y="407"/>
                    <a:pt x="149" y="424"/>
                    <a:pt x="120" y="466"/>
                  </a:cubicBezTo>
                  <a:cubicBezTo>
                    <a:pt x="1" y="648"/>
                    <a:pt x="179" y="824"/>
                    <a:pt x="279" y="824"/>
                  </a:cubicBezTo>
                  <a:cubicBezTo>
                    <a:pt x="299" y="824"/>
                    <a:pt x="316" y="816"/>
                    <a:pt x="327" y="800"/>
                  </a:cubicBezTo>
                  <a:cubicBezTo>
                    <a:pt x="382" y="708"/>
                    <a:pt x="310" y="407"/>
                    <a:pt x="202" y="407"/>
                  </a:cubicBezTo>
                  <a:close/>
                  <a:moveTo>
                    <a:pt x="4195" y="1"/>
                  </a:moveTo>
                  <a:cubicBezTo>
                    <a:pt x="4195" y="14"/>
                    <a:pt x="4195" y="30"/>
                    <a:pt x="4195" y="43"/>
                  </a:cubicBezTo>
                  <a:cubicBezTo>
                    <a:pt x="4205" y="109"/>
                    <a:pt x="4094" y="155"/>
                    <a:pt x="3973" y="161"/>
                  </a:cubicBezTo>
                  <a:cubicBezTo>
                    <a:pt x="3848" y="168"/>
                    <a:pt x="3861" y="306"/>
                    <a:pt x="3861" y="401"/>
                  </a:cubicBezTo>
                  <a:cubicBezTo>
                    <a:pt x="3861" y="496"/>
                    <a:pt x="3760" y="496"/>
                    <a:pt x="3717" y="597"/>
                  </a:cubicBezTo>
                  <a:cubicBezTo>
                    <a:pt x="3675" y="699"/>
                    <a:pt x="3734" y="718"/>
                    <a:pt x="3629" y="771"/>
                  </a:cubicBezTo>
                  <a:cubicBezTo>
                    <a:pt x="3527" y="823"/>
                    <a:pt x="3501" y="908"/>
                    <a:pt x="3557" y="997"/>
                  </a:cubicBezTo>
                  <a:cubicBezTo>
                    <a:pt x="3616" y="1082"/>
                    <a:pt x="3550" y="1164"/>
                    <a:pt x="3537" y="1213"/>
                  </a:cubicBezTo>
                  <a:cubicBezTo>
                    <a:pt x="3521" y="1265"/>
                    <a:pt x="3622" y="1288"/>
                    <a:pt x="3724" y="1380"/>
                  </a:cubicBezTo>
                  <a:cubicBezTo>
                    <a:pt x="3753" y="1408"/>
                    <a:pt x="3775" y="1416"/>
                    <a:pt x="3793" y="1416"/>
                  </a:cubicBezTo>
                  <a:cubicBezTo>
                    <a:pt x="3822" y="1416"/>
                    <a:pt x="3840" y="1393"/>
                    <a:pt x="3857" y="1393"/>
                  </a:cubicBezTo>
                  <a:cubicBezTo>
                    <a:pt x="3866" y="1393"/>
                    <a:pt x="3874" y="1399"/>
                    <a:pt x="3884" y="1416"/>
                  </a:cubicBezTo>
                  <a:cubicBezTo>
                    <a:pt x="3927" y="1491"/>
                    <a:pt x="3855" y="1622"/>
                    <a:pt x="3740" y="1622"/>
                  </a:cubicBezTo>
                  <a:cubicBezTo>
                    <a:pt x="3730" y="1622"/>
                    <a:pt x="3720" y="1626"/>
                    <a:pt x="3714" y="1626"/>
                  </a:cubicBezTo>
                  <a:cubicBezTo>
                    <a:pt x="3773" y="1691"/>
                    <a:pt x="3806" y="1753"/>
                    <a:pt x="3776" y="1796"/>
                  </a:cubicBezTo>
                  <a:cubicBezTo>
                    <a:pt x="3724" y="1871"/>
                    <a:pt x="3678" y="1871"/>
                    <a:pt x="3776" y="1963"/>
                  </a:cubicBezTo>
                  <a:cubicBezTo>
                    <a:pt x="3804" y="1988"/>
                    <a:pt x="3829" y="1995"/>
                    <a:pt x="3853" y="1995"/>
                  </a:cubicBezTo>
                  <a:cubicBezTo>
                    <a:pt x="3886" y="1995"/>
                    <a:pt x="3916" y="1982"/>
                    <a:pt x="3946" y="1982"/>
                  </a:cubicBezTo>
                  <a:cubicBezTo>
                    <a:pt x="3972" y="1982"/>
                    <a:pt x="3998" y="1992"/>
                    <a:pt x="4025" y="2029"/>
                  </a:cubicBezTo>
                  <a:cubicBezTo>
                    <a:pt x="4071" y="2091"/>
                    <a:pt x="4112" y="2140"/>
                    <a:pt x="4153" y="2140"/>
                  </a:cubicBezTo>
                  <a:cubicBezTo>
                    <a:pt x="4187" y="2140"/>
                    <a:pt x="4222" y="2105"/>
                    <a:pt x="4261" y="2016"/>
                  </a:cubicBezTo>
                  <a:cubicBezTo>
                    <a:pt x="4343" y="1819"/>
                    <a:pt x="4405" y="1537"/>
                    <a:pt x="4556" y="1491"/>
                  </a:cubicBezTo>
                  <a:cubicBezTo>
                    <a:pt x="4706" y="1446"/>
                    <a:pt x="5018" y="1387"/>
                    <a:pt x="5201" y="1144"/>
                  </a:cubicBezTo>
                  <a:cubicBezTo>
                    <a:pt x="5381" y="902"/>
                    <a:pt x="5286" y="889"/>
                    <a:pt x="5381" y="810"/>
                  </a:cubicBezTo>
                  <a:cubicBezTo>
                    <a:pt x="5457" y="748"/>
                    <a:pt x="5411" y="695"/>
                    <a:pt x="5290" y="561"/>
                  </a:cubicBezTo>
                  <a:cubicBezTo>
                    <a:pt x="5188" y="445"/>
                    <a:pt x="5114" y="369"/>
                    <a:pt x="5075" y="369"/>
                  </a:cubicBezTo>
                  <a:cubicBezTo>
                    <a:pt x="5068" y="369"/>
                    <a:pt x="5062" y="372"/>
                    <a:pt x="5057" y="378"/>
                  </a:cubicBezTo>
                  <a:cubicBezTo>
                    <a:pt x="5039" y="397"/>
                    <a:pt x="4993" y="411"/>
                    <a:pt x="4940" y="411"/>
                  </a:cubicBezTo>
                  <a:cubicBezTo>
                    <a:pt x="4896" y="411"/>
                    <a:pt x="4846" y="401"/>
                    <a:pt x="4805" y="378"/>
                  </a:cubicBezTo>
                  <a:cubicBezTo>
                    <a:pt x="4716" y="325"/>
                    <a:pt x="4670" y="227"/>
                    <a:pt x="4602" y="227"/>
                  </a:cubicBezTo>
                  <a:cubicBezTo>
                    <a:pt x="4533" y="227"/>
                    <a:pt x="4320" y="102"/>
                    <a:pt x="4195"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1845634" y="1816063"/>
              <a:ext cx="735579" cy="548175"/>
            </a:xfrm>
            <a:custGeom>
              <a:avLst/>
              <a:gdLst/>
              <a:ahLst/>
              <a:cxnLst/>
              <a:rect l="l" t="t" r="r" b="b"/>
              <a:pathLst>
                <a:path w="20069" h="14956" extrusionOk="0">
                  <a:moveTo>
                    <a:pt x="6162" y="9369"/>
                  </a:moveTo>
                  <a:cubicBezTo>
                    <a:pt x="6068" y="9369"/>
                    <a:pt x="5993" y="9392"/>
                    <a:pt x="5976" y="9444"/>
                  </a:cubicBezTo>
                  <a:cubicBezTo>
                    <a:pt x="5956" y="9503"/>
                    <a:pt x="5799" y="9588"/>
                    <a:pt x="5927" y="9726"/>
                  </a:cubicBezTo>
                  <a:cubicBezTo>
                    <a:pt x="6051" y="9860"/>
                    <a:pt x="6140" y="9801"/>
                    <a:pt x="6284" y="9939"/>
                  </a:cubicBezTo>
                  <a:cubicBezTo>
                    <a:pt x="6329" y="9980"/>
                    <a:pt x="6402" y="9998"/>
                    <a:pt x="6482" y="9998"/>
                  </a:cubicBezTo>
                  <a:cubicBezTo>
                    <a:pt x="6659" y="9998"/>
                    <a:pt x="6870" y="9911"/>
                    <a:pt x="6877" y="9804"/>
                  </a:cubicBezTo>
                  <a:lnTo>
                    <a:pt x="6877" y="9801"/>
                  </a:lnTo>
                  <a:cubicBezTo>
                    <a:pt x="6887" y="9647"/>
                    <a:pt x="6713" y="9745"/>
                    <a:pt x="6615" y="9559"/>
                  </a:cubicBezTo>
                  <a:cubicBezTo>
                    <a:pt x="6552" y="9442"/>
                    <a:pt x="6328" y="9369"/>
                    <a:pt x="6162" y="9369"/>
                  </a:cubicBezTo>
                  <a:close/>
                  <a:moveTo>
                    <a:pt x="13790" y="1"/>
                  </a:moveTo>
                  <a:cubicBezTo>
                    <a:pt x="13713" y="1"/>
                    <a:pt x="13635" y="4"/>
                    <a:pt x="13560" y="9"/>
                  </a:cubicBezTo>
                  <a:cubicBezTo>
                    <a:pt x="13170" y="39"/>
                    <a:pt x="12377" y="29"/>
                    <a:pt x="12194" y="52"/>
                  </a:cubicBezTo>
                  <a:cubicBezTo>
                    <a:pt x="12023" y="70"/>
                    <a:pt x="11909" y="128"/>
                    <a:pt x="11762" y="128"/>
                  </a:cubicBezTo>
                  <a:cubicBezTo>
                    <a:pt x="11751" y="128"/>
                    <a:pt x="11740" y="128"/>
                    <a:pt x="11728" y="127"/>
                  </a:cubicBezTo>
                  <a:cubicBezTo>
                    <a:pt x="11717" y="127"/>
                    <a:pt x="11704" y="126"/>
                    <a:pt x="11692" y="126"/>
                  </a:cubicBezTo>
                  <a:cubicBezTo>
                    <a:pt x="11530" y="126"/>
                    <a:pt x="11319" y="184"/>
                    <a:pt x="11407" y="285"/>
                  </a:cubicBezTo>
                  <a:cubicBezTo>
                    <a:pt x="11521" y="409"/>
                    <a:pt x="11381" y="484"/>
                    <a:pt x="11274" y="484"/>
                  </a:cubicBezTo>
                  <a:cubicBezTo>
                    <a:pt x="11214" y="484"/>
                    <a:pt x="11164" y="461"/>
                    <a:pt x="11175" y="409"/>
                  </a:cubicBezTo>
                  <a:cubicBezTo>
                    <a:pt x="11194" y="314"/>
                    <a:pt x="11023" y="251"/>
                    <a:pt x="10869" y="251"/>
                  </a:cubicBezTo>
                  <a:cubicBezTo>
                    <a:pt x="10790" y="251"/>
                    <a:pt x="10716" y="268"/>
                    <a:pt x="10674" y="304"/>
                  </a:cubicBezTo>
                  <a:cubicBezTo>
                    <a:pt x="10644" y="329"/>
                    <a:pt x="10592" y="339"/>
                    <a:pt x="10528" y="339"/>
                  </a:cubicBezTo>
                  <a:cubicBezTo>
                    <a:pt x="10350" y="339"/>
                    <a:pt x="10076" y="267"/>
                    <a:pt x="9909" y="267"/>
                  </a:cubicBezTo>
                  <a:cubicBezTo>
                    <a:pt x="9847" y="267"/>
                    <a:pt x="9800" y="277"/>
                    <a:pt x="9779" y="304"/>
                  </a:cubicBezTo>
                  <a:cubicBezTo>
                    <a:pt x="9684" y="429"/>
                    <a:pt x="8921" y="389"/>
                    <a:pt x="8695" y="429"/>
                  </a:cubicBezTo>
                  <a:cubicBezTo>
                    <a:pt x="8472" y="468"/>
                    <a:pt x="9045" y="632"/>
                    <a:pt x="9023" y="730"/>
                  </a:cubicBezTo>
                  <a:cubicBezTo>
                    <a:pt x="9003" y="825"/>
                    <a:pt x="8299" y="730"/>
                    <a:pt x="8443" y="904"/>
                  </a:cubicBezTo>
                  <a:cubicBezTo>
                    <a:pt x="8587" y="1077"/>
                    <a:pt x="9052" y="1205"/>
                    <a:pt x="9275" y="1428"/>
                  </a:cubicBezTo>
                  <a:cubicBezTo>
                    <a:pt x="9358" y="1511"/>
                    <a:pt x="9355" y="1544"/>
                    <a:pt x="9305" y="1544"/>
                  </a:cubicBezTo>
                  <a:cubicBezTo>
                    <a:pt x="9221" y="1544"/>
                    <a:pt x="9007" y="1452"/>
                    <a:pt x="8849" y="1349"/>
                  </a:cubicBezTo>
                  <a:cubicBezTo>
                    <a:pt x="8597" y="1186"/>
                    <a:pt x="8276" y="1241"/>
                    <a:pt x="8122" y="1077"/>
                  </a:cubicBezTo>
                  <a:cubicBezTo>
                    <a:pt x="8005" y="953"/>
                    <a:pt x="7642" y="850"/>
                    <a:pt x="7410" y="850"/>
                  </a:cubicBezTo>
                  <a:cubicBezTo>
                    <a:pt x="7336" y="850"/>
                    <a:pt x="7275" y="860"/>
                    <a:pt x="7240" y="884"/>
                  </a:cubicBezTo>
                  <a:cubicBezTo>
                    <a:pt x="7067" y="999"/>
                    <a:pt x="7637" y="1215"/>
                    <a:pt x="7637" y="1339"/>
                  </a:cubicBezTo>
                  <a:cubicBezTo>
                    <a:pt x="7637" y="1377"/>
                    <a:pt x="7601" y="1389"/>
                    <a:pt x="7550" y="1389"/>
                  </a:cubicBezTo>
                  <a:cubicBezTo>
                    <a:pt x="7457" y="1389"/>
                    <a:pt x="7311" y="1349"/>
                    <a:pt x="7230" y="1349"/>
                  </a:cubicBezTo>
                  <a:cubicBezTo>
                    <a:pt x="7208" y="1349"/>
                    <a:pt x="7192" y="1352"/>
                    <a:pt x="7182" y="1359"/>
                  </a:cubicBezTo>
                  <a:cubicBezTo>
                    <a:pt x="7178" y="1362"/>
                    <a:pt x="7172" y="1364"/>
                    <a:pt x="7166" y="1364"/>
                  </a:cubicBezTo>
                  <a:cubicBezTo>
                    <a:pt x="7075" y="1364"/>
                    <a:pt x="6763" y="1032"/>
                    <a:pt x="6582" y="1032"/>
                  </a:cubicBezTo>
                  <a:cubicBezTo>
                    <a:pt x="6389" y="1032"/>
                    <a:pt x="6553" y="1205"/>
                    <a:pt x="6553" y="1448"/>
                  </a:cubicBezTo>
                  <a:cubicBezTo>
                    <a:pt x="6553" y="1618"/>
                    <a:pt x="6366" y="1740"/>
                    <a:pt x="6292" y="1740"/>
                  </a:cubicBezTo>
                  <a:cubicBezTo>
                    <a:pt x="6261" y="1740"/>
                    <a:pt x="6250" y="1719"/>
                    <a:pt x="6281" y="1670"/>
                  </a:cubicBezTo>
                  <a:cubicBezTo>
                    <a:pt x="6389" y="1507"/>
                    <a:pt x="6310" y="1081"/>
                    <a:pt x="6107" y="1002"/>
                  </a:cubicBezTo>
                  <a:cubicBezTo>
                    <a:pt x="6079" y="991"/>
                    <a:pt x="6044" y="986"/>
                    <a:pt x="6004" y="986"/>
                  </a:cubicBezTo>
                  <a:cubicBezTo>
                    <a:pt x="5768" y="986"/>
                    <a:pt x="5362" y="1156"/>
                    <a:pt x="5128" y="1156"/>
                  </a:cubicBezTo>
                  <a:cubicBezTo>
                    <a:pt x="5122" y="1156"/>
                    <a:pt x="5116" y="1156"/>
                    <a:pt x="5111" y="1156"/>
                  </a:cubicBezTo>
                  <a:cubicBezTo>
                    <a:pt x="5101" y="1156"/>
                    <a:pt x="5091" y="1156"/>
                    <a:pt x="5081" y="1156"/>
                  </a:cubicBezTo>
                  <a:cubicBezTo>
                    <a:pt x="4814" y="1156"/>
                    <a:pt x="4487" y="1240"/>
                    <a:pt x="4711" y="1369"/>
                  </a:cubicBezTo>
                  <a:cubicBezTo>
                    <a:pt x="4856" y="1454"/>
                    <a:pt x="4817" y="1516"/>
                    <a:pt x="4719" y="1516"/>
                  </a:cubicBezTo>
                  <a:cubicBezTo>
                    <a:pt x="4659" y="1516"/>
                    <a:pt x="4576" y="1493"/>
                    <a:pt x="4499" y="1438"/>
                  </a:cubicBezTo>
                  <a:cubicBezTo>
                    <a:pt x="4437" y="1394"/>
                    <a:pt x="4333" y="1377"/>
                    <a:pt x="4221" y="1377"/>
                  </a:cubicBezTo>
                  <a:cubicBezTo>
                    <a:pt x="3964" y="1377"/>
                    <a:pt x="3668" y="1468"/>
                    <a:pt x="3761" y="1536"/>
                  </a:cubicBezTo>
                  <a:cubicBezTo>
                    <a:pt x="3896" y="1631"/>
                    <a:pt x="3948" y="1913"/>
                    <a:pt x="3860" y="2031"/>
                  </a:cubicBezTo>
                  <a:cubicBezTo>
                    <a:pt x="3842" y="2054"/>
                    <a:pt x="3817" y="2063"/>
                    <a:pt x="3785" y="2063"/>
                  </a:cubicBezTo>
                  <a:cubicBezTo>
                    <a:pt x="3666" y="2063"/>
                    <a:pt x="3460" y="1931"/>
                    <a:pt x="3263" y="1931"/>
                  </a:cubicBezTo>
                  <a:cubicBezTo>
                    <a:pt x="3252" y="1931"/>
                    <a:pt x="3241" y="1932"/>
                    <a:pt x="3231" y="1932"/>
                  </a:cubicBezTo>
                  <a:cubicBezTo>
                    <a:pt x="2969" y="1952"/>
                    <a:pt x="1671" y="2571"/>
                    <a:pt x="1747" y="2735"/>
                  </a:cubicBezTo>
                  <a:cubicBezTo>
                    <a:pt x="1784" y="2814"/>
                    <a:pt x="1925" y="2825"/>
                    <a:pt x="2083" y="2825"/>
                  </a:cubicBezTo>
                  <a:cubicBezTo>
                    <a:pt x="2146" y="2825"/>
                    <a:pt x="2210" y="2823"/>
                    <a:pt x="2272" y="2823"/>
                  </a:cubicBezTo>
                  <a:cubicBezTo>
                    <a:pt x="2387" y="2823"/>
                    <a:pt x="2492" y="2829"/>
                    <a:pt x="2553" y="2863"/>
                  </a:cubicBezTo>
                  <a:cubicBezTo>
                    <a:pt x="2726" y="2958"/>
                    <a:pt x="2494" y="3318"/>
                    <a:pt x="2281" y="3462"/>
                  </a:cubicBezTo>
                  <a:cubicBezTo>
                    <a:pt x="2068" y="3610"/>
                    <a:pt x="1272" y="3472"/>
                    <a:pt x="1252" y="3646"/>
                  </a:cubicBezTo>
                  <a:cubicBezTo>
                    <a:pt x="1232" y="3823"/>
                    <a:pt x="4" y="3852"/>
                    <a:pt x="4" y="4131"/>
                  </a:cubicBezTo>
                  <a:cubicBezTo>
                    <a:pt x="1" y="4249"/>
                    <a:pt x="83" y="4350"/>
                    <a:pt x="197" y="4373"/>
                  </a:cubicBezTo>
                  <a:cubicBezTo>
                    <a:pt x="371" y="4412"/>
                    <a:pt x="584" y="4353"/>
                    <a:pt x="741" y="4527"/>
                  </a:cubicBezTo>
                  <a:cubicBezTo>
                    <a:pt x="828" y="4627"/>
                    <a:pt x="1006" y="4674"/>
                    <a:pt x="1199" y="4674"/>
                  </a:cubicBezTo>
                  <a:cubicBezTo>
                    <a:pt x="1346" y="4674"/>
                    <a:pt x="1502" y="4647"/>
                    <a:pt x="1632" y="4596"/>
                  </a:cubicBezTo>
                  <a:cubicBezTo>
                    <a:pt x="1710" y="4565"/>
                    <a:pt x="1783" y="4552"/>
                    <a:pt x="1848" y="4552"/>
                  </a:cubicBezTo>
                  <a:cubicBezTo>
                    <a:pt x="2032" y="4552"/>
                    <a:pt x="2150" y="4661"/>
                    <a:pt x="2143" y="4789"/>
                  </a:cubicBezTo>
                  <a:cubicBezTo>
                    <a:pt x="2140" y="4840"/>
                    <a:pt x="2083" y="4856"/>
                    <a:pt x="1997" y="4856"/>
                  </a:cubicBezTo>
                  <a:cubicBezTo>
                    <a:pt x="1853" y="4856"/>
                    <a:pt x="1629" y="4811"/>
                    <a:pt x="1456" y="4811"/>
                  </a:cubicBezTo>
                  <a:cubicBezTo>
                    <a:pt x="1377" y="4811"/>
                    <a:pt x="1308" y="4820"/>
                    <a:pt x="1262" y="4848"/>
                  </a:cubicBezTo>
                  <a:cubicBezTo>
                    <a:pt x="1059" y="4976"/>
                    <a:pt x="430" y="4868"/>
                    <a:pt x="459" y="5002"/>
                  </a:cubicBezTo>
                  <a:cubicBezTo>
                    <a:pt x="489" y="5140"/>
                    <a:pt x="797" y="5110"/>
                    <a:pt x="1049" y="5159"/>
                  </a:cubicBezTo>
                  <a:cubicBezTo>
                    <a:pt x="1301" y="5205"/>
                    <a:pt x="1069" y="5313"/>
                    <a:pt x="1059" y="5418"/>
                  </a:cubicBezTo>
                  <a:cubicBezTo>
                    <a:pt x="1049" y="5526"/>
                    <a:pt x="1196" y="5506"/>
                    <a:pt x="1449" y="5634"/>
                  </a:cubicBezTo>
                  <a:cubicBezTo>
                    <a:pt x="1602" y="5711"/>
                    <a:pt x="1819" y="5770"/>
                    <a:pt x="1932" y="5770"/>
                  </a:cubicBezTo>
                  <a:cubicBezTo>
                    <a:pt x="2003" y="5770"/>
                    <a:pt x="2032" y="5747"/>
                    <a:pt x="1979" y="5690"/>
                  </a:cubicBezTo>
                  <a:cubicBezTo>
                    <a:pt x="1909" y="5615"/>
                    <a:pt x="1984" y="5584"/>
                    <a:pt x="2080" y="5584"/>
                  </a:cubicBezTo>
                  <a:cubicBezTo>
                    <a:pt x="2169" y="5584"/>
                    <a:pt x="2276" y="5610"/>
                    <a:pt x="2307" y="5651"/>
                  </a:cubicBezTo>
                  <a:cubicBezTo>
                    <a:pt x="2318" y="5666"/>
                    <a:pt x="2334" y="5672"/>
                    <a:pt x="2352" y="5672"/>
                  </a:cubicBezTo>
                  <a:cubicBezTo>
                    <a:pt x="2427" y="5672"/>
                    <a:pt x="2553" y="5568"/>
                    <a:pt x="2684" y="5568"/>
                  </a:cubicBezTo>
                  <a:cubicBezTo>
                    <a:pt x="2704" y="5568"/>
                    <a:pt x="2723" y="5570"/>
                    <a:pt x="2743" y="5575"/>
                  </a:cubicBezTo>
                  <a:cubicBezTo>
                    <a:pt x="2761" y="5580"/>
                    <a:pt x="2779" y="5582"/>
                    <a:pt x="2795" y="5582"/>
                  </a:cubicBezTo>
                  <a:cubicBezTo>
                    <a:pt x="2912" y="5582"/>
                    <a:pt x="2979" y="5473"/>
                    <a:pt x="3068" y="5473"/>
                  </a:cubicBezTo>
                  <a:cubicBezTo>
                    <a:pt x="3090" y="5473"/>
                    <a:pt x="3113" y="5480"/>
                    <a:pt x="3139" y="5497"/>
                  </a:cubicBezTo>
                  <a:cubicBezTo>
                    <a:pt x="3286" y="5595"/>
                    <a:pt x="3965" y="5651"/>
                    <a:pt x="4197" y="5778"/>
                  </a:cubicBezTo>
                  <a:cubicBezTo>
                    <a:pt x="4430" y="5903"/>
                    <a:pt x="4748" y="5932"/>
                    <a:pt x="4718" y="6116"/>
                  </a:cubicBezTo>
                  <a:cubicBezTo>
                    <a:pt x="4689" y="6302"/>
                    <a:pt x="4911" y="6437"/>
                    <a:pt x="5173" y="6551"/>
                  </a:cubicBezTo>
                  <a:cubicBezTo>
                    <a:pt x="5435" y="6669"/>
                    <a:pt x="5485" y="6922"/>
                    <a:pt x="5475" y="7085"/>
                  </a:cubicBezTo>
                  <a:cubicBezTo>
                    <a:pt x="5465" y="7249"/>
                    <a:pt x="5756" y="7367"/>
                    <a:pt x="5707" y="7443"/>
                  </a:cubicBezTo>
                  <a:cubicBezTo>
                    <a:pt x="5658" y="7521"/>
                    <a:pt x="5698" y="7629"/>
                    <a:pt x="5871" y="7783"/>
                  </a:cubicBezTo>
                  <a:cubicBezTo>
                    <a:pt x="6045" y="7937"/>
                    <a:pt x="5599" y="8055"/>
                    <a:pt x="5707" y="8189"/>
                  </a:cubicBezTo>
                  <a:cubicBezTo>
                    <a:pt x="5815" y="8324"/>
                    <a:pt x="5553" y="8586"/>
                    <a:pt x="5861" y="8635"/>
                  </a:cubicBezTo>
                  <a:cubicBezTo>
                    <a:pt x="5888" y="8639"/>
                    <a:pt x="5912" y="8641"/>
                    <a:pt x="5934" y="8641"/>
                  </a:cubicBezTo>
                  <a:cubicBezTo>
                    <a:pt x="6166" y="8641"/>
                    <a:pt x="6143" y="8422"/>
                    <a:pt x="6356" y="8422"/>
                  </a:cubicBezTo>
                  <a:cubicBezTo>
                    <a:pt x="6589" y="8422"/>
                    <a:pt x="6346" y="8628"/>
                    <a:pt x="6474" y="8750"/>
                  </a:cubicBezTo>
                  <a:cubicBezTo>
                    <a:pt x="6598" y="8874"/>
                    <a:pt x="6860" y="8848"/>
                    <a:pt x="7103" y="9051"/>
                  </a:cubicBezTo>
                  <a:cubicBezTo>
                    <a:pt x="7260" y="9182"/>
                    <a:pt x="7249" y="9269"/>
                    <a:pt x="7162" y="9269"/>
                  </a:cubicBezTo>
                  <a:cubicBezTo>
                    <a:pt x="7114" y="9269"/>
                    <a:pt x="7044" y="9243"/>
                    <a:pt x="6965" y="9185"/>
                  </a:cubicBezTo>
                  <a:cubicBezTo>
                    <a:pt x="6846" y="9098"/>
                    <a:pt x="6605" y="9068"/>
                    <a:pt x="6407" y="9068"/>
                  </a:cubicBezTo>
                  <a:cubicBezTo>
                    <a:pt x="6234" y="9068"/>
                    <a:pt x="6094" y="9091"/>
                    <a:pt x="6094" y="9117"/>
                  </a:cubicBezTo>
                  <a:cubicBezTo>
                    <a:pt x="6094" y="9172"/>
                    <a:pt x="6723" y="9531"/>
                    <a:pt x="6937" y="9531"/>
                  </a:cubicBezTo>
                  <a:cubicBezTo>
                    <a:pt x="6952" y="9531"/>
                    <a:pt x="6965" y="9530"/>
                    <a:pt x="6975" y="9526"/>
                  </a:cubicBezTo>
                  <a:cubicBezTo>
                    <a:pt x="6990" y="9521"/>
                    <a:pt x="7005" y="9518"/>
                    <a:pt x="7020" y="9518"/>
                  </a:cubicBezTo>
                  <a:cubicBezTo>
                    <a:pt x="7179" y="9518"/>
                    <a:pt x="7356" y="9777"/>
                    <a:pt x="7267" y="9863"/>
                  </a:cubicBezTo>
                  <a:cubicBezTo>
                    <a:pt x="7168" y="9962"/>
                    <a:pt x="7218" y="10204"/>
                    <a:pt x="7198" y="10319"/>
                  </a:cubicBezTo>
                  <a:cubicBezTo>
                    <a:pt x="7191" y="10358"/>
                    <a:pt x="7158" y="10370"/>
                    <a:pt x="7111" y="10370"/>
                  </a:cubicBezTo>
                  <a:cubicBezTo>
                    <a:pt x="7033" y="10370"/>
                    <a:pt x="6917" y="10336"/>
                    <a:pt x="6822" y="10336"/>
                  </a:cubicBezTo>
                  <a:cubicBezTo>
                    <a:pt x="6808" y="10336"/>
                    <a:pt x="6795" y="10337"/>
                    <a:pt x="6782" y="10338"/>
                  </a:cubicBezTo>
                  <a:cubicBezTo>
                    <a:pt x="6628" y="10358"/>
                    <a:pt x="6520" y="10407"/>
                    <a:pt x="6520" y="10571"/>
                  </a:cubicBezTo>
                  <a:cubicBezTo>
                    <a:pt x="6520" y="10735"/>
                    <a:pt x="6277" y="10853"/>
                    <a:pt x="6248" y="11056"/>
                  </a:cubicBezTo>
                  <a:cubicBezTo>
                    <a:pt x="6222" y="11259"/>
                    <a:pt x="6444" y="11249"/>
                    <a:pt x="6569" y="11338"/>
                  </a:cubicBezTo>
                  <a:cubicBezTo>
                    <a:pt x="6693" y="11423"/>
                    <a:pt x="6336" y="11482"/>
                    <a:pt x="6317" y="11626"/>
                  </a:cubicBezTo>
                  <a:cubicBezTo>
                    <a:pt x="6297" y="11773"/>
                    <a:pt x="6644" y="12035"/>
                    <a:pt x="6772" y="12101"/>
                  </a:cubicBezTo>
                  <a:cubicBezTo>
                    <a:pt x="6900" y="12170"/>
                    <a:pt x="6782" y="12497"/>
                    <a:pt x="6831" y="12664"/>
                  </a:cubicBezTo>
                  <a:cubicBezTo>
                    <a:pt x="6849" y="12723"/>
                    <a:pt x="6881" y="12734"/>
                    <a:pt x="6915" y="12734"/>
                  </a:cubicBezTo>
                  <a:cubicBezTo>
                    <a:pt x="6935" y="12734"/>
                    <a:pt x="6955" y="12730"/>
                    <a:pt x="6973" y="12730"/>
                  </a:cubicBezTo>
                  <a:cubicBezTo>
                    <a:pt x="7008" y="12730"/>
                    <a:pt x="7033" y="12746"/>
                    <a:pt x="7024" y="12838"/>
                  </a:cubicBezTo>
                  <a:cubicBezTo>
                    <a:pt x="7005" y="13051"/>
                    <a:pt x="7178" y="13041"/>
                    <a:pt x="7188" y="13166"/>
                  </a:cubicBezTo>
                  <a:cubicBezTo>
                    <a:pt x="7198" y="13287"/>
                    <a:pt x="7499" y="13270"/>
                    <a:pt x="7440" y="13447"/>
                  </a:cubicBezTo>
                  <a:cubicBezTo>
                    <a:pt x="7381" y="13621"/>
                    <a:pt x="7529" y="13745"/>
                    <a:pt x="7594" y="13844"/>
                  </a:cubicBezTo>
                  <a:cubicBezTo>
                    <a:pt x="7663" y="13939"/>
                    <a:pt x="7915" y="14106"/>
                    <a:pt x="7964" y="14230"/>
                  </a:cubicBezTo>
                  <a:cubicBezTo>
                    <a:pt x="8008" y="14339"/>
                    <a:pt x="8124" y="14481"/>
                    <a:pt x="8269" y="14481"/>
                  </a:cubicBezTo>
                  <a:cubicBezTo>
                    <a:pt x="8289" y="14481"/>
                    <a:pt x="8310" y="14479"/>
                    <a:pt x="8331" y="14473"/>
                  </a:cubicBezTo>
                  <a:cubicBezTo>
                    <a:pt x="8355" y="14466"/>
                    <a:pt x="8375" y="14463"/>
                    <a:pt x="8393" y="14463"/>
                  </a:cubicBezTo>
                  <a:cubicBezTo>
                    <a:pt x="8506" y="14463"/>
                    <a:pt x="8533" y="14572"/>
                    <a:pt x="8634" y="14572"/>
                  </a:cubicBezTo>
                  <a:cubicBezTo>
                    <a:pt x="8640" y="14572"/>
                    <a:pt x="8646" y="14572"/>
                    <a:pt x="8652" y="14571"/>
                  </a:cubicBezTo>
                  <a:cubicBezTo>
                    <a:pt x="8667" y="14569"/>
                    <a:pt x="8682" y="14568"/>
                    <a:pt x="8698" y="14568"/>
                  </a:cubicBezTo>
                  <a:cubicBezTo>
                    <a:pt x="8830" y="14568"/>
                    <a:pt x="9004" y="14638"/>
                    <a:pt x="9039" y="14735"/>
                  </a:cubicBezTo>
                  <a:cubicBezTo>
                    <a:pt x="9078" y="14840"/>
                    <a:pt x="9494" y="14938"/>
                    <a:pt x="9612" y="14954"/>
                  </a:cubicBezTo>
                  <a:cubicBezTo>
                    <a:pt x="9617" y="14955"/>
                    <a:pt x="9622" y="14955"/>
                    <a:pt x="9627" y="14955"/>
                  </a:cubicBezTo>
                  <a:cubicBezTo>
                    <a:pt x="9732" y="14955"/>
                    <a:pt x="9754" y="14758"/>
                    <a:pt x="9855" y="14705"/>
                  </a:cubicBezTo>
                  <a:cubicBezTo>
                    <a:pt x="9963" y="14646"/>
                    <a:pt x="9923" y="14220"/>
                    <a:pt x="10018" y="14191"/>
                  </a:cubicBezTo>
                  <a:cubicBezTo>
                    <a:pt x="10117" y="14161"/>
                    <a:pt x="10087" y="13716"/>
                    <a:pt x="9989" y="13677"/>
                  </a:cubicBezTo>
                  <a:cubicBezTo>
                    <a:pt x="9902" y="13641"/>
                    <a:pt x="9927" y="13509"/>
                    <a:pt x="10100" y="13509"/>
                  </a:cubicBezTo>
                  <a:cubicBezTo>
                    <a:pt x="10116" y="13509"/>
                    <a:pt x="10134" y="13510"/>
                    <a:pt x="10153" y="13513"/>
                  </a:cubicBezTo>
                  <a:cubicBezTo>
                    <a:pt x="10167" y="13515"/>
                    <a:pt x="10179" y="13515"/>
                    <a:pt x="10191" y="13515"/>
                  </a:cubicBezTo>
                  <a:cubicBezTo>
                    <a:pt x="10367" y="13515"/>
                    <a:pt x="10307" y="13318"/>
                    <a:pt x="10405" y="13290"/>
                  </a:cubicBezTo>
                  <a:cubicBezTo>
                    <a:pt x="10513" y="13261"/>
                    <a:pt x="10464" y="13057"/>
                    <a:pt x="10543" y="13038"/>
                  </a:cubicBezTo>
                  <a:cubicBezTo>
                    <a:pt x="10618" y="13021"/>
                    <a:pt x="10608" y="12884"/>
                    <a:pt x="10552" y="12805"/>
                  </a:cubicBezTo>
                  <a:cubicBezTo>
                    <a:pt x="10493" y="12730"/>
                    <a:pt x="10562" y="12671"/>
                    <a:pt x="10677" y="12651"/>
                  </a:cubicBezTo>
                  <a:cubicBezTo>
                    <a:pt x="10792" y="12632"/>
                    <a:pt x="10765" y="12468"/>
                    <a:pt x="10608" y="12409"/>
                  </a:cubicBezTo>
                  <a:cubicBezTo>
                    <a:pt x="10489" y="12363"/>
                    <a:pt x="10491" y="12250"/>
                    <a:pt x="10569" y="12250"/>
                  </a:cubicBezTo>
                  <a:cubicBezTo>
                    <a:pt x="10592" y="12250"/>
                    <a:pt x="10622" y="12260"/>
                    <a:pt x="10657" y="12284"/>
                  </a:cubicBezTo>
                  <a:cubicBezTo>
                    <a:pt x="10709" y="12319"/>
                    <a:pt x="10756" y="12334"/>
                    <a:pt x="10793" y="12334"/>
                  </a:cubicBezTo>
                  <a:cubicBezTo>
                    <a:pt x="10867" y="12334"/>
                    <a:pt x="10900" y="12274"/>
                    <a:pt x="10841" y="12196"/>
                  </a:cubicBezTo>
                  <a:cubicBezTo>
                    <a:pt x="10756" y="12081"/>
                    <a:pt x="10949" y="12022"/>
                    <a:pt x="11152" y="12003"/>
                  </a:cubicBezTo>
                  <a:cubicBezTo>
                    <a:pt x="11355" y="11983"/>
                    <a:pt x="11460" y="11875"/>
                    <a:pt x="11424" y="11721"/>
                  </a:cubicBezTo>
                  <a:cubicBezTo>
                    <a:pt x="11404" y="11644"/>
                    <a:pt x="11462" y="11608"/>
                    <a:pt x="11517" y="11608"/>
                  </a:cubicBezTo>
                  <a:cubicBezTo>
                    <a:pt x="11571" y="11608"/>
                    <a:pt x="11622" y="11644"/>
                    <a:pt x="11588" y="11711"/>
                  </a:cubicBezTo>
                  <a:cubicBezTo>
                    <a:pt x="11535" y="11816"/>
                    <a:pt x="11546" y="11920"/>
                    <a:pt x="11598" y="11920"/>
                  </a:cubicBezTo>
                  <a:cubicBezTo>
                    <a:pt x="11614" y="11920"/>
                    <a:pt x="11633" y="11910"/>
                    <a:pt x="11656" y="11888"/>
                  </a:cubicBezTo>
                  <a:cubicBezTo>
                    <a:pt x="11751" y="11790"/>
                    <a:pt x="11935" y="11858"/>
                    <a:pt x="12266" y="11760"/>
                  </a:cubicBezTo>
                  <a:cubicBezTo>
                    <a:pt x="12593" y="11662"/>
                    <a:pt x="12914" y="11393"/>
                    <a:pt x="12993" y="11131"/>
                  </a:cubicBezTo>
                  <a:cubicBezTo>
                    <a:pt x="13068" y="10869"/>
                    <a:pt x="13448" y="10899"/>
                    <a:pt x="13399" y="10722"/>
                  </a:cubicBezTo>
                  <a:cubicBezTo>
                    <a:pt x="13367" y="10606"/>
                    <a:pt x="13405" y="10538"/>
                    <a:pt x="13503" y="10538"/>
                  </a:cubicBezTo>
                  <a:cubicBezTo>
                    <a:pt x="13555" y="10538"/>
                    <a:pt x="13624" y="10557"/>
                    <a:pt x="13707" y="10597"/>
                  </a:cubicBezTo>
                  <a:cubicBezTo>
                    <a:pt x="13763" y="10623"/>
                    <a:pt x="13795" y="10634"/>
                    <a:pt x="13816" y="10634"/>
                  </a:cubicBezTo>
                  <a:cubicBezTo>
                    <a:pt x="13885" y="10634"/>
                    <a:pt x="13818" y="10519"/>
                    <a:pt x="14028" y="10519"/>
                  </a:cubicBezTo>
                  <a:cubicBezTo>
                    <a:pt x="14300" y="10519"/>
                    <a:pt x="14251" y="10420"/>
                    <a:pt x="14513" y="10410"/>
                  </a:cubicBezTo>
                  <a:cubicBezTo>
                    <a:pt x="14775" y="10404"/>
                    <a:pt x="15453" y="10286"/>
                    <a:pt x="15686" y="10093"/>
                  </a:cubicBezTo>
                  <a:cubicBezTo>
                    <a:pt x="15915" y="9899"/>
                    <a:pt x="16410" y="9732"/>
                    <a:pt x="16613" y="9608"/>
                  </a:cubicBezTo>
                  <a:cubicBezTo>
                    <a:pt x="16774" y="9508"/>
                    <a:pt x="16837" y="9422"/>
                    <a:pt x="16798" y="9422"/>
                  </a:cubicBezTo>
                  <a:cubicBezTo>
                    <a:pt x="16787" y="9422"/>
                    <a:pt x="16768" y="9429"/>
                    <a:pt x="16741" y="9444"/>
                  </a:cubicBezTo>
                  <a:cubicBezTo>
                    <a:pt x="16667" y="9484"/>
                    <a:pt x="16549" y="9503"/>
                    <a:pt x="16424" y="9503"/>
                  </a:cubicBezTo>
                  <a:cubicBezTo>
                    <a:pt x="16334" y="9503"/>
                    <a:pt x="16240" y="9493"/>
                    <a:pt x="16157" y="9474"/>
                  </a:cubicBezTo>
                  <a:cubicBezTo>
                    <a:pt x="16015" y="9437"/>
                    <a:pt x="15811" y="9339"/>
                    <a:pt x="15625" y="9339"/>
                  </a:cubicBezTo>
                  <a:cubicBezTo>
                    <a:pt x="15558" y="9339"/>
                    <a:pt x="15493" y="9352"/>
                    <a:pt x="15433" y="9385"/>
                  </a:cubicBezTo>
                  <a:cubicBezTo>
                    <a:pt x="15396" y="9406"/>
                    <a:pt x="15369" y="9415"/>
                    <a:pt x="15350" y="9415"/>
                  </a:cubicBezTo>
                  <a:cubicBezTo>
                    <a:pt x="15257" y="9415"/>
                    <a:pt x="15376" y="9197"/>
                    <a:pt x="15528" y="9172"/>
                  </a:cubicBezTo>
                  <a:cubicBezTo>
                    <a:pt x="15715" y="9143"/>
                    <a:pt x="15637" y="9058"/>
                    <a:pt x="15587" y="8861"/>
                  </a:cubicBezTo>
                  <a:cubicBezTo>
                    <a:pt x="15571" y="8795"/>
                    <a:pt x="15602" y="8766"/>
                    <a:pt x="15656" y="8766"/>
                  </a:cubicBezTo>
                  <a:cubicBezTo>
                    <a:pt x="15761" y="8766"/>
                    <a:pt x="15951" y="8872"/>
                    <a:pt x="16053" y="9018"/>
                  </a:cubicBezTo>
                  <a:cubicBezTo>
                    <a:pt x="16179" y="9190"/>
                    <a:pt x="16380" y="9286"/>
                    <a:pt x="16587" y="9286"/>
                  </a:cubicBezTo>
                  <a:cubicBezTo>
                    <a:pt x="16648" y="9286"/>
                    <a:pt x="16710" y="9278"/>
                    <a:pt x="16770" y="9261"/>
                  </a:cubicBezTo>
                  <a:cubicBezTo>
                    <a:pt x="17032" y="9182"/>
                    <a:pt x="16780" y="8969"/>
                    <a:pt x="16885" y="8825"/>
                  </a:cubicBezTo>
                  <a:cubicBezTo>
                    <a:pt x="16993" y="8678"/>
                    <a:pt x="16082" y="8222"/>
                    <a:pt x="16033" y="8068"/>
                  </a:cubicBezTo>
                  <a:cubicBezTo>
                    <a:pt x="16015" y="8011"/>
                    <a:pt x="16041" y="7989"/>
                    <a:pt x="16092" y="7989"/>
                  </a:cubicBezTo>
                  <a:cubicBezTo>
                    <a:pt x="16184" y="7989"/>
                    <a:pt x="16357" y="8058"/>
                    <a:pt x="16518" y="8127"/>
                  </a:cubicBezTo>
                  <a:cubicBezTo>
                    <a:pt x="16553" y="8142"/>
                    <a:pt x="16585" y="8148"/>
                    <a:pt x="16613" y="8148"/>
                  </a:cubicBezTo>
                  <a:cubicBezTo>
                    <a:pt x="16785" y="8148"/>
                    <a:pt x="16829" y="7902"/>
                    <a:pt x="16829" y="7786"/>
                  </a:cubicBezTo>
                  <a:cubicBezTo>
                    <a:pt x="16829" y="7717"/>
                    <a:pt x="16683" y="7681"/>
                    <a:pt x="16508" y="7681"/>
                  </a:cubicBezTo>
                  <a:cubicBezTo>
                    <a:pt x="16346" y="7681"/>
                    <a:pt x="16160" y="7712"/>
                    <a:pt x="16043" y="7777"/>
                  </a:cubicBezTo>
                  <a:cubicBezTo>
                    <a:pt x="16000" y="7800"/>
                    <a:pt x="15957" y="7810"/>
                    <a:pt x="15918" y="7810"/>
                  </a:cubicBezTo>
                  <a:cubicBezTo>
                    <a:pt x="15736" y="7810"/>
                    <a:pt x="15626" y="7596"/>
                    <a:pt x="15899" y="7564"/>
                  </a:cubicBezTo>
                  <a:cubicBezTo>
                    <a:pt x="16226" y="7524"/>
                    <a:pt x="15928" y="7390"/>
                    <a:pt x="16023" y="7292"/>
                  </a:cubicBezTo>
                  <a:cubicBezTo>
                    <a:pt x="16034" y="7281"/>
                    <a:pt x="16049" y="7276"/>
                    <a:pt x="16068" y="7276"/>
                  </a:cubicBezTo>
                  <a:cubicBezTo>
                    <a:pt x="16199" y="7276"/>
                    <a:pt x="16497" y="7513"/>
                    <a:pt x="16692" y="7513"/>
                  </a:cubicBezTo>
                  <a:cubicBezTo>
                    <a:pt x="16713" y="7513"/>
                    <a:pt x="16732" y="7511"/>
                    <a:pt x="16750" y="7505"/>
                  </a:cubicBezTo>
                  <a:cubicBezTo>
                    <a:pt x="16963" y="7439"/>
                    <a:pt x="17117" y="7515"/>
                    <a:pt x="17301" y="7370"/>
                  </a:cubicBezTo>
                  <a:cubicBezTo>
                    <a:pt x="17484" y="7226"/>
                    <a:pt x="16973" y="7089"/>
                    <a:pt x="16865" y="6964"/>
                  </a:cubicBezTo>
                  <a:cubicBezTo>
                    <a:pt x="16807" y="6895"/>
                    <a:pt x="16966" y="6878"/>
                    <a:pt x="17155" y="6878"/>
                  </a:cubicBezTo>
                  <a:cubicBezTo>
                    <a:pt x="17318" y="6878"/>
                    <a:pt x="17503" y="6891"/>
                    <a:pt x="17592" y="6895"/>
                  </a:cubicBezTo>
                  <a:cubicBezTo>
                    <a:pt x="17596" y="6896"/>
                    <a:pt x="17599" y="6896"/>
                    <a:pt x="17602" y="6896"/>
                  </a:cubicBezTo>
                  <a:cubicBezTo>
                    <a:pt x="17770" y="6896"/>
                    <a:pt x="17823" y="6665"/>
                    <a:pt x="17718" y="6665"/>
                  </a:cubicBezTo>
                  <a:cubicBezTo>
                    <a:pt x="17707" y="6665"/>
                    <a:pt x="17695" y="6667"/>
                    <a:pt x="17681" y="6673"/>
                  </a:cubicBezTo>
                  <a:cubicBezTo>
                    <a:pt x="17665" y="6679"/>
                    <a:pt x="17646" y="6681"/>
                    <a:pt x="17623" y="6681"/>
                  </a:cubicBezTo>
                  <a:cubicBezTo>
                    <a:pt x="17422" y="6681"/>
                    <a:pt x="16985" y="6462"/>
                    <a:pt x="17088" y="6302"/>
                  </a:cubicBezTo>
                  <a:cubicBezTo>
                    <a:pt x="17127" y="6244"/>
                    <a:pt x="17177" y="6228"/>
                    <a:pt x="17236" y="6228"/>
                  </a:cubicBezTo>
                  <a:cubicBezTo>
                    <a:pt x="17305" y="6228"/>
                    <a:pt x="17385" y="6251"/>
                    <a:pt x="17474" y="6251"/>
                  </a:cubicBezTo>
                  <a:cubicBezTo>
                    <a:pt x="17533" y="6251"/>
                    <a:pt x="17596" y="6241"/>
                    <a:pt x="17661" y="6207"/>
                  </a:cubicBezTo>
                  <a:cubicBezTo>
                    <a:pt x="17907" y="6080"/>
                    <a:pt x="17681" y="5608"/>
                    <a:pt x="17507" y="5608"/>
                  </a:cubicBezTo>
                  <a:cubicBezTo>
                    <a:pt x="17334" y="5608"/>
                    <a:pt x="16927" y="5549"/>
                    <a:pt x="16927" y="5461"/>
                  </a:cubicBezTo>
                  <a:cubicBezTo>
                    <a:pt x="16927" y="5375"/>
                    <a:pt x="16587" y="5297"/>
                    <a:pt x="16685" y="5208"/>
                  </a:cubicBezTo>
                  <a:cubicBezTo>
                    <a:pt x="16704" y="5192"/>
                    <a:pt x="16724" y="5186"/>
                    <a:pt x="16745" y="5186"/>
                  </a:cubicBezTo>
                  <a:cubicBezTo>
                    <a:pt x="16799" y="5186"/>
                    <a:pt x="16862" y="5221"/>
                    <a:pt x="16943" y="5221"/>
                  </a:cubicBezTo>
                  <a:cubicBezTo>
                    <a:pt x="16997" y="5221"/>
                    <a:pt x="17059" y="5205"/>
                    <a:pt x="17130" y="5153"/>
                  </a:cubicBezTo>
                  <a:cubicBezTo>
                    <a:pt x="17196" y="5103"/>
                    <a:pt x="17284" y="5086"/>
                    <a:pt x="17379" y="5086"/>
                  </a:cubicBezTo>
                  <a:cubicBezTo>
                    <a:pt x="17577" y="5086"/>
                    <a:pt x="17809" y="5158"/>
                    <a:pt x="17960" y="5158"/>
                  </a:cubicBezTo>
                  <a:cubicBezTo>
                    <a:pt x="17983" y="5158"/>
                    <a:pt x="18003" y="5156"/>
                    <a:pt x="18021" y="5153"/>
                  </a:cubicBezTo>
                  <a:cubicBezTo>
                    <a:pt x="18208" y="5113"/>
                    <a:pt x="17977" y="4794"/>
                    <a:pt x="17846" y="4794"/>
                  </a:cubicBezTo>
                  <a:cubicBezTo>
                    <a:pt x="17835" y="4794"/>
                    <a:pt x="17825" y="4797"/>
                    <a:pt x="17815" y="4802"/>
                  </a:cubicBezTo>
                  <a:cubicBezTo>
                    <a:pt x="17768" y="4830"/>
                    <a:pt x="17675" y="4850"/>
                    <a:pt x="17579" y="4850"/>
                  </a:cubicBezTo>
                  <a:cubicBezTo>
                    <a:pt x="17438" y="4850"/>
                    <a:pt x="17292" y="4808"/>
                    <a:pt x="17275" y="4687"/>
                  </a:cubicBezTo>
                  <a:cubicBezTo>
                    <a:pt x="17264" y="4613"/>
                    <a:pt x="17312" y="4593"/>
                    <a:pt x="17380" y="4593"/>
                  </a:cubicBezTo>
                  <a:cubicBezTo>
                    <a:pt x="17457" y="4593"/>
                    <a:pt x="17560" y="4618"/>
                    <a:pt x="17634" y="4618"/>
                  </a:cubicBezTo>
                  <a:cubicBezTo>
                    <a:pt x="17674" y="4618"/>
                    <a:pt x="17705" y="4611"/>
                    <a:pt x="17720" y="4589"/>
                  </a:cubicBezTo>
                  <a:cubicBezTo>
                    <a:pt x="17768" y="4518"/>
                    <a:pt x="17450" y="4368"/>
                    <a:pt x="17236" y="4368"/>
                  </a:cubicBezTo>
                  <a:cubicBezTo>
                    <a:pt x="17154" y="4368"/>
                    <a:pt x="17088" y="4389"/>
                    <a:pt x="17062" y="4445"/>
                  </a:cubicBezTo>
                  <a:cubicBezTo>
                    <a:pt x="17016" y="4539"/>
                    <a:pt x="16918" y="4575"/>
                    <a:pt x="16843" y="4575"/>
                  </a:cubicBezTo>
                  <a:cubicBezTo>
                    <a:pt x="16756" y="4575"/>
                    <a:pt x="16701" y="4526"/>
                    <a:pt x="16800" y="4465"/>
                  </a:cubicBezTo>
                  <a:cubicBezTo>
                    <a:pt x="16983" y="4347"/>
                    <a:pt x="17022" y="4019"/>
                    <a:pt x="17003" y="3852"/>
                  </a:cubicBezTo>
                  <a:cubicBezTo>
                    <a:pt x="16986" y="3688"/>
                    <a:pt x="17664" y="3678"/>
                    <a:pt x="17586" y="3407"/>
                  </a:cubicBezTo>
                  <a:cubicBezTo>
                    <a:pt x="17507" y="3138"/>
                    <a:pt x="17904" y="3079"/>
                    <a:pt x="18130" y="3079"/>
                  </a:cubicBezTo>
                  <a:cubicBezTo>
                    <a:pt x="18341" y="3079"/>
                    <a:pt x="18141" y="2818"/>
                    <a:pt x="17935" y="2818"/>
                  </a:cubicBezTo>
                  <a:cubicBezTo>
                    <a:pt x="17925" y="2818"/>
                    <a:pt x="17914" y="2819"/>
                    <a:pt x="17904" y="2820"/>
                  </a:cubicBezTo>
                  <a:cubicBezTo>
                    <a:pt x="17726" y="2845"/>
                    <a:pt x="17541" y="3016"/>
                    <a:pt x="17424" y="3016"/>
                  </a:cubicBezTo>
                  <a:cubicBezTo>
                    <a:pt x="17401" y="3016"/>
                    <a:pt x="17380" y="3009"/>
                    <a:pt x="17363" y="2994"/>
                  </a:cubicBezTo>
                  <a:cubicBezTo>
                    <a:pt x="17255" y="2896"/>
                    <a:pt x="17615" y="2722"/>
                    <a:pt x="17809" y="2722"/>
                  </a:cubicBezTo>
                  <a:cubicBezTo>
                    <a:pt x="18002" y="2722"/>
                    <a:pt x="18470" y="2702"/>
                    <a:pt x="18634" y="2607"/>
                  </a:cubicBezTo>
                  <a:cubicBezTo>
                    <a:pt x="18772" y="2527"/>
                    <a:pt x="18470" y="2452"/>
                    <a:pt x="18187" y="2452"/>
                  </a:cubicBezTo>
                  <a:cubicBezTo>
                    <a:pt x="18134" y="2452"/>
                    <a:pt x="18083" y="2454"/>
                    <a:pt x="18035" y="2460"/>
                  </a:cubicBezTo>
                  <a:cubicBezTo>
                    <a:pt x="17995" y="2465"/>
                    <a:pt x="17960" y="2467"/>
                    <a:pt x="17931" y="2467"/>
                  </a:cubicBezTo>
                  <a:cubicBezTo>
                    <a:pt x="17731" y="2467"/>
                    <a:pt x="17782" y="2364"/>
                    <a:pt x="18189" y="2355"/>
                  </a:cubicBezTo>
                  <a:cubicBezTo>
                    <a:pt x="18654" y="2345"/>
                    <a:pt x="18575" y="2247"/>
                    <a:pt x="18906" y="2211"/>
                  </a:cubicBezTo>
                  <a:cubicBezTo>
                    <a:pt x="19234" y="2172"/>
                    <a:pt x="19129" y="2034"/>
                    <a:pt x="19332" y="2024"/>
                  </a:cubicBezTo>
                  <a:cubicBezTo>
                    <a:pt x="19535" y="2014"/>
                    <a:pt x="20069" y="1792"/>
                    <a:pt x="20069" y="1687"/>
                  </a:cubicBezTo>
                  <a:cubicBezTo>
                    <a:pt x="20069" y="1579"/>
                    <a:pt x="19306" y="1366"/>
                    <a:pt x="18945" y="1366"/>
                  </a:cubicBezTo>
                  <a:cubicBezTo>
                    <a:pt x="18588" y="1366"/>
                    <a:pt x="18297" y="1425"/>
                    <a:pt x="18277" y="1677"/>
                  </a:cubicBezTo>
                  <a:cubicBezTo>
                    <a:pt x="18271" y="1755"/>
                    <a:pt x="18223" y="1780"/>
                    <a:pt x="18154" y="1780"/>
                  </a:cubicBezTo>
                  <a:cubicBezTo>
                    <a:pt x="18031" y="1780"/>
                    <a:pt x="17840" y="1699"/>
                    <a:pt x="17700" y="1699"/>
                  </a:cubicBezTo>
                  <a:cubicBezTo>
                    <a:pt x="17666" y="1699"/>
                    <a:pt x="17635" y="1704"/>
                    <a:pt x="17609" y="1716"/>
                  </a:cubicBezTo>
                  <a:cubicBezTo>
                    <a:pt x="17584" y="1727"/>
                    <a:pt x="17563" y="1732"/>
                    <a:pt x="17547" y="1732"/>
                  </a:cubicBezTo>
                  <a:cubicBezTo>
                    <a:pt x="17455" y="1732"/>
                    <a:pt x="17475" y="1588"/>
                    <a:pt x="17387" y="1588"/>
                  </a:cubicBezTo>
                  <a:cubicBezTo>
                    <a:pt x="17369" y="1588"/>
                    <a:pt x="17346" y="1594"/>
                    <a:pt x="17317" y="1608"/>
                  </a:cubicBezTo>
                  <a:cubicBezTo>
                    <a:pt x="17124" y="1706"/>
                    <a:pt x="16911" y="1939"/>
                    <a:pt x="16678" y="2034"/>
                  </a:cubicBezTo>
                  <a:cubicBezTo>
                    <a:pt x="16446" y="2132"/>
                    <a:pt x="16272" y="2375"/>
                    <a:pt x="16128" y="2394"/>
                  </a:cubicBezTo>
                  <a:cubicBezTo>
                    <a:pt x="16125" y="2395"/>
                    <a:pt x="16122" y="2395"/>
                    <a:pt x="16120" y="2395"/>
                  </a:cubicBezTo>
                  <a:cubicBezTo>
                    <a:pt x="15999" y="2395"/>
                    <a:pt x="16441" y="1944"/>
                    <a:pt x="16669" y="1716"/>
                  </a:cubicBezTo>
                  <a:cubicBezTo>
                    <a:pt x="16889" y="1495"/>
                    <a:pt x="16788" y="1239"/>
                    <a:pt x="16511" y="1239"/>
                  </a:cubicBezTo>
                  <a:cubicBezTo>
                    <a:pt x="16496" y="1239"/>
                    <a:pt x="16481" y="1240"/>
                    <a:pt x="16465" y="1241"/>
                  </a:cubicBezTo>
                  <a:cubicBezTo>
                    <a:pt x="16154" y="1271"/>
                    <a:pt x="16223" y="1464"/>
                    <a:pt x="16049" y="1503"/>
                  </a:cubicBezTo>
                  <a:cubicBezTo>
                    <a:pt x="15896" y="1535"/>
                    <a:pt x="15248" y="1855"/>
                    <a:pt x="15054" y="1855"/>
                  </a:cubicBezTo>
                  <a:cubicBezTo>
                    <a:pt x="15025" y="1855"/>
                    <a:pt x="15006" y="1848"/>
                    <a:pt x="15001" y="1831"/>
                  </a:cubicBezTo>
                  <a:cubicBezTo>
                    <a:pt x="14962" y="1703"/>
                    <a:pt x="15689" y="1490"/>
                    <a:pt x="15679" y="1402"/>
                  </a:cubicBezTo>
                  <a:cubicBezTo>
                    <a:pt x="15673" y="1352"/>
                    <a:pt x="15365" y="1328"/>
                    <a:pt x="15027" y="1328"/>
                  </a:cubicBezTo>
                  <a:cubicBezTo>
                    <a:pt x="14783" y="1328"/>
                    <a:pt x="14523" y="1341"/>
                    <a:pt x="14352" y="1366"/>
                  </a:cubicBezTo>
                  <a:cubicBezTo>
                    <a:pt x="14025" y="1411"/>
                    <a:pt x="13495" y="1571"/>
                    <a:pt x="13297" y="1571"/>
                  </a:cubicBezTo>
                  <a:cubicBezTo>
                    <a:pt x="13249" y="1571"/>
                    <a:pt x="13221" y="1561"/>
                    <a:pt x="13219" y="1539"/>
                  </a:cubicBezTo>
                  <a:cubicBezTo>
                    <a:pt x="13209" y="1421"/>
                    <a:pt x="14054" y="1258"/>
                    <a:pt x="14480" y="1212"/>
                  </a:cubicBezTo>
                  <a:cubicBezTo>
                    <a:pt x="14916" y="1163"/>
                    <a:pt x="15689" y="1241"/>
                    <a:pt x="16020" y="1104"/>
                  </a:cubicBezTo>
                  <a:cubicBezTo>
                    <a:pt x="16347" y="969"/>
                    <a:pt x="16842" y="959"/>
                    <a:pt x="16931" y="851"/>
                  </a:cubicBezTo>
                  <a:cubicBezTo>
                    <a:pt x="17016" y="750"/>
                    <a:pt x="16581" y="612"/>
                    <a:pt x="16341" y="612"/>
                  </a:cubicBezTo>
                  <a:cubicBezTo>
                    <a:pt x="16333" y="612"/>
                    <a:pt x="16326" y="612"/>
                    <a:pt x="16318" y="612"/>
                  </a:cubicBezTo>
                  <a:cubicBezTo>
                    <a:pt x="16291" y="613"/>
                    <a:pt x="16264" y="614"/>
                    <a:pt x="16237" y="614"/>
                  </a:cubicBezTo>
                  <a:cubicBezTo>
                    <a:pt x="16035" y="614"/>
                    <a:pt x="15858" y="579"/>
                    <a:pt x="15872" y="475"/>
                  </a:cubicBezTo>
                  <a:cubicBezTo>
                    <a:pt x="15892" y="360"/>
                    <a:pt x="15515" y="331"/>
                    <a:pt x="15476" y="242"/>
                  </a:cubicBezTo>
                  <a:cubicBezTo>
                    <a:pt x="15437" y="157"/>
                    <a:pt x="14710" y="222"/>
                    <a:pt x="14556" y="127"/>
                  </a:cubicBezTo>
                  <a:cubicBezTo>
                    <a:pt x="14432" y="48"/>
                    <a:pt x="14112" y="1"/>
                    <a:pt x="13790"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2266533" y="3923093"/>
              <a:ext cx="28003" cy="14991"/>
            </a:xfrm>
            <a:custGeom>
              <a:avLst/>
              <a:gdLst/>
              <a:ahLst/>
              <a:cxnLst/>
              <a:rect l="l" t="t" r="r" b="b"/>
              <a:pathLst>
                <a:path w="764" h="409" extrusionOk="0">
                  <a:moveTo>
                    <a:pt x="45" y="1"/>
                  </a:moveTo>
                  <a:cubicBezTo>
                    <a:pt x="16" y="1"/>
                    <a:pt x="1" y="6"/>
                    <a:pt x="3" y="17"/>
                  </a:cubicBezTo>
                  <a:cubicBezTo>
                    <a:pt x="33" y="144"/>
                    <a:pt x="160" y="85"/>
                    <a:pt x="285" y="200"/>
                  </a:cubicBezTo>
                  <a:cubicBezTo>
                    <a:pt x="375" y="281"/>
                    <a:pt x="458" y="409"/>
                    <a:pt x="544" y="409"/>
                  </a:cubicBezTo>
                  <a:cubicBezTo>
                    <a:pt x="580" y="409"/>
                    <a:pt x="617" y="386"/>
                    <a:pt x="655" y="328"/>
                  </a:cubicBezTo>
                  <a:cubicBezTo>
                    <a:pt x="764" y="161"/>
                    <a:pt x="205" y="1"/>
                    <a:pt x="45"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1020001" y="1828965"/>
              <a:ext cx="1069667" cy="820393"/>
            </a:xfrm>
            <a:custGeom>
              <a:avLst/>
              <a:gdLst/>
              <a:ahLst/>
              <a:cxnLst/>
              <a:rect l="l" t="t" r="r" b="b"/>
              <a:pathLst>
                <a:path w="29184" h="22383" extrusionOk="0">
                  <a:moveTo>
                    <a:pt x="13589" y="2456"/>
                  </a:moveTo>
                  <a:cubicBezTo>
                    <a:pt x="13527" y="2456"/>
                    <a:pt x="13500" y="2475"/>
                    <a:pt x="13553" y="2521"/>
                  </a:cubicBezTo>
                  <a:cubicBezTo>
                    <a:pt x="13629" y="2587"/>
                    <a:pt x="13779" y="2742"/>
                    <a:pt x="13892" y="2742"/>
                  </a:cubicBezTo>
                  <a:cubicBezTo>
                    <a:pt x="13930" y="2742"/>
                    <a:pt x="13963" y="2725"/>
                    <a:pt x="13989" y="2681"/>
                  </a:cubicBezTo>
                  <a:cubicBezTo>
                    <a:pt x="14060" y="2560"/>
                    <a:pt x="13732" y="2456"/>
                    <a:pt x="13589" y="2456"/>
                  </a:cubicBezTo>
                  <a:close/>
                  <a:moveTo>
                    <a:pt x="10051" y="3479"/>
                  </a:moveTo>
                  <a:cubicBezTo>
                    <a:pt x="9947" y="3479"/>
                    <a:pt x="9853" y="3495"/>
                    <a:pt x="9805" y="3523"/>
                  </a:cubicBezTo>
                  <a:cubicBezTo>
                    <a:pt x="9658" y="3611"/>
                    <a:pt x="8990" y="3641"/>
                    <a:pt x="9180" y="3785"/>
                  </a:cubicBezTo>
                  <a:cubicBezTo>
                    <a:pt x="9214" y="3811"/>
                    <a:pt x="9249" y="3819"/>
                    <a:pt x="9286" y="3819"/>
                  </a:cubicBezTo>
                  <a:cubicBezTo>
                    <a:pt x="9346" y="3819"/>
                    <a:pt x="9410" y="3797"/>
                    <a:pt x="9479" y="3797"/>
                  </a:cubicBezTo>
                  <a:cubicBezTo>
                    <a:pt x="9509" y="3797"/>
                    <a:pt x="9541" y="3802"/>
                    <a:pt x="9573" y="3815"/>
                  </a:cubicBezTo>
                  <a:cubicBezTo>
                    <a:pt x="9593" y="3823"/>
                    <a:pt x="9613" y="3826"/>
                    <a:pt x="9633" y="3826"/>
                  </a:cubicBezTo>
                  <a:cubicBezTo>
                    <a:pt x="9728" y="3826"/>
                    <a:pt x="9821" y="3748"/>
                    <a:pt x="9899" y="3748"/>
                  </a:cubicBezTo>
                  <a:cubicBezTo>
                    <a:pt x="9922" y="3748"/>
                    <a:pt x="9943" y="3755"/>
                    <a:pt x="9963" y="3772"/>
                  </a:cubicBezTo>
                  <a:cubicBezTo>
                    <a:pt x="10013" y="3814"/>
                    <a:pt x="10150" y="3854"/>
                    <a:pt x="10276" y="3854"/>
                  </a:cubicBezTo>
                  <a:cubicBezTo>
                    <a:pt x="10402" y="3854"/>
                    <a:pt x="10516" y="3814"/>
                    <a:pt x="10516" y="3697"/>
                  </a:cubicBezTo>
                  <a:cubicBezTo>
                    <a:pt x="10516" y="3543"/>
                    <a:pt x="10263" y="3479"/>
                    <a:pt x="10051" y="3479"/>
                  </a:cubicBezTo>
                  <a:close/>
                  <a:moveTo>
                    <a:pt x="15592" y="1417"/>
                  </a:moveTo>
                  <a:cubicBezTo>
                    <a:pt x="15420" y="1417"/>
                    <a:pt x="15336" y="1508"/>
                    <a:pt x="15473" y="1531"/>
                  </a:cubicBezTo>
                  <a:cubicBezTo>
                    <a:pt x="15690" y="1571"/>
                    <a:pt x="15690" y="1677"/>
                    <a:pt x="15536" y="1677"/>
                  </a:cubicBezTo>
                  <a:cubicBezTo>
                    <a:pt x="15525" y="1677"/>
                    <a:pt x="15514" y="1676"/>
                    <a:pt x="15502" y="1675"/>
                  </a:cubicBezTo>
                  <a:cubicBezTo>
                    <a:pt x="15475" y="1674"/>
                    <a:pt x="15445" y="1673"/>
                    <a:pt x="15414" y="1673"/>
                  </a:cubicBezTo>
                  <a:cubicBezTo>
                    <a:pt x="15229" y="1673"/>
                    <a:pt x="15022" y="1708"/>
                    <a:pt x="15283" y="1806"/>
                  </a:cubicBezTo>
                  <a:cubicBezTo>
                    <a:pt x="15587" y="1924"/>
                    <a:pt x="15253" y="1967"/>
                    <a:pt x="15008" y="1967"/>
                  </a:cubicBezTo>
                  <a:cubicBezTo>
                    <a:pt x="14759" y="1967"/>
                    <a:pt x="14745" y="2288"/>
                    <a:pt x="15063" y="2331"/>
                  </a:cubicBezTo>
                  <a:cubicBezTo>
                    <a:pt x="15334" y="2367"/>
                    <a:pt x="15211" y="2507"/>
                    <a:pt x="15009" y="2507"/>
                  </a:cubicBezTo>
                  <a:cubicBezTo>
                    <a:pt x="14971" y="2507"/>
                    <a:pt x="14931" y="2502"/>
                    <a:pt x="14890" y="2491"/>
                  </a:cubicBezTo>
                  <a:cubicBezTo>
                    <a:pt x="14838" y="2477"/>
                    <a:pt x="14792" y="2471"/>
                    <a:pt x="14755" y="2471"/>
                  </a:cubicBezTo>
                  <a:cubicBezTo>
                    <a:pt x="14606" y="2471"/>
                    <a:pt x="14589" y="2573"/>
                    <a:pt x="14775" y="2665"/>
                  </a:cubicBezTo>
                  <a:cubicBezTo>
                    <a:pt x="14988" y="2773"/>
                    <a:pt x="14860" y="2910"/>
                    <a:pt x="15093" y="3015"/>
                  </a:cubicBezTo>
                  <a:cubicBezTo>
                    <a:pt x="15137" y="3035"/>
                    <a:pt x="15198" y="3042"/>
                    <a:pt x="15268" y="3042"/>
                  </a:cubicBezTo>
                  <a:cubicBezTo>
                    <a:pt x="15461" y="3042"/>
                    <a:pt x="15721" y="2986"/>
                    <a:pt x="15889" y="2986"/>
                  </a:cubicBezTo>
                  <a:cubicBezTo>
                    <a:pt x="15975" y="2986"/>
                    <a:pt x="16036" y="3001"/>
                    <a:pt x="16053" y="3045"/>
                  </a:cubicBezTo>
                  <a:cubicBezTo>
                    <a:pt x="16112" y="3205"/>
                    <a:pt x="15371" y="3218"/>
                    <a:pt x="15473" y="3320"/>
                  </a:cubicBezTo>
                  <a:cubicBezTo>
                    <a:pt x="15574" y="3421"/>
                    <a:pt x="15994" y="3582"/>
                    <a:pt x="15935" y="3670"/>
                  </a:cubicBezTo>
                  <a:cubicBezTo>
                    <a:pt x="15889" y="3740"/>
                    <a:pt x="16381" y="3918"/>
                    <a:pt x="16603" y="3918"/>
                  </a:cubicBezTo>
                  <a:cubicBezTo>
                    <a:pt x="16654" y="3918"/>
                    <a:pt x="16691" y="3909"/>
                    <a:pt x="16704" y="3887"/>
                  </a:cubicBezTo>
                  <a:cubicBezTo>
                    <a:pt x="16741" y="3831"/>
                    <a:pt x="16807" y="3809"/>
                    <a:pt x="16887" y="3809"/>
                  </a:cubicBezTo>
                  <a:cubicBezTo>
                    <a:pt x="16972" y="3809"/>
                    <a:pt x="17073" y="3835"/>
                    <a:pt x="17170" y="3874"/>
                  </a:cubicBezTo>
                  <a:cubicBezTo>
                    <a:pt x="17182" y="3878"/>
                    <a:pt x="17194" y="3880"/>
                    <a:pt x="17204" y="3880"/>
                  </a:cubicBezTo>
                  <a:cubicBezTo>
                    <a:pt x="17349" y="3880"/>
                    <a:pt x="17380" y="3500"/>
                    <a:pt x="17476" y="3500"/>
                  </a:cubicBezTo>
                  <a:cubicBezTo>
                    <a:pt x="17484" y="3500"/>
                    <a:pt x="17494" y="3503"/>
                    <a:pt x="17504" y="3510"/>
                  </a:cubicBezTo>
                  <a:cubicBezTo>
                    <a:pt x="17521" y="3521"/>
                    <a:pt x="17536" y="3526"/>
                    <a:pt x="17549" y="3526"/>
                  </a:cubicBezTo>
                  <a:cubicBezTo>
                    <a:pt x="17635" y="3526"/>
                    <a:pt x="17650" y="3308"/>
                    <a:pt x="17838" y="3231"/>
                  </a:cubicBezTo>
                  <a:cubicBezTo>
                    <a:pt x="18057" y="3146"/>
                    <a:pt x="18372" y="3146"/>
                    <a:pt x="18392" y="3045"/>
                  </a:cubicBezTo>
                  <a:cubicBezTo>
                    <a:pt x="18403" y="2981"/>
                    <a:pt x="18347" y="2893"/>
                    <a:pt x="18150" y="2893"/>
                  </a:cubicBezTo>
                  <a:cubicBezTo>
                    <a:pt x="18126" y="2893"/>
                    <a:pt x="18099" y="2894"/>
                    <a:pt x="18071" y="2897"/>
                  </a:cubicBezTo>
                  <a:cubicBezTo>
                    <a:pt x="18040" y="2901"/>
                    <a:pt x="18011" y="2902"/>
                    <a:pt x="17983" y="2902"/>
                  </a:cubicBezTo>
                  <a:cubicBezTo>
                    <a:pt x="17774" y="2902"/>
                    <a:pt x="17649" y="2808"/>
                    <a:pt x="17753" y="2681"/>
                  </a:cubicBezTo>
                  <a:cubicBezTo>
                    <a:pt x="17867" y="2537"/>
                    <a:pt x="17461" y="2491"/>
                    <a:pt x="17609" y="2376"/>
                  </a:cubicBezTo>
                  <a:cubicBezTo>
                    <a:pt x="17700" y="2302"/>
                    <a:pt x="17565" y="2229"/>
                    <a:pt x="17464" y="2229"/>
                  </a:cubicBezTo>
                  <a:cubicBezTo>
                    <a:pt x="17406" y="2229"/>
                    <a:pt x="17359" y="2254"/>
                    <a:pt x="17376" y="2318"/>
                  </a:cubicBezTo>
                  <a:cubicBezTo>
                    <a:pt x="17389" y="2371"/>
                    <a:pt x="17369" y="2393"/>
                    <a:pt x="17334" y="2393"/>
                  </a:cubicBezTo>
                  <a:cubicBezTo>
                    <a:pt x="17256" y="2393"/>
                    <a:pt x="17100" y="2282"/>
                    <a:pt x="17068" y="2173"/>
                  </a:cubicBezTo>
                  <a:cubicBezTo>
                    <a:pt x="17026" y="2013"/>
                    <a:pt x="16429" y="1954"/>
                    <a:pt x="16039" y="1607"/>
                  </a:cubicBezTo>
                  <a:cubicBezTo>
                    <a:pt x="15877" y="1462"/>
                    <a:pt x="15713" y="1417"/>
                    <a:pt x="15592" y="1417"/>
                  </a:cubicBezTo>
                  <a:close/>
                  <a:moveTo>
                    <a:pt x="14241" y="3382"/>
                  </a:moveTo>
                  <a:cubicBezTo>
                    <a:pt x="14213" y="3382"/>
                    <a:pt x="14191" y="3390"/>
                    <a:pt x="14179" y="3408"/>
                  </a:cubicBezTo>
                  <a:cubicBezTo>
                    <a:pt x="14091" y="3539"/>
                    <a:pt x="14380" y="4103"/>
                    <a:pt x="14599" y="4103"/>
                  </a:cubicBezTo>
                  <a:cubicBezTo>
                    <a:pt x="14600" y="4103"/>
                    <a:pt x="14601" y="4103"/>
                    <a:pt x="14601" y="4103"/>
                  </a:cubicBezTo>
                  <a:cubicBezTo>
                    <a:pt x="14617" y="4103"/>
                    <a:pt x="14632" y="4104"/>
                    <a:pt x="14647" y="4104"/>
                  </a:cubicBezTo>
                  <a:cubicBezTo>
                    <a:pt x="14828" y="4104"/>
                    <a:pt x="15009" y="4068"/>
                    <a:pt x="15181" y="4001"/>
                  </a:cubicBezTo>
                  <a:cubicBezTo>
                    <a:pt x="15371" y="3929"/>
                    <a:pt x="15080" y="3929"/>
                    <a:pt x="15211" y="3756"/>
                  </a:cubicBezTo>
                  <a:cubicBezTo>
                    <a:pt x="15299" y="3641"/>
                    <a:pt x="15122" y="3596"/>
                    <a:pt x="14989" y="3596"/>
                  </a:cubicBezTo>
                  <a:cubicBezTo>
                    <a:pt x="14924" y="3596"/>
                    <a:pt x="14870" y="3606"/>
                    <a:pt x="14860" y="3625"/>
                  </a:cubicBezTo>
                  <a:cubicBezTo>
                    <a:pt x="14858" y="3629"/>
                    <a:pt x="14854" y="3630"/>
                    <a:pt x="14847" y="3630"/>
                  </a:cubicBezTo>
                  <a:cubicBezTo>
                    <a:pt x="14770" y="3630"/>
                    <a:pt x="14401" y="3382"/>
                    <a:pt x="14241" y="3382"/>
                  </a:cubicBezTo>
                  <a:close/>
                  <a:moveTo>
                    <a:pt x="12130" y="2976"/>
                  </a:moveTo>
                  <a:cubicBezTo>
                    <a:pt x="11982" y="2976"/>
                    <a:pt x="11846" y="2990"/>
                    <a:pt x="11781" y="3015"/>
                  </a:cubicBezTo>
                  <a:cubicBezTo>
                    <a:pt x="11615" y="3081"/>
                    <a:pt x="11770" y="3385"/>
                    <a:pt x="11930" y="3385"/>
                  </a:cubicBezTo>
                  <a:cubicBezTo>
                    <a:pt x="11953" y="3385"/>
                    <a:pt x="11977" y="3378"/>
                    <a:pt x="12000" y="3363"/>
                  </a:cubicBezTo>
                  <a:lnTo>
                    <a:pt x="11997" y="3363"/>
                  </a:lnTo>
                  <a:cubicBezTo>
                    <a:pt x="12035" y="3338"/>
                    <a:pt x="12080" y="3327"/>
                    <a:pt x="12126" y="3327"/>
                  </a:cubicBezTo>
                  <a:cubicBezTo>
                    <a:pt x="12294" y="3327"/>
                    <a:pt x="12480" y="3466"/>
                    <a:pt x="12436" y="3569"/>
                  </a:cubicBezTo>
                  <a:cubicBezTo>
                    <a:pt x="12416" y="3613"/>
                    <a:pt x="12346" y="3624"/>
                    <a:pt x="12263" y="3624"/>
                  </a:cubicBezTo>
                  <a:cubicBezTo>
                    <a:pt x="12173" y="3624"/>
                    <a:pt x="12069" y="3611"/>
                    <a:pt x="11998" y="3611"/>
                  </a:cubicBezTo>
                  <a:cubicBezTo>
                    <a:pt x="11938" y="3611"/>
                    <a:pt x="11900" y="3620"/>
                    <a:pt x="11912" y="3654"/>
                  </a:cubicBezTo>
                  <a:cubicBezTo>
                    <a:pt x="11922" y="3690"/>
                    <a:pt x="11960" y="3803"/>
                    <a:pt x="12141" y="3803"/>
                  </a:cubicBezTo>
                  <a:cubicBezTo>
                    <a:pt x="12192" y="3803"/>
                    <a:pt x="12255" y="3794"/>
                    <a:pt x="12331" y="3772"/>
                  </a:cubicBezTo>
                  <a:cubicBezTo>
                    <a:pt x="12439" y="3741"/>
                    <a:pt x="12541" y="3726"/>
                    <a:pt x="12638" y="3726"/>
                  </a:cubicBezTo>
                  <a:cubicBezTo>
                    <a:pt x="12855" y="3726"/>
                    <a:pt x="13045" y="3801"/>
                    <a:pt x="13206" y="3933"/>
                  </a:cubicBezTo>
                  <a:cubicBezTo>
                    <a:pt x="13342" y="4043"/>
                    <a:pt x="13475" y="4115"/>
                    <a:pt x="13594" y="4115"/>
                  </a:cubicBezTo>
                  <a:cubicBezTo>
                    <a:pt x="13675" y="4115"/>
                    <a:pt x="13750" y="4082"/>
                    <a:pt x="13815" y="4005"/>
                  </a:cubicBezTo>
                  <a:cubicBezTo>
                    <a:pt x="13972" y="3815"/>
                    <a:pt x="13609" y="3785"/>
                    <a:pt x="13684" y="3641"/>
                  </a:cubicBezTo>
                  <a:cubicBezTo>
                    <a:pt x="13756" y="3497"/>
                    <a:pt x="13452" y="3408"/>
                    <a:pt x="13291" y="3408"/>
                  </a:cubicBezTo>
                  <a:cubicBezTo>
                    <a:pt x="13145" y="3408"/>
                    <a:pt x="13086" y="3168"/>
                    <a:pt x="12978" y="3168"/>
                  </a:cubicBezTo>
                  <a:cubicBezTo>
                    <a:pt x="12967" y="3168"/>
                    <a:pt x="12956" y="3170"/>
                    <a:pt x="12944" y="3176"/>
                  </a:cubicBezTo>
                  <a:cubicBezTo>
                    <a:pt x="12870" y="3209"/>
                    <a:pt x="12809" y="3256"/>
                    <a:pt x="12770" y="3256"/>
                  </a:cubicBezTo>
                  <a:cubicBezTo>
                    <a:pt x="12741" y="3256"/>
                    <a:pt x="12724" y="3229"/>
                    <a:pt x="12724" y="3146"/>
                  </a:cubicBezTo>
                  <a:cubicBezTo>
                    <a:pt x="12724" y="3025"/>
                    <a:pt x="12405" y="2976"/>
                    <a:pt x="12130" y="2976"/>
                  </a:cubicBezTo>
                  <a:close/>
                  <a:moveTo>
                    <a:pt x="8824" y="4031"/>
                  </a:moveTo>
                  <a:cubicBezTo>
                    <a:pt x="8717" y="4031"/>
                    <a:pt x="8622" y="4051"/>
                    <a:pt x="8643" y="4077"/>
                  </a:cubicBezTo>
                  <a:cubicBezTo>
                    <a:pt x="8709" y="4162"/>
                    <a:pt x="8843" y="4248"/>
                    <a:pt x="8949" y="4248"/>
                  </a:cubicBezTo>
                  <a:cubicBezTo>
                    <a:pt x="9005" y="4248"/>
                    <a:pt x="9053" y="4223"/>
                    <a:pt x="9078" y="4162"/>
                  </a:cubicBezTo>
                  <a:cubicBezTo>
                    <a:pt x="9119" y="4064"/>
                    <a:pt x="8961" y="4031"/>
                    <a:pt x="8824" y="4031"/>
                  </a:cubicBezTo>
                  <a:close/>
                  <a:moveTo>
                    <a:pt x="15622" y="4150"/>
                  </a:moveTo>
                  <a:cubicBezTo>
                    <a:pt x="15318" y="4150"/>
                    <a:pt x="14685" y="4253"/>
                    <a:pt x="14818" y="4352"/>
                  </a:cubicBezTo>
                  <a:cubicBezTo>
                    <a:pt x="14892" y="4408"/>
                    <a:pt x="14992" y="4429"/>
                    <a:pt x="15100" y="4429"/>
                  </a:cubicBezTo>
                  <a:cubicBezTo>
                    <a:pt x="15417" y="4429"/>
                    <a:pt x="15799" y="4242"/>
                    <a:pt x="15777" y="4178"/>
                  </a:cubicBezTo>
                  <a:cubicBezTo>
                    <a:pt x="15771" y="4158"/>
                    <a:pt x="15710" y="4150"/>
                    <a:pt x="15622" y="4150"/>
                  </a:cubicBezTo>
                  <a:close/>
                  <a:moveTo>
                    <a:pt x="10186" y="3951"/>
                  </a:moveTo>
                  <a:cubicBezTo>
                    <a:pt x="10155" y="3951"/>
                    <a:pt x="10119" y="3953"/>
                    <a:pt x="10081" y="3959"/>
                  </a:cubicBezTo>
                  <a:cubicBezTo>
                    <a:pt x="9773" y="4001"/>
                    <a:pt x="9252" y="4001"/>
                    <a:pt x="9252" y="4221"/>
                  </a:cubicBezTo>
                  <a:cubicBezTo>
                    <a:pt x="9252" y="4394"/>
                    <a:pt x="9353" y="4483"/>
                    <a:pt x="9688" y="4512"/>
                  </a:cubicBezTo>
                  <a:cubicBezTo>
                    <a:pt x="9702" y="4514"/>
                    <a:pt x="9717" y="4514"/>
                    <a:pt x="9731" y="4514"/>
                  </a:cubicBezTo>
                  <a:cubicBezTo>
                    <a:pt x="10046" y="4514"/>
                    <a:pt x="10306" y="4221"/>
                    <a:pt x="10153" y="4221"/>
                  </a:cubicBezTo>
                  <a:cubicBezTo>
                    <a:pt x="9992" y="4221"/>
                    <a:pt x="10097" y="4119"/>
                    <a:pt x="10284" y="4090"/>
                  </a:cubicBezTo>
                  <a:cubicBezTo>
                    <a:pt x="10450" y="4064"/>
                    <a:pt x="10403" y="3951"/>
                    <a:pt x="10186" y="3951"/>
                  </a:cubicBezTo>
                  <a:close/>
                  <a:moveTo>
                    <a:pt x="16719" y="4258"/>
                  </a:moveTo>
                  <a:cubicBezTo>
                    <a:pt x="16505" y="4258"/>
                    <a:pt x="16326" y="4458"/>
                    <a:pt x="16547" y="4539"/>
                  </a:cubicBezTo>
                  <a:cubicBezTo>
                    <a:pt x="16587" y="4554"/>
                    <a:pt x="16629" y="4560"/>
                    <a:pt x="16672" y="4560"/>
                  </a:cubicBezTo>
                  <a:cubicBezTo>
                    <a:pt x="16880" y="4560"/>
                    <a:pt x="17083" y="4402"/>
                    <a:pt x="16865" y="4293"/>
                  </a:cubicBezTo>
                  <a:cubicBezTo>
                    <a:pt x="16817" y="4269"/>
                    <a:pt x="16767" y="4258"/>
                    <a:pt x="16719" y="4258"/>
                  </a:cubicBezTo>
                  <a:close/>
                  <a:moveTo>
                    <a:pt x="11672" y="4137"/>
                  </a:moveTo>
                  <a:cubicBezTo>
                    <a:pt x="11637" y="4137"/>
                    <a:pt x="11613" y="4154"/>
                    <a:pt x="11607" y="4195"/>
                  </a:cubicBezTo>
                  <a:cubicBezTo>
                    <a:pt x="11583" y="4372"/>
                    <a:pt x="11848" y="4624"/>
                    <a:pt x="12012" y="4624"/>
                  </a:cubicBezTo>
                  <a:cubicBezTo>
                    <a:pt x="12048" y="4624"/>
                    <a:pt x="12079" y="4612"/>
                    <a:pt x="12102" y="4584"/>
                  </a:cubicBezTo>
                  <a:lnTo>
                    <a:pt x="12099" y="4584"/>
                  </a:lnTo>
                  <a:cubicBezTo>
                    <a:pt x="12195" y="4467"/>
                    <a:pt x="11828" y="4137"/>
                    <a:pt x="11672" y="4137"/>
                  </a:cubicBezTo>
                  <a:close/>
                  <a:moveTo>
                    <a:pt x="22665" y="0"/>
                  </a:moveTo>
                  <a:cubicBezTo>
                    <a:pt x="22483" y="0"/>
                    <a:pt x="22293" y="94"/>
                    <a:pt x="22332" y="182"/>
                  </a:cubicBezTo>
                  <a:cubicBezTo>
                    <a:pt x="22361" y="246"/>
                    <a:pt x="22345" y="278"/>
                    <a:pt x="22300" y="278"/>
                  </a:cubicBezTo>
                  <a:cubicBezTo>
                    <a:pt x="22253" y="278"/>
                    <a:pt x="22176" y="242"/>
                    <a:pt x="22087" y="169"/>
                  </a:cubicBezTo>
                  <a:cubicBezTo>
                    <a:pt x="22030" y="121"/>
                    <a:pt x="21955" y="106"/>
                    <a:pt x="21870" y="106"/>
                  </a:cubicBezTo>
                  <a:cubicBezTo>
                    <a:pt x="21729" y="106"/>
                    <a:pt x="21559" y="147"/>
                    <a:pt x="21391" y="147"/>
                  </a:cubicBezTo>
                  <a:cubicBezTo>
                    <a:pt x="21352" y="147"/>
                    <a:pt x="21313" y="144"/>
                    <a:pt x="21274" y="139"/>
                  </a:cubicBezTo>
                  <a:cubicBezTo>
                    <a:pt x="21253" y="136"/>
                    <a:pt x="21234" y="135"/>
                    <a:pt x="21216" y="135"/>
                  </a:cubicBezTo>
                  <a:cubicBezTo>
                    <a:pt x="21036" y="135"/>
                    <a:pt x="21051" y="281"/>
                    <a:pt x="20917" y="281"/>
                  </a:cubicBezTo>
                  <a:cubicBezTo>
                    <a:pt x="20880" y="281"/>
                    <a:pt x="20831" y="270"/>
                    <a:pt x="20763" y="241"/>
                  </a:cubicBezTo>
                  <a:cubicBezTo>
                    <a:pt x="20614" y="176"/>
                    <a:pt x="20460" y="155"/>
                    <a:pt x="20343" y="155"/>
                  </a:cubicBezTo>
                  <a:cubicBezTo>
                    <a:pt x="20199" y="155"/>
                    <a:pt x="20114" y="188"/>
                    <a:pt x="20170" y="211"/>
                  </a:cubicBezTo>
                  <a:cubicBezTo>
                    <a:pt x="20250" y="246"/>
                    <a:pt x="20181" y="311"/>
                    <a:pt x="20072" y="311"/>
                  </a:cubicBezTo>
                  <a:cubicBezTo>
                    <a:pt x="20048" y="311"/>
                    <a:pt x="20021" y="307"/>
                    <a:pt x="19993" y="300"/>
                  </a:cubicBezTo>
                  <a:cubicBezTo>
                    <a:pt x="19961" y="289"/>
                    <a:pt x="19930" y="284"/>
                    <a:pt x="19901" y="284"/>
                  </a:cubicBezTo>
                  <a:cubicBezTo>
                    <a:pt x="19801" y="284"/>
                    <a:pt x="19734" y="345"/>
                    <a:pt x="19790" y="460"/>
                  </a:cubicBezTo>
                  <a:cubicBezTo>
                    <a:pt x="19814" y="506"/>
                    <a:pt x="19766" y="518"/>
                    <a:pt x="19691" y="518"/>
                  </a:cubicBezTo>
                  <a:cubicBezTo>
                    <a:pt x="19614" y="518"/>
                    <a:pt x="19507" y="506"/>
                    <a:pt x="19418" y="506"/>
                  </a:cubicBezTo>
                  <a:cubicBezTo>
                    <a:pt x="19326" y="506"/>
                    <a:pt x="19253" y="519"/>
                    <a:pt x="19253" y="575"/>
                  </a:cubicBezTo>
                  <a:cubicBezTo>
                    <a:pt x="19253" y="678"/>
                    <a:pt x="19162" y="750"/>
                    <a:pt x="19051" y="750"/>
                  </a:cubicBezTo>
                  <a:cubicBezTo>
                    <a:pt x="18990" y="750"/>
                    <a:pt x="18922" y="728"/>
                    <a:pt x="18860" y="676"/>
                  </a:cubicBezTo>
                  <a:cubicBezTo>
                    <a:pt x="18757" y="591"/>
                    <a:pt x="18522" y="541"/>
                    <a:pt x="18380" y="541"/>
                  </a:cubicBezTo>
                  <a:cubicBezTo>
                    <a:pt x="18281" y="541"/>
                    <a:pt x="18228" y="565"/>
                    <a:pt x="18293" y="617"/>
                  </a:cubicBezTo>
                  <a:cubicBezTo>
                    <a:pt x="18454" y="748"/>
                    <a:pt x="17799" y="676"/>
                    <a:pt x="17972" y="807"/>
                  </a:cubicBezTo>
                  <a:cubicBezTo>
                    <a:pt x="18109" y="908"/>
                    <a:pt x="17906" y="992"/>
                    <a:pt x="17806" y="992"/>
                  </a:cubicBezTo>
                  <a:cubicBezTo>
                    <a:pt x="17777" y="992"/>
                    <a:pt x="17756" y="984"/>
                    <a:pt x="17756" y="968"/>
                  </a:cubicBezTo>
                  <a:cubicBezTo>
                    <a:pt x="17756" y="918"/>
                    <a:pt x="17582" y="838"/>
                    <a:pt x="17427" y="838"/>
                  </a:cubicBezTo>
                  <a:cubicBezTo>
                    <a:pt x="17358" y="838"/>
                    <a:pt x="17293" y="854"/>
                    <a:pt x="17248" y="896"/>
                  </a:cubicBezTo>
                  <a:cubicBezTo>
                    <a:pt x="17130" y="1001"/>
                    <a:pt x="17079" y="1123"/>
                    <a:pt x="17026" y="1123"/>
                  </a:cubicBezTo>
                  <a:cubicBezTo>
                    <a:pt x="17013" y="1123"/>
                    <a:pt x="17000" y="1116"/>
                    <a:pt x="16986" y="1099"/>
                  </a:cubicBezTo>
                  <a:cubicBezTo>
                    <a:pt x="16958" y="1065"/>
                    <a:pt x="16890" y="1049"/>
                    <a:pt x="16800" y="1049"/>
                  </a:cubicBezTo>
                  <a:cubicBezTo>
                    <a:pt x="16662" y="1049"/>
                    <a:pt x="16472" y="1087"/>
                    <a:pt x="16288" y="1158"/>
                  </a:cubicBezTo>
                  <a:cubicBezTo>
                    <a:pt x="16095" y="1231"/>
                    <a:pt x="16166" y="1293"/>
                    <a:pt x="16295" y="1293"/>
                  </a:cubicBezTo>
                  <a:cubicBezTo>
                    <a:pt x="16368" y="1293"/>
                    <a:pt x="16458" y="1274"/>
                    <a:pt x="16531" y="1227"/>
                  </a:cubicBezTo>
                  <a:cubicBezTo>
                    <a:pt x="16606" y="1179"/>
                    <a:pt x="16675" y="1160"/>
                    <a:pt x="16724" y="1160"/>
                  </a:cubicBezTo>
                  <a:cubicBezTo>
                    <a:pt x="16808" y="1160"/>
                    <a:pt x="16831" y="1216"/>
                    <a:pt x="16721" y="1273"/>
                  </a:cubicBezTo>
                  <a:cubicBezTo>
                    <a:pt x="16564" y="1350"/>
                    <a:pt x="16595" y="1405"/>
                    <a:pt x="16787" y="1405"/>
                  </a:cubicBezTo>
                  <a:cubicBezTo>
                    <a:pt x="16807" y="1405"/>
                    <a:pt x="16829" y="1405"/>
                    <a:pt x="16852" y="1404"/>
                  </a:cubicBezTo>
                  <a:cubicBezTo>
                    <a:pt x="16872" y="1402"/>
                    <a:pt x="16888" y="1402"/>
                    <a:pt x="16900" y="1402"/>
                  </a:cubicBezTo>
                  <a:cubicBezTo>
                    <a:pt x="17047" y="1402"/>
                    <a:pt x="16750" y="1487"/>
                    <a:pt x="16750" y="1620"/>
                  </a:cubicBezTo>
                  <a:cubicBezTo>
                    <a:pt x="16750" y="1764"/>
                    <a:pt x="17042" y="1679"/>
                    <a:pt x="17055" y="1826"/>
                  </a:cubicBezTo>
                  <a:cubicBezTo>
                    <a:pt x="17062" y="1907"/>
                    <a:pt x="17265" y="1962"/>
                    <a:pt x="17474" y="1962"/>
                  </a:cubicBezTo>
                  <a:cubicBezTo>
                    <a:pt x="17636" y="1962"/>
                    <a:pt x="17801" y="1929"/>
                    <a:pt x="17884" y="1852"/>
                  </a:cubicBezTo>
                  <a:cubicBezTo>
                    <a:pt x="17934" y="1806"/>
                    <a:pt x="17966" y="1788"/>
                    <a:pt x="17985" y="1788"/>
                  </a:cubicBezTo>
                  <a:cubicBezTo>
                    <a:pt x="18038" y="1788"/>
                    <a:pt x="17995" y="1929"/>
                    <a:pt x="17985" y="2013"/>
                  </a:cubicBezTo>
                  <a:cubicBezTo>
                    <a:pt x="17977" y="2089"/>
                    <a:pt x="18349" y="2158"/>
                    <a:pt x="18625" y="2158"/>
                  </a:cubicBezTo>
                  <a:cubicBezTo>
                    <a:pt x="18777" y="2158"/>
                    <a:pt x="18901" y="2137"/>
                    <a:pt x="18916" y="2085"/>
                  </a:cubicBezTo>
                  <a:cubicBezTo>
                    <a:pt x="18936" y="2016"/>
                    <a:pt x="18977" y="1993"/>
                    <a:pt x="19033" y="1993"/>
                  </a:cubicBezTo>
                  <a:cubicBezTo>
                    <a:pt x="19093" y="1993"/>
                    <a:pt x="19172" y="2020"/>
                    <a:pt x="19263" y="2042"/>
                  </a:cubicBezTo>
                  <a:cubicBezTo>
                    <a:pt x="19279" y="2046"/>
                    <a:pt x="19301" y="2048"/>
                    <a:pt x="19327" y="2048"/>
                  </a:cubicBezTo>
                  <a:cubicBezTo>
                    <a:pt x="19589" y="2048"/>
                    <a:pt x="20296" y="1866"/>
                    <a:pt x="20311" y="1708"/>
                  </a:cubicBezTo>
                  <a:cubicBezTo>
                    <a:pt x="20314" y="1668"/>
                    <a:pt x="20330" y="1651"/>
                    <a:pt x="20350" y="1651"/>
                  </a:cubicBezTo>
                  <a:cubicBezTo>
                    <a:pt x="20417" y="1651"/>
                    <a:pt x="20523" y="1840"/>
                    <a:pt x="20311" y="1983"/>
                  </a:cubicBezTo>
                  <a:cubicBezTo>
                    <a:pt x="20033" y="2173"/>
                    <a:pt x="19482" y="2144"/>
                    <a:pt x="19233" y="2216"/>
                  </a:cubicBezTo>
                  <a:cubicBezTo>
                    <a:pt x="18988" y="2288"/>
                    <a:pt x="19394" y="2462"/>
                    <a:pt x="19643" y="2652"/>
                  </a:cubicBezTo>
                  <a:cubicBezTo>
                    <a:pt x="19731" y="2721"/>
                    <a:pt x="19715" y="2752"/>
                    <a:pt x="19647" y="2752"/>
                  </a:cubicBezTo>
                  <a:cubicBezTo>
                    <a:pt x="19526" y="2752"/>
                    <a:pt x="19239" y="2652"/>
                    <a:pt x="19089" y="2494"/>
                  </a:cubicBezTo>
                  <a:cubicBezTo>
                    <a:pt x="18902" y="2294"/>
                    <a:pt x="18526" y="2257"/>
                    <a:pt x="18243" y="2257"/>
                  </a:cubicBezTo>
                  <a:cubicBezTo>
                    <a:pt x="18175" y="2257"/>
                    <a:pt x="18111" y="2259"/>
                    <a:pt x="18057" y="2262"/>
                  </a:cubicBezTo>
                  <a:cubicBezTo>
                    <a:pt x="17782" y="2275"/>
                    <a:pt x="17867" y="2783"/>
                    <a:pt x="18074" y="2783"/>
                  </a:cubicBezTo>
                  <a:cubicBezTo>
                    <a:pt x="18277" y="2783"/>
                    <a:pt x="18480" y="2858"/>
                    <a:pt x="18683" y="3176"/>
                  </a:cubicBezTo>
                  <a:cubicBezTo>
                    <a:pt x="18886" y="3497"/>
                    <a:pt x="19322" y="3421"/>
                    <a:pt x="19322" y="3569"/>
                  </a:cubicBezTo>
                  <a:cubicBezTo>
                    <a:pt x="19322" y="3600"/>
                    <a:pt x="19296" y="3613"/>
                    <a:pt x="19253" y="3613"/>
                  </a:cubicBezTo>
                  <a:cubicBezTo>
                    <a:pt x="19092" y="3613"/>
                    <a:pt x="18687" y="3439"/>
                    <a:pt x="18434" y="3395"/>
                  </a:cubicBezTo>
                  <a:cubicBezTo>
                    <a:pt x="18396" y="3388"/>
                    <a:pt x="18356" y="3385"/>
                    <a:pt x="18314" y="3385"/>
                  </a:cubicBezTo>
                  <a:cubicBezTo>
                    <a:pt x="18003" y="3385"/>
                    <a:pt x="17607" y="3567"/>
                    <a:pt x="17592" y="3772"/>
                  </a:cubicBezTo>
                  <a:cubicBezTo>
                    <a:pt x="17586" y="3886"/>
                    <a:pt x="17698" y="3937"/>
                    <a:pt x="17851" y="3937"/>
                  </a:cubicBezTo>
                  <a:cubicBezTo>
                    <a:pt x="18010" y="3937"/>
                    <a:pt x="18215" y="3882"/>
                    <a:pt x="18378" y="3785"/>
                  </a:cubicBezTo>
                  <a:cubicBezTo>
                    <a:pt x="18460" y="3736"/>
                    <a:pt x="18505" y="3716"/>
                    <a:pt x="18525" y="3716"/>
                  </a:cubicBezTo>
                  <a:cubicBezTo>
                    <a:pt x="18581" y="3716"/>
                    <a:pt x="18422" y="3882"/>
                    <a:pt x="18303" y="3992"/>
                  </a:cubicBezTo>
                  <a:cubicBezTo>
                    <a:pt x="18146" y="4139"/>
                    <a:pt x="18683" y="4254"/>
                    <a:pt x="18683" y="4427"/>
                  </a:cubicBezTo>
                  <a:cubicBezTo>
                    <a:pt x="18683" y="4501"/>
                    <a:pt x="18612" y="4533"/>
                    <a:pt x="18527" y="4533"/>
                  </a:cubicBezTo>
                  <a:cubicBezTo>
                    <a:pt x="18412" y="4533"/>
                    <a:pt x="18272" y="4475"/>
                    <a:pt x="18247" y="4385"/>
                  </a:cubicBezTo>
                  <a:cubicBezTo>
                    <a:pt x="18208" y="4237"/>
                    <a:pt x="18081" y="4090"/>
                    <a:pt x="17768" y="4090"/>
                  </a:cubicBezTo>
                  <a:cubicBezTo>
                    <a:pt x="17740" y="4090"/>
                    <a:pt x="17711" y="4091"/>
                    <a:pt x="17681" y="4093"/>
                  </a:cubicBezTo>
                  <a:cubicBezTo>
                    <a:pt x="17301" y="4123"/>
                    <a:pt x="17402" y="4385"/>
                    <a:pt x="17638" y="4414"/>
                  </a:cubicBezTo>
                  <a:cubicBezTo>
                    <a:pt x="17871" y="4440"/>
                    <a:pt x="17884" y="4617"/>
                    <a:pt x="17622" y="4617"/>
                  </a:cubicBezTo>
                  <a:cubicBezTo>
                    <a:pt x="17360" y="4617"/>
                    <a:pt x="16770" y="4781"/>
                    <a:pt x="16953" y="4951"/>
                  </a:cubicBezTo>
                  <a:cubicBezTo>
                    <a:pt x="17031" y="5024"/>
                    <a:pt x="17187" y="5041"/>
                    <a:pt x="17358" y="5041"/>
                  </a:cubicBezTo>
                  <a:cubicBezTo>
                    <a:pt x="17510" y="5041"/>
                    <a:pt x="17673" y="5028"/>
                    <a:pt x="17803" y="5028"/>
                  </a:cubicBezTo>
                  <a:cubicBezTo>
                    <a:pt x="17908" y="5028"/>
                    <a:pt x="17992" y="5037"/>
                    <a:pt x="18028" y="5069"/>
                  </a:cubicBezTo>
                  <a:cubicBezTo>
                    <a:pt x="18102" y="5134"/>
                    <a:pt x="18252" y="5176"/>
                    <a:pt x="18383" y="5176"/>
                  </a:cubicBezTo>
                  <a:cubicBezTo>
                    <a:pt x="18483" y="5176"/>
                    <a:pt x="18573" y="5152"/>
                    <a:pt x="18611" y="5095"/>
                  </a:cubicBezTo>
                  <a:cubicBezTo>
                    <a:pt x="18657" y="5027"/>
                    <a:pt x="18761" y="5011"/>
                    <a:pt x="18893" y="5011"/>
                  </a:cubicBezTo>
                  <a:cubicBezTo>
                    <a:pt x="19008" y="5011"/>
                    <a:pt x="19144" y="5023"/>
                    <a:pt x="19279" y="5023"/>
                  </a:cubicBezTo>
                  <a:cubicBezTo>
                    <a:pt x="19568" y="5023"/>
                    <a:pt x="19643" y="5069"/>
                    <a:pt x="19774" y="5184"/>
                  </a:cubicBezTo>
                  <a:cubicBezTo>
                    <a:pt x="19828" y="5232"/>
                    <a:pt x="19897" y="5253"/>
                    <a:pt x="19972" y="5253"/>
                  </a:cubicBezTo>
                  <a:cubicBezTo>
                    <a:pt x="20081" y="5253"/>
                    <a:pt x="20200" y="5209"/>
                    <a:pt x="20295" y="5141"/>
                  </a:cubicBezTo>
                  <a:cubicBezTo>
                    <a:pt x="20455" y="5023"/>
                    <a:pt x="20455" y="5023"/>
                    <a:pt x="20658" y="5023"/>
                  </a:cubicBezTo>
                  <a:cubicBezTo>
                    <a:pt x="20862" y="5023"/>
                    <a:pt x="20904" y="4892"/>
                    <a:pt x="20803" y="4735"/>
                  </a:cubicBezTo>
                  <a:cubicBezTo>
                    <a:pt x="20779" y="4697"/>
                    <a:pt x="20747" y="4683"/>
                    <a:pt x="20710" y="4683"/>
                  </a:cubicBezTo>
                  <a:cubicBezTo>
                    <a:pt x="20621" y="4683"/>
                    <a:pt x="20508" y="4764"/>
                    <a:pt x="20450" y="4764"/>
                  </a:cubicBezTo>
                  <a:cubicBezTo>
                    <a:pt x="20431" y="4764"/>
                    <a:pt x="20418" y="4756"/>
                    <a:pt x="20413" y="4735"/>
                  </a:cubicBezTo>
                  <a:cubicBezTo>
                    <a:pt x="20387" y="4632"/>
                    <a:pt x="20255" y="4579"/>
                    <a:pt x="20033" y="4579"/>
                  </a:cubicBezTo>
                  <a:cubicBezTo>
                    <a:pt x="19945" y="4579"/>
                    <a:pt x="19843" y="4587"/>
                    <a:pt x="19728" y="4604"/>
                  </a:cubicBezTo>
                  <a:cubicBezTo>
                    <a:pt x="19695" y="4609"/>
                    <a:pt x="19666" y="4611"/>
                    <a:pt x="19640" y="4611"/>
                  </a:cubicBezTo>
                  <a:cubicBezTo>
                    <a:pt x="19383" y="4611"/>
                    <a:pt x="19485" y="4403"/>
                    <a:pt x="19671" y="4403"/>
                  </a:cubicBezTo>
                  <a:cubicBezTo>
                    <a:pt x="19694" y="4403"/>
                    <a:pt x="19719" y="4407"/>
                    <a:pt x="19745" y="4414"/>
                  </a:cubicBezTo>
                  <a:cubicBezTo>
                    <a:pt x="19843" y="4443"/>
                    <a:pt x="19956" y="4456"/>
                    <a:pt x="20074" y="4456"/>
                  </a:cubicBezTo>
                  <a:cubicBezTo>
                    <a:pt x="20249" y="4456"/>
                    <a:pt x="20435" y="4428"/>
                    <a:pt x="20600" y="4385"/>
                  </a:cubicBezTo>
                  <a:cubicBezTo>
                    <a:pt x="20875" y="4313"/>
                    <a:pt x="20658" y="4182"/>
                    <a:pt x="20658" y="4067"/>
                  </a:cubicBezTo>
                  <a:cubicBezTo>
                    <a:pt x="20658" y="4015"/>
                    <a:pt x="20730" y="4001"/>
                    <a:pt x="20833" y="4001"/>
                  </a:cubicBezTo>
                  <a:cubicBezTo>
                    <a:pt x="20957" y="4001"/>
                    <a:pt x="21125" y="4021"/>
                    <a:pt x="21268" y="4021"/>
                  </a:cubicBezTo>
                  <a:cubicBezTo>
                    <a:pt x="21530" y="4021"/>
                    <a:pt x="21907" y="3602"/>
                    <a:pt x="21923" y="3353"/>
                  </a:cubicBezTo>
                  <a:cubicBezTo>
                    <a:pt x="21934" y="3184"/>
                    <a:pt x="21655" y="3157"/>
                    <a:pt x="21386" y="3157"/>
                  </a:cubicBezTo>
                  <a:cubicBezTo>
                    <a:pt x="21263" y="3157"/>
                    <a:pt x="21143" y="3163"/>
                    <a:pt x="21052" y="3163"/>
                  </a:cubicBezTo>
                  <a:cubicBezTo>
                    <a:pt x="20782" y="3163"/>
                    <a:pt x="21184" y="2973"/>
                    <a:pt x="21690" y="2973"/>
                  </a:cubicBezTo>
                  <a:cubicBezTo>
                    <a:pt x="21725" y="2973"/>
                    <a:pt x="21760" y="2974"/>
                    <a:pt x="21795" y="2976"/>
                  </a:cubicBezTo>
                  <a:cubicBezTo>
                    <a:pt x="21826" y="2978"/>
                    <a:pt x="21854" y="2978"/>
                    <a:pt x="21880" y="2978"/>
                  </a:cubicBezTo>
                  <a:cubicBezTo>
                    <a:pt x="22319" y="2978"/>
                    <a:pt x="22106" y="2752"/>
                    <a:pt x="22201" y="2671"/>
                  </a:cubicBezTo>
                  <a:cubicBezTo>
                    <a:pt x="22221" y="2654"/>
                    <a:pt x="22247" y="2647"/>
                    <a:pt x="22278" y="2647"/>
                  </a:cubicBezTo>
                  <a:cubicBezTo>
                    <a:pt x="22383" y="2647"/>
                    <a:pt x="22546" y="2725"/>
                    <a:pt x="22726" y="2725"/>
                  </a:cubicBezTo>
                  <a:cubicBezTo>
                    <a:pt x="22763" y="2725"/>
                    <a:pt x="22802" y="2722"/>
                    <a:pt x="22840" y="2714"/>
                  </a:cubicBezTo>
                  <a:cubicBezTo>
                    <a:pt x="23115" y="2655"/>
                    <a:pt x="22929" y="2422"/>
                    <a:pt x="23115" y="2422"/>
                  </a:cubicBezTo>
                  <a:cubicBezTo>
                    <a:pt x="23250" y="2422"/>
                    <a:pt x="23551" y="2219"/>
                    <a:pt x="24147" y="1885"/>
                  </a:cubicBezTo>
                  <a:cubicBezTo>
                    <a:pt x="24744" y="1551"/>
                    <a:pt x="25209" y="1610"/>
                    <a:pt x="25238" y="1420"/>
                  </a:cubicBezTo>
                  <a:cubicBezTo>
                    <a:pt x="25249" y="1354"/>
                    <a:pt x="25148" y="1335"/>
                    <a:pt x="25007" y="1335"/>
                  </a:cubicBezTo>
                  <a:cubicBezTo>
                    <a:pt x="24808" y="1335"/>
                    <a:pt x="24529" y="1373"/>
                    <a:pt x="24368" y="1373"/>
                  </a:cubicBezTo>
                  <a:cubicBezTo>
                    <a:pt x="24321" y="1373"/>
                    <a:pt x="24284" y="1370"/>
                    <a:pt x="24262" y="1361"/>
                  </a:cubicBezTo>
                  <a:cubicBezTo>
                    <a:pt x="24134" y="1312"/>
                    <a:pt x="24700" y="1180"/>
                    <a:pt x="24954" y="1180"/>
                  </a:cubicBezTo>
                  <a:cubicBezTo>
                    <a:pt x="24987" y="1180"/>
                    <a:pt x="25015" y="1182"/>
                    <a:pt x="25035" y="1187"/>
                  </a:cubicBezTo>
                  <a:cubicBezTo>
                    <a:pt x="25072" y="1197"/>
                    <a:pt x="25111" y="1203"/>
                    <a:pt x="25156" y="1203"/>
                  </a:cubicBezTo>
                  <a:cubicBezTo>
                    <a:pt x="25324" y="1203"/>
                    <a:pt x="25568" y="1125"/>
                    <a:pt x="26038" y="896"/>
                  </a:cubicBezTo>
                  <a:cubicBezTo>
                    <a:pt x="26528" y="657"/>
                    <a:pt x="26436" y="567"/>
                    <a:pt x="26248" y="567"/>
                  </a:cubicBezTo>
                  <a:cubicBezTo>
                    <a:pt x="26209" y="567"/>
                    <a:pt x="26166" y="571"/>
                    <a:pt x="26123" y="578"/>
                  </a:cubicBezTo>
                  <a:cubicBezTo>
                    <a:pt x="26080" y="585"/>
                    <a:pt x="26037" y="589"/>
                    <a:pt x="25995" y="589"/>
                  </a:cubicBezTo>
                  <a:cubicBezTo>
                    <a:pt x="25791" y="589"/>
                    <a:pt x="25604" y="507"/>
                    <a:pt x="25615" y="372"/>
                  </a:cubicBezTo>
                  <a:cubicBezTo>
                    <a:pt x="25620" y="306"/>
                    <a:pt x="25561" y="292"/>
                    <a:pt x="25488" y="292"/>
                  </a:cubicBezTo>
                  <a:cubicBezTo>
                    <a:pt x="25431" y="292"/>
                    <a:pt x="25365" y="301"/>
                    <a:pt x="25315" y="301"/>
                  </a:cubicBezTo>
                  <a:cubicBezTo>
                    <a:pt x="25273" y="301"/>
                    <a:pt x="25242" y="294"/>
                    <a:pt x="25238" y="270"/>
                  </a:cubicBezTo>
                  <a:cubicBezTo>
                    <a:pt x="25233" y="241"/>
                    <a:pt x="25187" y="226"/>
                    <a:pt x="25115" y="226"/>
                  </a:cubicBezTo>
                  <a:cubicBezTo>
                    <a:pt x="24978" y="226"/>
                    <a:pt x="24744" y="277"/>
                    <a:pt x="24498" y="372"/>
                  </a:cubicBezTo>
                  <a:cubicBezTo>
                    <a:pt x="24423" y="401"/>
                    <a:pt x="24376" y="413"/>
                    <a:pt x="24351" y="413"/>
                  </a:cubicBezTo>
                  <a:cubicBezTo>
                    <a:pt x="24249" y="413"/>
                    <a:pt x="24499" y="216"/>
                    <a:pt x="24626" y="169"/>
                  </a:cubicBezTo>
                  <a:cubicBezTo>
                    <a:pt x="24786" y="110"/>
                    <a:pt x="23669" y="169"/>
                    <a:pt x="23479" y="37"/>
                  </a:cubicBezTo>
                  <a:cubicBezTo>
                    <a:pt x="23448" y="16"/>
                    <a:pt x="23417" y="7"/>
                    <a:pt x="23385" y="7"/>
                  </a:cubicBezTo>
                  <a:cubicBezTo>
                    <a:pt x="23262" y="7"/>
                    <a:pt x="23132" y="131"/>
                    <a:pt x="23014" y="131"/>
                  </a:cubicBezTo>
                  <a:cubicBezTo>
                    <a:pt x="22974" y="131"/>
                    <a:pt x="22936" y="117"/>
                    <a:pt x="22899" y="80"/>
                  </a:cubicBezTo>
                  <a:cubicBezTo>
                    <a:pt x="22842" y="23"/>
                    <a:pt x="22754" y="0"/>
                    <a:pt x="22665" y="0"/>
                  </a:cubicBezTo>
                  <a:close/>
                  <a:moveTo>
                    <a:pt x="8097" y="4308"/>
                  </a:moveTo>
                  <a:cubicBezTo>
                    <a:pt x="8020" y="4308"/>
                    <a:pt x="7987" y="4420"/>
                    <a:pt x="7987" y="4486"/>
                  </a:cubicBezTo>
                  <a:cubicBezTo>
                    <a:pt x="7987" y="4514"/>
                    <a:pt x="7957" y="4525"/>
                    <a:pt x="7912" y="4525"/>
                  </a:cubicBezTo>
                  <a:cubicBezTo>
                    <a:pt x="7818" y="4525"/>
                    <a:pt x="7659" y="4480"/>
                    <a:pt x="7552" y="4440"/>
                  </a:cubicBezTo>
                  <a:cubicBezTo>
                    <a:pt x="7535" y="4434"/>
                    <a:pt x="7519" y="4431"/>
                    <a:pt x="7501" y="4431"/>
                  </a:cubicBezTo>
                  <a:cubicBezTo>
                    <a:pt x="7351" y="4431"/>
                    <a:pt x="7164" y="4642"/>
                    <a:pt x="6955" y="4745"/>
                  </a:cubicBezTo>
                  <a:cubicBezTo>
                    <a:pt x="6730" y="4859"/>
                    <a:pt x="6711" y="5054"/>
                    <a:pt x="6513" y="5054"/>
                  </a:cubicBezTo>
                  <a:cubicBezTo>
                    <a:pt x="6507" y="5054"/>
                    <a:pt x="6500" y="5053"/>
                    <a:pt x="6494" y="5053"/>
                  </a:cubicBezTo>
                  <a:cubicBezTo>
                    <a:pt x="6485" y="5052"/>
                    <a:pt x="6476" y="5052"/>
                    <a:pt x="6468" y="5052"/>
                  </a:cubicBezTo>
                  <a:cubicBezTo>
                    <a:pt x="6250" y="5052"/>
                    <a:pt x="5957" y="5241"/>
                    <a:pt x="6055" y="5282"/>
                  </a:cubicBezTo>
                  <a:cubicBezTo>
                    <a:pt x="6147" y="5320"/>
                    <a:pt x="6077" y="5482"/>
                    <a:pt x="6139" y="5482"/>
                  </a:cubicBezTo>
                  <a:cubicBezTo>
                    <a:pt x="6148" y="5482"/>
                    <a:pt x="6158" y="5479"/>
                    <a:pt x="6172" y="5472"/>
                  </a:cubicBezTo>
                  <a:cubicBezTo>
                    <a:pt x="6250" y="5432"/>
                    <a:pt x="6288" y="5412"/>
                    <a:pt x="6333" y="5412"/>
                  </a:cubicBezTo>
                  <a:cubicBezTo>
                    <a:pt x="6354" y="5412"/>
                    <a:pt x="6376" y="5417"/>
                    <a:pt x="6405" y="5426"/>
                  </a:cubicBezTo>
                  <a:cubicBezTo>
                    <a:pt x="6429" y="5434"/>
                    <a:pt x="6450" y="5438"/>
                    <a:pt x="6468" y="5438"/>
                  </a:cubicBezTo>
                  <a:cubicBezTo>
                    <a:pt x="6573" y="5438"/>
                    <a:pt x="6606" y="5327"/>
                    <a:pt x="6667" y="5266"/>
                  </a:cubicBezTo>
                  <a:cubicBezTo>
                    <a:pt x="6674" y="5259"/>
                    <a:pt x="6680" y="5256"/>
                    <a:pt x="6686" y="5256"/>
                  </a:cubicBezTo>
                  <a:cubicBezTo>
                    <a:pt x="6736" y="5256"/>
                    <a:pt x="6728" y="5528"/>
                    <a:pt x="6900" y="5528"/>
                  </a:cubicBezTo>
                  <a:cubicBezTo>
                    <a:pt x="7037" y="5528"/>
                    <a:pt x="7034" y="5264"/>
                    <a:pt x="7127" y="5264"/>
                  </a:cubicBezTo>
                  <a:cubicBezTo>
                    <a:pt x="7141" y="5264"/>
                    <a:pt x="7157" y="5269"/>
                    <a:pt x="7175" y="5282"/>
                  </a:cubicBezTo>
                  <a:cubicBezTo>
                    <a:pt x="7210" y="5307"/>
                    <a:pt x="7239" y="5317"/>
                    <a:pt x="7263" y="5317"/>
                  </a:cubicBezTo>
                  <a:cubicBezTo>
                    <a:pt x="7340" y="5317"/>
                    <a:pt x="7372" y="5215"/>
                    <a:pt x="7394" y="5138"/>
                  </a:cubicBezTo>
                  <a:cubicBezTo>
                    <a:pt x="7421" y="5037"/>
                    <a:pt x="7421" y="4863"/>
                    <a:pt x="7581" y="4833"/>
                  </a:cubicBezTo>
                  <a:cubicBezTo>
                    <a:pt x="7593" y="4831"/>
                    <a:pt x="7603" y="4830"/>
                    <a:pt x="7611" y="4830"/>
                  </a:cubicBezTo>
                  <a:cubicBezTo>
                    <a:pt x="7724" y="4830"/>
                    <a:pt x="7616" y="5000"/>
                    <a:pt x="7683" y="5122"/>
                  </a:cubicBezTo>
                  <a:cubicBezTo>
                    <a:pt x="7718" y="5184"/>
                    <a:pt x="7762" y="5207"/>
                    <a:pt x="7804" y="5207"/>
                  </a:cubicBezTo>
                  <a:cubicBezTo>
                    <a:pt x="7893" y="5207"/>
                    <a:pt x="7979" y="5109"/>
                    <a:pt x="7987" y="5050"/>
                  </a:cubicBezTo>
                  <a:cubicBezTo>
                    <a:pt x="8004" y="4964"/>
                    <a:pt x="8266" y="5020"/>
                    <a:pt x="8249" y="4919"/>
                  </a:cubicBezTo>
                  <a:cubicBezTo>
                    <a:pt x="8236" y="4817"/>
                    <a:pt x="8321" y="4788"/>
                    <a:pt x="8249" y="4673"/>
                  </a:cubicBezTo>
                  <a:cubicBezTo>
                    <a:pt x="8177" y="4558"/>
                    <a:pt x="8367" y="4588"/>
                    <a:pt x="8456" y="4499"/>
                  </a:cubicBezTo>
                  <a:cubicBezTo>
                    <a:pt x="8544" y="4411"/>
                    <a:pt x="8338" y="4486"/>
                    <a:pt x="8194" y="4355"/>
                  </a:cubicBezTo>
                  <a:cubicBezTo>
                    <a:pt x="8156" y="4321"/>
                    <a:pt x="8124" y="4308"/>
                    <a:pt x="8097" y="4308"/>
                  </a:cubicBezTo>
                  <a:close/>
                  <a:moveTo>
                    <a:pt x="7739" y="5331"/>
                  </a:moveTo>
                  <a:cubicBezTo>
                    <a:pt x="7612" y="5331"/>
                    <a:pt x="7149" y="5677"/>
                    <a:pt x="7263" y="5688"/>
                  </a:cubicBezTo>
                  <a:cubicBezTo>
                    <a:pt x="7279" y="5690"/>
                    <a:pt x="7294" y="5691"/>
                    <a:pt x="7309" y="5691"/>
                  </a:cubicBezTo>
                  <a:cubicBezTo>
                    <a:pt x="7552" y="5691"/>
                    <a:pt x="7783" y="5478"/>
                    <a:pt x="7771" y="5354"/>
                  </a:cubicBezTo>
                  <a:cubicBezTo>
                    <a:pt x="7769" y="5338"/>
                    <a:pt x="7758" y="5331"/>
                    <a:pt x="7739" y="5331"/>
                  </a:cubicBezTo>
                  <a:close/>
                  <a:moveTo>
                    <a:pt x="12153" y="5742"/>
                  </a:moveTo>
                  <a:cubicBezTo>
                    <a:pt x="12107" y="5742"/>
                    <a:pt x="12066" y="5764"/>
                    <a:pt x="12043" y="5819"/>
                  </a:cubicBezTo>
                  <a:cubicBezTo>
                    <a:pt x="11983" y="5957"/>
                    <a:pt x="12096" y="6036"/>
                    <a:pt x="12208" y="6036"/>
                  </a:cubicBezTo>
                  <a:cubicBezTo>
                    <a:pt x="12261" y="6036"/>
                    <a:pt x="12314" y="6018"/>
                    <a:pt x="12348" y="5980"/>
                  </a:cubicBezTo>
                  <a:cubicBezTo>
                    <a:pt x="12421" y="5894"/>
                    <a:pt x="12273" y="5742"/>
                    <a:pt x="12153" y="5742"/>
                  </a:cubicBezTo>
                  <a:close/>
                  <a:moveTo>
                    <a:pt x="13295" y="4810"/>
                  </a:moveTo>
                  <a:cubicBezTo>
                    <a:pt x="13162" y="4810"/>
                    <a:pt x="13306" y="5060"/>
                    <a:pt x="13481" y="5210"/>
                  </a:cubicBezTo>
                  <a:cubicBezTo>
                    <a:pt x="13557" y="5274"/>
                    <a:pt x="13562" y="5302"/>
                    <a:pt x="13523" y="5302"/>
                  </a:cubicBezTo>
                  <a:cubicBezTo>
                    <a:pt x="13459" y="5302"/>
                    <a:pt x="13276" y="5225"/>
                    <a:pt x="13104" y="5109"/>
                  </a:cubicBezTo>
                  <a:cubicBezTo>
                    <a:pt x="13043" y="5067"/>
                    <a:pt x="12996" y="5050"/>
                    <a:pt x="12963" y="5050"/>
                  </a:cubicBezTo>
                  <a:cubicBezTo>
                    <a:pt x="12845" y="5050"/>
                    <a:pt x="12887" y="5261"/>
                    <a:pt x="12986" y="5338"/>
                  </a:cubicBezTo>
                  <a:cubicBezTo>
                    <a:pt x="13066" y="5400"/>
                    <a:pt x="13038" y="5477"/>
                    <a:pt x="12965" y="5477"/>
                  </a:cubicBezTo>
                  <a:cubicBezTo>
                    <a:pt x="12918" y="5477"/>
                    <a:pt x="12851" y="5444"/>
                    <a:pt x="12783" y="5354"/>
                  </a:cubicBezTo>
                  <a:cubicBezTo>
                    <a:pt x="12606" y="5122"/>
                    <a:pt x="12521" y="4876"/>
                    <a:pt x="12246" y="4860"/>
                  </a:cubicBezTo>
                  <a:cubicBezTo>
                    <a:pt x="12240" y="4859"/>
                    <a:pt x="12234" y="4859"/>
                    <a:pt x="12228" y="4859"/>
                  </a:cubicBezTo>
                  <a:cubicBezTo>
                    <a:pt x="11973" y="4859"/>
                    <a:pt x="12098" y="5131"/>
                    <a:pt x="12200" y="5266"/>
                  </a:cubicBezTo>
                  <a:cubicBezTo>
                    <a:pt x="12348" y="5456"/>
                    <a:pt x="12492" y="5498"/>
                    <a:pt x="12724" y="5629"/>
                  </a:cubicBezTo>
                  <a:cubicBezTo>
                    <a:pt x="12787" y="5665"/>
                    <a:pt x="12859" y="5677"/>
                    <a:pt x="12936" y="5677"/>
                  </a:cubicBezTo>
                  <a:cubicBezTo>
                    <a:pt x="13114" y="5677"/>
                    <a:pt x="13312" y="5610"/>
                    <a:pt x="13445" y="5610"/>
                  </a:cubicBezTo>
                  <a:cubicBezTo>
                    <a:pt x="13468" y="5610"/>
                    <a:pt x="13489" y="5612"/>
                    <a:pt x="13507" y="5616"/>
                  </a:cubicBezTo>
                  <a:cubicBezTo>
                    <a:pt x="13684" y="5659"/>
                    <a:pt x="13320" y="5878"/>
                    <a:pt x="13435" y="6023"/>
                  </a:cubicBezTo>
                  <a:cubicBezTo>
                    <a:pt x="13483" y="6081"/>
                    <a:pt x="13563" y="6099"/>
                    <a:pt x="13659" y="6099"/>
                  </a:cubicBezTo>
                  <a:cubicBezTo>
                    <a:pt x="13799" y="6099"/>
                    <a:pt x="13972" y="6060"/>
                    <a:pt x="14120" y="6052"/>
                  </a:cubicBezTo>
                  <a:cubicBezTo>
                    <a:pt x="14365" y="6039"/>
                    <a:pt x="14251" y="5892"/>
                    <a:pt x="14395" y="5790"/>
                  </a:cubicBezTo>
                  <a:cubicBezTo>
                    <a:pt x="14539" y="5688"/>
                    <a:pt x="14251" y="5702"/>
                    <a:pt x="14365" y="5456"/>
                  </a:cubicBezTo>
                  <a:cubicBezTo>
                    <a:pt x="14466" y="5247"/>
                    <a:pt x="14134" y="4930"/>
                    <a:pt x="14023" y="4930"/>
                  </a:cubicBezTo>
                  <a:cubicBezTo>
                    <a:pt x="14004" y="4930"/>
                    <a:pt x="13991" y="4940"/>
                    <a:pt x="13989" y="4961"/>
                  </a:cubicBezTo>
                  <a:cubicBezTo>
                    <a:pt x="13985" y="5001"/>
                    <a:pt x="13958" y="5018"/>
                    <a:pt x="13914" y="5018"/>
                  </a:cubicBezTo>
                  <a:cubicBezTo>
                    <a:pt x="13798" y="5018"/>
                    <a:pt x="13570" y="4904"/>
                    <a:pt x="13379" y="4830"/>
                  </a:cubicBezTo>
                  <a:cubicBezTo>
                    <a:pt x="13344" y="4816"/>
                    <a:pt x="13316" y="4810"/>
                    <a:pt x="13295" y="4810"/>
                  </a:cubicBezTo>
                  <a:close/>
                  <a:moveTo>
                    <a:pt x="15256" y="5688"/>
                  </a:moveTo>
                  <a:cubicBezTo>
                    <a:pt x="14943" y="5688"/>
                    <a:pt x="14538" y="5994"/>
                    <a:pt x="14628" y="6065"/>
                  </a:cubicBezTo>
                  <a:cubicBezTo>
                    <a:pt x="14752" y="6161"/>
                    <a:pt x="15294" y="6299"/>
                    <a:pt x="15574" y="6299"/>
                  </a:cubicBezTo>
                  <a:cubicBezTo>
                    <a:pt x="15589" y="6299"/>
                    <a:pt x="15603" y="6299"/>
                    <a:pt x="15617" y="6298"/>
                  </a:cubicBezTo>
                  <a:cubicBezTo>
                    <a:pt x="15879" y="6285"/>
                    <a:pt x="15748" y="5964"/>
                    <a:pt x="15456" y="5747"/>
                  </a:cubicBezTo>
                  <a:cubicBezTo>
                    <a:pt x="15400" y="5705"/>
                    <a:pt x="15331" y="5688"/>
                    <a:pt x="15256" y="5688"/>
                  </a:cubicBezTo>
                  <a:close/>
                  <a:moveTo>
                    <a:pt x="15046" y="4676"/>
                  </a:moveTo>
                  <a:cubicBezTo>
                    <a:pt x="14791" y="4676"/>
                    <a:pt x="14555" y="4736"/>
                    <a:pt x="14644" y="4863"/>
                  </a:cubicBezTo>
                  <a:cubicBezTo>
                    <a:pt x="14727" y="4981"/>
                    <a:pt x="15303" y="5205"/>
                    <a:pt x="15560" y="5205"/>
                  </a:cubicBezTo>
                  <a:cubicBezTo>
                    <a:pt x="15618" y="5205"/>
                    <a:pt x="15660" y="5194"/>
                    <a:pt x="15676" y="5168"/>
                  </a:cubicBezTo>
                  <a:cubicBezTo>
                    <a:pt x="15692" y="5142"/>
                    <a:pt x="15711" y="5131"/>
                    <a:pt x="15734" y="5131"/>
                  </a:cubicBezTo>
                  <a:cubicBezTo>
                    <a:pt x="15838" y="5131"/>
                    <a:pt x="16004" y="5370"/>
                    <a:pt x="16112" y="5502"/>
                  </a:cubicBezTo>
                  <a:cubicBezTo>
                    <a:pt x="16243" y="5662"/>
                    <a:pt x="16023" y="5718"/>
                    <a:pt x="16125" y="6009"/>
                  </a:cubicBezTo>
                  <a:cubicBezTo>
                    <a:pt x="16175" y="6154"/>
                    <a:pt x="16230" y="6175"/>
                    <a:pt x="16293" y="6175"/>
                  </a:cubicBezTo>
                  <a:cubicBezTo>
                    <a:pt x="16319" y="6175"/>
                    <a:pt x="16346" y="6171"/>
                    <a:pt x="16375" y="6171"/>
                  </a:cubicBezTo>
                  <a:cubicBezTo>
                    <a:pt x="16415" y="6171"/>
                    <a:pt x="16458" y="6178"/>
                    <a:pt x="16505" y="6213"/>
                  </a:cubicBezTo>
                  <a:cubicBezTo>
                    <a:pt x="16605" y="6288"/>
                    <a:pt x="16744" y="6345"/>
                    <a:pt x="16865" y="6345"/>
                  </a:cubicBezTo>
                  <a:cubicBezTo>
                    <a:pt x="16933" y="6345"/>
                    <a:pt x="16995" y="6327"/>
                    <a:pt x="17042" y="6285"/>
                  </a:cubicBezTo>
                  <a:cubicBezTo>
                    <a:pt x="17133" y="6205"/>
                    <a:pt x="17187" y="6139"/>
                    <a:pt x="17227" y="6139"/>
                  </a:cubicBezTo>
                  <a:cubicBezTo>
                    <a:pt x="17245" y="6139"/>
                    <a:pt x="17260" y="6152"/>
                    <a:pt x="17274" y="6183"/>
                  </a:cubicBezTo>
                  <a:cubicBezTo>
                    <a:pt x="17343" y="6347"/>
                    <a:pt x="17664" y="6373"/>
                    <a:pt x="18362" y="6389"/>
                  </a:cubicBezTo>
                  <a:cubicBezTo>
                    <a:pt x="18380" y="6390"/>
                    <a:pt x="18398" y="6390"/>
                    <a:pt x="18415" y="6390"/>
                  </a:cubicBezTo>
                  <a:cubicBezTo>
                    <a:pt x="18946" y="6390"/>
                    <a:pt x="18923" y="6189"/>
                    <a:pt x="19015" y="6189"/>
                  </a:cubicBezTo>
                  <a:cubicBezTo>
                    <a:pt x="19034" y="6189"/>
                    <a:pt x="19057" y="6197"/>
                    <a:pt x="19089" y="6216"/>
                  </a:cubicBezTo>
                  <a:cubicBezTo>
                    <a:pt x="19216" y="6287"/>
                    <a:pt x="19443" y="6314"/>
                    <a:pt x="19646" y="6314"/>
                  </a:cubicBezTo>
                  <a:cubicBezTo>
                    <a:pt x="19769" y="6314"/>
                    <a:pt x="19884" y="6304"/>
                    <a:pt x="19961" y="6288"/>
                  </a:cubicBezTo>
                  <a:cubicBezTo>
                    <a:pt x="20164" y="6242"/>
                    <a:pt x="20265" y="5924"/>
                    <a:pt x="20252" y="5764"/>
                  </a:cubicBezTo>
                  <a:cubicBezTo>
                    <a:pt x="20243" y="5655"/>
                    <a:pt x="19525" y="5560"/>
                    <a:pt x="18976" y="5560"/>
                  </a:cubicBezTo>
                  <a:cubicBezTo>
                    <a:pt x="18716" y="5560"/>
                    <a:pt x="18494" y="5581"/>
                    <a:pt x="18405" y="5633"/>
                  </a:cubicBezTo>
                  <a:cubicBezTo>
                    <a:pt x="18329" y="5677"/>
                    <a:pt x="18241" y="5691"/>
                    <a:pt x="18148" y="5691"/>
                  </a:cubicBezTo>
                  <a:cubicBezTo>
                    <a:pt x="17977" y="5691"/>
                    <a:pt x="17792" y="5642"/>
                    <a:pt x="17643" y="5642"/>
                  </a:cubicBezTo>
                  <a:cubicBezTo>
                    <a:pt x="17580" y="5642"/>
                    <a:pt x="17524" y="5651"/>
                    <a:pt x="17478" y="5675"/>
                  </a:cubicBezTo>
                  <a:cubicBezTo>
                    <a:pt x="17437" y="5697"/>
                    <a:pt x="17407" y="5706"/>
                    <a:pt x="17382" y="5706"/>
                  </a:cubicBezTo>
                  <a:cubicBezTo>
                    <a:pt x="17269" y="5706"/>
                    <a:pt x="17259" y="5529"/>
                    <a:pt x="16940" y="5518"/>
                  </a:cubicBezTo>
                  <a:cubicBezTo>
                    <a:pt x="16547" y="5502"/>
                    <a:pt x="16967" y="5299"/>
                    <a:pt x="17042" y="5210"/>
                  </a:cubicBezTo>
                  <a:cubicBezTo>
                    <a:pt x="17106" y="5134"/>
                    <a:pt x="16584" y="4942"/>
                    <a:pt x="16272" y="4942"/>
                  </a:cubicBezTo>
                  <a:cubicBezTo>
                    <a:pt x="16233" y="4942"/>
                    <a:pt x="16198" y="4945"/>
                    <a:pt x="16167" y="4951"/>
                  </a:cubicBezTo>
                  <a:cubicBezTo>
                    <a:pt x="16125" y="4960"/>
                    <a:pt x="16086" y="4964"/>
                    <a:pt x="16049" y="4964"/>
                  </a:cubicBezTo>
                  <a:cubicBezTo>
                    <a:pt x="15841" y="4964"/>
                    <a:pt x="15692" y="4845"/>
                    <a:pt x="15473" y="4745"/>
                  </a:cubicBezTo>
                  <a:cubicBezTo>
                    <a:pt x="15373" y="4700"/>
                    <a:pt x="15206" y="4676"/>
                    <a:pt x="15046" y="4676"/>
                  </a:cubicBezTo>
                  <a:close/>
                  <a:moveTo>
                    <a:pt x="10650" y="4844"/>
                  </a:moveTo>
                  <a:cubicBezTo>
                    <a:pt x="10641" y="4844"/>
                    <a:pt x="10632" y="4845"/>
                    <a:pt x="10621" y="4847"/>
                  </a:cubicBezTo>
                  <a:cubicBezTo>
                    <a:pt x="10431" y="4876"/>
                    <a:pt x="10025" y="5181"/>
                    <a:pt x="10271" y="5210"/>
                  </a:cubicBezTo>
                  <a:cubicBezTo>
                    <a:pt x="10516" y="5236"/>
                    <a:pt x="10431" y="5367"/>
                    <a:pt x="10300" y="5426"/>
                  </a:cubicBezTo>
                  <a:cubicBezTo>
                    <a:pt x="10169" y="5485"/>
                    <a:pt x="10605" y="5587"/>
                    <a:pt x="10546" y="5672"/>
                  </a:cubicBezTo>
                  <a:cubicBezTo>
                    <a:pt x="10528" y="5697"/>
                    <a:pt x="10456" y="5709"/>
                    <a:pt x="10363" y="5709"/>
                  </a:cubicBezTo>
                  <a:cubicBezTo>
                    <a:pt x="10145" y="5709"/>
                    <a:pt x="9810" y="5644"/>
                    <a:pt x="9789" y="5541"/>
                  </a:cubicBezTo>
                  <a:cubicBezTo>
                    <a:pt x="9762" y="5411"/>
                    <a:pt x="9337" y="5185"/>
                    <a:pt x="9092" y="5185"/>
                  </a:cubicBezTo>
                  <a:cubicBezTo>
                    <a:pt x="9065" y="5185"/>
                    <a:pt x="9041" y="5188"/>
                    <a:pt x="9019" y="5194"/>
                  </a:cubicBezTo>
                  <a:cubicBezTo>
                    <a:pt x="8995" y="5200"/>
                    <a:pt x="8975" y="5203"/>
                    <a:pt x="8957" y="5203"/>
                  </a:cubicBezTo>
                  <a:cubicBezTo>
                    <a:pt x="8818" y="5203"/>
                    <a:pt x="8864" y="5018"/>
                    <a:pt x="8672" y="5004"/>
                  </a:cubicBezTo>
                  <a:cubicBezTo>
                    <a:pt x="8665" y="5003"/>
                    <a:pt x="8659" y="5003"/>
                    <a:pt x="8652" y="5003"/>
                  </a:cubicBezTo>
                  <a:cubicBezTo>
                    <a:pt x="8457" y="5003"/>
                    <a:pt x="8518" y="5194"/>
                    <a:pt x="8321" y="5210"/>
                  </a:cubicBezTo>
                  <a:cubicBezTo>
                    <a:pt x="8118" y="5223"/>
                    <a:pt x="8135" y="5426"/>
                    <a:pt x="8367" y="5426"/>
                  </a:cubicBezTo>
                  <a:cubicBezTo>
                    <a:pt x="8581" y="5426"/>
                    <a:pt x="8659" y="5487"/>
                    <a:pt x="8413" y="5487"/>
                  </a:cubicBezTo>
                  <a:cubicBezTo>
                    <a:pt x="8391" y="5487"/>
                    <a:pt x="8366" y="5486"/>
                    <a:pt x="8338" y="5485"/>
                  </a:cubicBezTo>
                  <a:cubicBezTo>
                    <a:pt x="8329" y="5485"/>
                    <a:pt x="8320" y="5485"/>
                    <a:pt x="8311" y="5485"/>
                  </a:cubicBezTo>
                  <a:cubicBezTo>
                    <a:pt x="8026" y="5485"/>
                    <a:pt x="7890" y="5709"/>
                    <a:pt x="8037" y="5709"/>
                  </a:cubicBezTo>
                  <a:cubicBezTo>
                    <a:pt x="8052" y="5709"/>
                    <a:pt x="8070" y="5707"/>
                    <a:pt x="8092" y="5702"/>
                  </a:cubicBezTo>
                  <a:cubicBezTo>
                    <a:pt x="8208" y="5674"/>
                    <a:pt x="8335" y="5660"/>
                    <a:pt x="8412" y="5660"/>
                  </a:cubicBezTo>
                  <a:cubicBezTo>
                    <a:pt x="8488" y="5660"/>
                    <a:pt x="8513" y="5674"/>
                    <a:pt x="8426" y="5702"/>
                  </a:cubicBezTo>
                  <a:cubicBezTo>
                    <a:pt x="8253" y="5760"/>
                    <a:pt x="7778" y="5800"/>
                    <a:pt x="7843" y="5892"/>
                  </a:cubicBezTo>
                  <a:cubicBezTo>
                    <a:pt x="7889" y="5950"/>
                    <a:pt x="8076" y="5934"/>
                    <a:pt x="8266" y="6009"/>
                  </a:cubicBezTo>
                  <a:cubicBezTo>
                    <a:pt x="8360" y="6045"/>
                    <a:pt x="8436" y="6074"/>
                    <a:pt x="8506" y="6074"/>
                  </a:cubicBezTo>
                  <a:cubicBezTo>
                    <a:pt x="8577" y="6074"/>
                    <a:pt x="8642" y="6044"/>
                    <a:pt x="8715" y="5964"/>
                  </a:cubicBezTo>
                  <a:cubicBezTo>
                    <a:pt x="8810" y="5859"/>
                    <a:pt x="8923" y="5756"/>
                    <a:pt x="8970" y="5756"/>
                  </a:cubicBezTo>
                  <a:cubicBezTo>
                    <a:pt x="8995" y="5756"/>
                    <a:pt x="9002" y="5786"/>
                    <a:pt x="8977" y="5862"/>
                  </a:cubicBezTo>
                  <a:cubicBezTo>
                    <a:pt x="8948" y="5949"/>
                    <a:pt x="8979" y="5977"/>
                    <a:pt x="9051" y="5977"/>
                  </a:cubicBezTo>
                  <a:cubicBezTo>
                    <a:pt x="9161" y="5977"/>
                    <a:pt x="9366" y="5914"/>
                    <a:pt x="9602" y="5905"/>
                  </a:cubicBezTo>
                  <a:cubicBezTo>
                    <a:pt x="9613" y="5904"/>
                    <a:pt x="9622" y="5904"/>
                    <a:pt x="9631" y="5904"/>
                  </a:cubicBezTo>
                  <a:cubicBezTo>
                    <a:pt x="9971" y="5904"/>
                    <a:pt x="9520" y="6138"/>
                    <a:pt x="9124" y="6167"/>
                  </a:cubicBezTo>
                  <a:cubicBezTo>
                    <a:pt x="8715" y="6196"/>
                    <a:pt x="8790" y="6399"/>
                    <a:pt x="9108" y="6475"/>
                  </a:cubicBezTo>
                  <a:cubicBezTo>
                    <a:pt x="9143" y="6483"/>
                    <a:pt x="9183" y="6486"/>
                    <a:pt x="9227" y="6486"/>
                  </a:cubicBezTo>
                  <a:cubicBezTo>
                    <a:pt x="9574" y="6486"/>
                    <a:pt x="10128" y="6251"/>
                    <a:pt x="10271" y="6111"/>
                  </a:cubicBezTo>
                  <a:cubicBezTo>
                    <a:pt x="10313" y="6069"/>
                    <a:pt x="10354" y="6055"/>
                    <a:pt x="10394" y="6055"/>
                  </a:cubicBezTo>
                  <a:cubicBezTo>
                    <a:pt x="10477" y="6055"/>
                    <a:pt x="10557" y="6113"/>
                    <a:pt x="10640" y="6113"/>
                  </a:cubicBezTo>
                  <a:cubicBezTo>
                    <a:pt x="10671" y="6113"/>
                    <a:pt x="10703" y="6105"/>
                    <a:pt x="10736" y="6082"/>
                  </a:cubicBezTo>
                  <a:cubicBezTo>
                    <a:pt x="10790" y="6042"/>
                    <a:pt x="10860" y="6030"/>
                    <a:pt x="10940" y="6030"/>
                  </a:cubicBezTo>
                  <a:cubicBezTo>
                    <a:pt x="11050" y="6030"/>
                    <a:pt x="11178" y="6052"/>
                    <a:pt x="11307" y="6052"/>
                  </a:cubicBezTo>
                  <a:cubicBezTo>
                    <a:pt x="11363" y="6052"/>
                    <a:pt x="11420" y="6048"/>
                    <a:pt x="11476" y="6036"/>
                  </a:cubicBezTo>
                  <a:cubicBezTo>
                    <a:pt x="11751" y="5977"/>
                    <a:pt x="11797" y="5456"/>
                    <a:pt x="11594" y="5367"/>
                  </a:cubicBezTo>
                  <a:cubicBezTo>
                    <a:pt x="11557" y="5352"/>
                    <a:pt x="11526" y="5345"/>
                    <a:pt x="11500" y="5345"/>
                  </a:cubicBezTo>
                  <a:cubicBezTo>
                    <a:pt x="11385" y="5345"/>
                    <a:pt x="11359" y="5474"/>
                    <a:pt x="11230" y="5498"/>
                  </a:cubicBezTo>
                  <a:cubicBezTo>
                    <a:pt x="11220" y="5500"/>
                    <a:pt x="11210" y="5501"/>
                    <a:pt x="11200" y="5501"/>
                  </a:cubicBezTo>
                  <a:cubicBezTo>
                    <a:pt x="11058" y="5501"/>
                    <a:pt x="10976" y="5316"/>
                    <a:pt x="10850" y="5194"/>
                  </a:cubicBezTo>
                  <a:cubicBezTo>
                    <a:pt x="10727" y="5070"/>
                    <a:pt x="10799" y="4844"/>
                    <a:pt x="10650" y="4844"/>
                  </a:cubicBezTo>
                  <a:close/>
                  <a:moveTo>
                    <a:pt x="19952" y="6826"/>
                  </a:moveTo>
                  <a:cubicBezTo>
                    <a:pt x="19897" y="6826"/>
                    <a:pt x="19854" y="6844"/>
                    <a:pt x="19830" y="6897"/>
                  </a:cubicBezTo>
                  <a:cubicBezTo>
                    <a:pt x="19745" y="7084"/>
                    <a:pt x="20020" y="7084"/>
                    <a:pt x="20036" y="7303"/>
                  </a:cubicBezTo>
                  <a:cubicBezTo>
                    <a:pt x="20047" y="7446"/>
                    <a:pt x="20169" y="7526"/>
                    <a:pt x="20311" y="7526"/>
                  </a:cubicBezTo>
                  <a:cubicBezTo>
                    <a:pt x="20383" y="7526"/>
                    <a:pt x="20461" y="7505"/>
                    <a:pt x="20531" y="7461"/>
                  </a:cubicBezTo>
                  <a:cubicBezTo>
                    <a:pt x="20600" y="7417"/>
                    <a:pt x="20712" y="7408"/>
                    <a:pt x="20831" y="7408"/>
                  </a:cubicBezTo>
                  <a:cubicBezTo>
                    <a:pt x="20921" y="7408"/>
                    <a:pt x="21014" y="7413"/>
                    <a:pt x="21094" y="7413"/>
                  </a:cubicBezTo>
                  <a:cubicBezTo>
                    <a:pt x="21220" y="7413"/>
                    <a:pt x="21314" y="7400"/>
                    <a:pt x="21314" y="7333"/>
                  </a:cubicBezTo>
                  <a:cubicBezTo>
                    <a:pt x="21314" y="7183"/>
                    <a:pt x="20783" y="6919"/>
                    <a:pt x="20534" y="6919"/>
                  </a:cubicBezTo>
                  <a:cubicBezTo>
                    <a:pt x="20516" y="6919"/>
                    <a:pt x="20500" y="6921"/>
                    <a:pt x="20485" y="6923"/>
                  </a:cubicBezTo>
                  <a:cubicBezTo>
                    <a:pt x="20467" y="6927"/>
                    <a:pt x="20448" y="6929"/>
                    <a:pt x="20429" y="6929"/>
                  </a:cubicBezTo>
                  <a:cubicBezTo>
                    <a:pt x="20275" y="6929"/>
                    <a:pt x="20082" y="6826"/>
                    <a:pt x="19952" y="6826"/>
                  </a:cubicBezTo>
                  <a:close/>
                  <a:moveTo>
                    <a:pt x="14226" y="6590"/>
                  </a:moveTo>
                  <a:cubicBezTo>
                    <a:pt x="14058" y="6590"/>
                    <a:pt x="13732" y="6687"/>
                    <a:pt x="13887" y="6750"/>
                  </a:cubicBezTo>
                  <a:cubicBezTo>
                    <a:pt x="14030" y="6806"/>
                    <a:pt x="13990" y="6877"/>
                    <a:pt x="13888" y="6877"/>
                  </a:cubicBezTo>
                  <a:cubicBezTo>
                    <a:pt x="13835" y="6877"/>
                    <a:pt x="13766" y="6858"/>
                    <a:pt x="13697" y="6809"/>
                  </a:cubicBezTo>
                  <a:cubicBezTo>
                    <a:pt x="13653" y="6777"/>
                    <a:pt x="13592" y="6763"/>
                    <a:pt x="13525" y="6763"/>
                  </a:cubicBezTo>
                  <a:cubicBezTo>
                    <a:pt x="13285" y="6763"/>
                    <a:pt x="12974" y="6939"/>
                    <a:pt x="13130" y="7068"/>
                  </a:cubicBezTo>
                  <a:cubicBezTo>
                    <a:pt x="13291" y="7199"/>
                    <a:pt x="13769" y="6982"/>
                    <a:pt x="13494" y="7359"/>
                  </a:cubicBezTo>
                  <a:cubicBezTo>
                    <a:pt x="13415" y="7468"/>
                    <a:pt x="13349" y="7506"/>
                    <a:pt x="13289" y="7506"/>
                  </a:cubicBezTo>
                  <a:cubicBezTo>
                    <a:pt x="13149" y="7506"/>
                    <a:pt x="13040" y="7297"/>
                    <a:pt x="12872" y="7297"/>
                  </a:cubicBezTo>
                  <a:cubicBezTo>
                    <a:pt x="12861" y="7297"/>
                    <a:pt x="12850" y="7298"/>
                    <a:pt x="12839" y="7300"/>
                  </a:cubicBezTo>
                  <a:cubicBezTo>
                    <a:pt x="12577" y="7346"/>
                    <a:pt x="12692" y="7664"/>
                    <a:pt x="13085" y="7782"/>
                  </a:cubicBezTo>
                  <a:cubicBezTo>
                    <a:pt x="13474" y="7896"/>
                    <a:pt x="13438" y="8116"/>
                    <a:pt x="13756" y="8332"/>
                  </a:cubicBezTo>
                  <a:cubicBezTo>
                    <a:pt x="13827" y="8380"/>
                    <a:pt x="13877" y="8399"/>
                    <a:pt x="13916" y="8399"/>
                  </a:cubicBezTo>
                  <a:cubicBezTo>
                    <a:pt x="14051" y="8399"/>
                    <a:pt x="14055" y="8174"/>
                    <a:pt x="14317" y="8174"/>
                  </a:cubicBezTo>
                  <a:cubicBezTo>
                    <a:pt x="14325" y="8174"/>
                    <a:pt x="14332" y="8175"/>
                    <a:pt x="14339" y="8175"/>
                  </a:cubicBezTo>
                  <a:cubicBezTo>
                    <a:pt x="14343" y="8175"/>
                    <a:pt x="14347" y="8175"/>
                    <a:pt x="14351" y="8175"/>
                  </a:cubicBezTo>
                  <a:cubicBezTo>
                    <a:pt x="14703" y="8175"/>
                    <a:pt x="14717" y="7589"/>
                    <a:pt x="14775" y="7376"/>
                  </a:cubicBezTo>
                  <a:cubicBezTo>
                    <a:pt x="14804" y="7261"/>
                    <a:pt x="14723" y="7210"/>
                    <a:pt x="14652" y="7210"/>
                  </a:cubicBezTo>
                  <a:cubicBezTo>
                    <a:pt x="14586" y="7210"/>
                    <a:pt x="14528" y="7253"/>
                    <a:pt x="14569" y="7330"/>
                  </a:cubicBezTo>
                  <a:cubicBezTo>
                    <a:pt x="14626" y="7440"/>
                    <a:pt x="14600" y="7548"/>
                    <a:pt x="14568" y="7548"/>
                  </a:cubicBezTo>
                  <a:cubicBezTo>
                    <a:pt x="14553" y="7548"/>
                    <a:pt x="14536" y="7523"/>
                    <a:pt x="14526" y="7461"/>
                  </a:cubicBezTo>
                  <a:cubicBezTo>
                    <a:pt x="14513" y="7376"/>
                    <a:pt x="14449" y="7365"/>
                    <a:pt x="14373" y="7365"/>
                  </a:cubicBezTo>
                  <a:cubicBezTo>
                    <a:pt x="14348" y="7365"/>
                    <a:pt x="14322" y="7367"/>
                    <a:pt x="14295" y="7367"/>
                  </a:cubicBezTo>
                  <a:cubicBezTo>
                    <a:pt x="14226" y="7367"/>
                    <a:pt x="14158" y="7359"/>
                    <a:pt x="14117" y="7300"/>
                  </a:cubicBezTo>
                  <a:cubicBezTo>
                    <a:pt x="14015" y="7156"/>
                    <a:pt x="14438" y="7143"/>
                    <a:pt x="14539" y="6953"/>
                  </a:cubicBezTo>
                  <a:cubicBezTo>
                    <a:pt x="14641" y="6763"/>
                    <a:pt x="14205" y="6792"/>
                    <a:pt x="14307" y="6648"/>
                  </a:cubicBezTo>
                  <a:cubicBezTo>
                    <a:pt x="14336" y="6606"/>
                    <a:pt x="14294" y="6590"/>
                    <a:pt x="14226" y="6590"/>
                  </a:cubicBezTo>
                  <a:close/>
                  <a:moveTo>
                    <a:pt x="6460" y="6330"/>
                  </a:moveTo>
                  <a:cubicBezTo>
                    <a:pt x="6261" y="6330"/>
                    <a:pt x="5652" y="6504"/>
                    <a:pt x="5488" y="6504"/>
                  </a:cubicBezTo>
                  <a:cubicBezTo>
                    <a:pt x="5298" y="6504"/>
                    <a:pt x="5501" y="6707"/>
                    <a:pt x="5632" y="6809"/>
                  </a:cubicBezTo>
                  <a:cubicBezTo>
                    <a:pt x="5763" y="6910"/>
                    <a:pt x="5314" y="7231"/>
                    <a:pt x="5399" y="7303"/>
                  </a:cubicBezTo>
                  <a:cubicBezTo>
                    <a:pt x="5488" y="7376"/>
                    <a:pt x="5314" y="7566"/>
                    <a:pt x="5111" y="7795"/>
                  </a:cubicBezTo>
                  <a:cubicBezTo>
                    <a:pt x="4908" y="8027"/>
                    <a:pt x="5259" y="8014"/>
                    <a:pt x="5517" y="8070"/>
                  </a:cubicBezTo>
                  <a:lnTo>
                    <a:pt x="5521" y="8070"/>
                  </a:lnTo>
                  <a:cubicBezTo>
                    <a:pt x="5783" y="8129"/>
                    <a:pt x="5809" y="8594"/>
                    <a:pt x="5986" y="8594"/>
                  </a:cubicBezTo>
                  <a:cubicBezTo>
                    <a:pt x="6100" y="8594"/>
                    <a:pt x="6015" y="8450"/>
                    <a:pt x="6202" y="8450"/>
                  </a:cubicBezTo>
                  <a:cubicBezTo>
                    <a:pt x="6380" y="8450"/>
                    <a:pt x="6354" y="8360"/>
                    <a:pt x="6494" y="8360"/>
                  </a:cubicBezTo>
                  <a:cubicBezTo>
                    <a:pt x="6503" y="8360"/>
                    <a:pt x="6512" y="8361"/>
                    <a:pt x="6523" y="8362"/>
                  </a:cubicBezTo>
                  <a:cubicBezTo>
                    <a:pt x="6541" y="8363"/>
                    <a:pt x="6559" y="8364"/>
                    <a:pt x="6576" y="8364"/>
                  </a:cubicBezTo>
                  <a:cubicBezTo>
                    <a:pt x="6725" y="8364"/>
                    <a:pt x="6841" y="8298"/>
                    <a:pt x="6841" y="8116"/>
                  </a:cubicBezTo>
                  <a:cubicBezTo>
                    <a:pt x="6841" y="7916"/>
                    <a:pt x="6972" y="7841"/>
                    <a:pt x="7149" y="7795"/>
                  </a:cubicBezTo>
                  <a:cubicBezTo>
                    <a:pt x="7322" y="7752"/>
                    <a:pt x="7162" y="7536"/>
                    <a:pt x="7407" y="7477"/>
                  </a:cubicBezTo>
                  <a:cubicBezTo>
                    <a:pt x="7656" y="7418"/>
                    <a:pt x="8338" y="7130"/>
                    <a:pt x="8456" y="7041"/>
                  </a:cubicBezTo>
                  <a:cubicBezTo>
                    <a:pt x="8570" y="6953"/>
                    <a:pt x="8308" y="6835"/>
                    <a:pt x="8046" y="6678"/>
                  </a:cubicBezTo>
                  <a:cubicBezTo>
                    <a:pt x="7891" y="6583"/>
                    <a:pt x="7756" y="6529"/>
                    <a:pt x="7628" y="6529"/>
                  </a:cubicBezTo>
                  <a:cubicBezTo>
                    <a:pt x="7543" y="6529"/>
                    <a:pt x="7461" y="6553"/>
                    <a:pt x="7378" y="6606"/>
                  </a:cubicBezTo>
                  <a:cubicBezTo>
                    <a:pt x="7338" y="6631"/>
                    <a:pt x="7312" y="6641"/>
                    <a:pt x="7295" y="6641"/>
                  </a:cubicBezTo>
                  <a:cubicBezTo>
                    <a:pt x="7236" y="6641"/>
                    <a:pt x="7283" y="6520"/>
                    <a:pt x="7221" y="6520"/>
                  </a:cubicBezTo>
                  <a:cubicBezTo>
                    <a:pt x="7209" y="6520"/>
                    <a:pt x="7195" y="6524"/>
                    <a:pt x="7175" y="6534"/>
                  </a:cubicBezTo>
                  <a:cubicBezTo>
                    <a:pt x="7150" y="6545"/>
                    <a:pt x="7119" y="6550"/>
                    <a:pt x="7083" y="6550"/>
                  </a:cubicBezTo>
                  <a:cubicBezTo>
                    <a:pt x="6888" y="6550"/>
                    <a:pt x="6570" y="6405"/>
                    <a:pt x="6520" y="6344"/>
                  </a:cubicBezTo>
                  <a:cubicBezTo>
                    <a:pt x="6512" y="6334"/>
                    <a:pt x="6491" y="6330"/>
                    <a:pt x="6460" y="6330"/>
                  </a:cubicBezTo>
                  <a:close/>
                  <a:moveTo>
                    <a:pt x="11749" y="6851"/>
                  </a:moveTo>
                  <a:cubicBezTo>
                    <a:pt x="11509" y="6851"/>
                    <a:pt x="11250" y="6981"/>
                    <a:pt x="11286" y="7025"/>
                  </a:cubicBezTo>
                  <a:cubicBezTo>
                    <a:pt x="11329" y="7084"/>
                    <a:pt x="11692" y="7287"/>
                    <a:pt x="11692" y="7376"/>
                  </a:cubicBezTo>
                  <a:cubicBezTo>
                    <a:pt x="11692" y="7385"/>
                    <a:pt x="11688" y="7390"/>
                    <a:pt x="11680" y="7390"/>
                  </a:cubicBezTo>
                  <a:cubicBezTo>
                    <a:pt x="11625" y="7390"/>
                    <a:pt x="11403" y="7192"/>
                    <a:pt x="11281" y="7192"/>
                  </a:cubicBezTo>
                  <a:cubicBezTo>
                    <a:pt x="11266" y="7192"/>
                    <a:pt x="11252" y="7195"/>
                    <a:pt x="11240" y="7202"/>
                  </a:cubicBezTo>
                  <a:cubicBezTo>
                    <a:pt x="11224" y="7212"/>
                    <a:pt x="11207" y="7216"/>
                    <a:pt x="11190" y="7216"/>
                  </a:cubicBezTo>
                  <a:cubicBezTo>
                    <a:pt x="11120" y="7216"/>
                    <a:pt x="11047" y="7149"/>
                    <a:pt x="10979" y="7149"/>
                  </a:cubicBezTo>
                  <a:cubicBezTo>
                    <a:pt x="10949" y="7149"/>
                    <a:pt x="10920" y="7163"/>
                    <a:pt x="10893" y="7202"/>
                  </a:cubicBezTo>
                  <a:cubicBezTo>
                    <a:pt x="10788" y="7346"/>
                    <a:pt x="11024" y="7857"/>
                    <a:pt x="11109" y="8001"/>
                  </a:cubicBezTo>
                  <a:cubicBezTo>
                    <a:pt x="11198" y="8145"/>
                    <a:pt x="11024" y="8145"/>
                    <a:pt x="10906" y="8175"/>
                  </a:cubicBezTo>
                  <a:cubicBezTo>
                    <a:pt x="10902" y="8176"/>
                    <a:pt x="10899" y="8176"/>
                    <a:pt x="10895" y="8176"/>
                  </a:cubicBezTo>
                  <a:cubicBezTo>
                    <a:pt x="10787" y="8176"/>
                    <a:pt x="10771" y="7763"/>
                    <a:pt x="10660" y="7608"/>
                  </a:cubicBezTo>
                  <a:cubicBezTo>
                    <a:pt x="10571" y="7482"/>
                    <a:pt x="10266" y="7339"/>
                    <a:pt x="10124" y="7339"/>
                  </a:cubicBezTo>
                  <a:cubicBezTo>
                    <a:pt x="10085" y="7339"/>
                    <a:pt x="10058" y="7350"/>
                    <a:pt x="10051" y="7376"/>
                  </a:cubicBezTo>
                  <a:cubicBezTo>
                    <a:pt x="10022" y="7490"/>
                    <a:pt x="10339" y="7490"/>
                    <a:pt x="10297" y="7651"/>
                  </a:cubicBezTo>
                  <a:cubicBezTo>
                    <a:pt x="10285" y="7691"/>
                    <a:pt x="10266" y="7705"/>
                    <a:pt x="10241" y="7705"/>
                  </a:cubicBezTo>
                  <a:cubicBezTo>
                    <a:pt x="10186" y="7705"/>
                    <a:pt x="10106" y="7642"/>
                    <a:pt x="10020" y="7642"/>
                  </a:cubicBezTo>
                  <a:cubicBezTo>
                    <a:pt x="9986" y="7642"/>
                    <a:pt x="9951" y="7652"/>
                    <a:pt x="9917" y="7680"/>
                  </a:cubicBezTo>
                  <a:cubicBezTo>
                    <a:pt x="9862" y="7726"/>
                    <a:pt x="9830" y="7745"/>
                    <a:pt x="9812" y="7745"/>
                  </a:cubicBezTo>
                  <a:cubicBezTo>
                    <a:pt x="9778" y="7745"/>
                    <a:pt x="9796" y="7677"/>
                    <a:pt x="9815" y="7592"/>
                  </a:cubicBezTo>
                  <a:cubicBezTo>
                    <a:pt x="9842" y="7472"/>
                    <a:pt x="9627" y="7342"/>
                    <a:pt x="9371" y="7342"/>
                  </a:cubicBezTo>
                  <a:cubicBezTo>
                    <a:pt x="9346" y="7342"/>
                    <a:pt x="9320" y="7343"/>
                    <a:pt x="9294" y="7346"/>
                  </a:cubicBezTo>
                  <a:cubicBezTo>
                    <a:pt x="9003" y="7379"/>
                    <a:pt x="9163" y="7579"/>
                    <a:pt x="9075" y="7654"/>
                  </a:cubicBezTo>
                  <a:cubicBezTo>
                    <a:pt x="9056" y="7670"/>
                    <a:pt x="9020" y="7677"/>
                    <a:pt x="8978" y="7677"/>
                  </a:cubicBezTo>
                  <a:cubicBezTo>
                    <a:pt x="8830" y="7677"/>
                    <a:pt x="8613" y="7595"/>
                    <a:pt x="8829" y="7549"/>
                  </a:cubicBezTo>
                  <a:cubicBezTo>
                    <a:pt x="9108" y="7493"/>
                    <a:pt x="8990" y="7333"/>
                    <a:pt x="8888" y="7172"/>
                  </a:cubicBezTo>
                  <a:cubicBezTo>
                    <a:pt x="8861" y="7129"/>
                    <a:pt x="8821" y="7112"/>
                    <a:pt x="8769" y="7112"/>
                  </a:cubicBezTo>
                  <a:cubicBezTo>
                    <a:pt x="8627" y="7112"/>
                    <a:pt x="8390" y="7245"/>
                    <a:pt x="8059" y="7362"/>
                  </a:cubicBezTo>
                  <a:cubicBezTo>
                    <a:pt x="7611" y="7523"/>
                    <a:pt x="7404" y="7697"/>
                    <a:pt x="7463" y="7710"/>
                  </a:cubicBezTo>
                  <a:cubicBezTo>
                    <a:pt x="7522" y="7726"/>
                    <a:pt x="7535" y="7798"/>
                    <a:pt x="7362" y="7942"/>
                  </a:cubicBezTo>
                  <a:cubicBezTo>
                    <a:pt x="7188" y="8090"/>
                    <a:pt x="7362" y="8221"/>
                    <a:pt x="7522" y="8221"/>
                  </a:cubicBezTo>
                  <a:cubicBezTo>
                    <a:pt x="7683" y="8221"/>
                    <a:pt x="7542" y="8348"/>
                    <a:pt x="7653" y="8378"/>
                  </a:cubicBezTo>
                  <a:cubicBezTo>
                    <a:pt x="7659" y="8380"/>
                    <a:pt x="7667" y="8381"/>
                    <a:pt x="7676" y="8381"/>
                  </a:cubicBezTo>
                  <a:cubicBezTo>
                    <a:pt x="7790" y="8381"/>
                    <a:pt x="8118" y="8251"/>
                    <a:pt x="8312" y="8251"/>
                  </a:cubicBezTo>
                  <a:cubicBezTo>
                    <a:pt x="8358" y="8251"/>
                    <a:pt x="8397" y="8258"/>
                    <a:pt x="8423" y="8276"/>
                  </a:cubicBezTo>
                  <a:cubicBezTo>
                    <a:pt x="8567" y="8381"/>
                    <a:pt x="7565" y="8437"/>
                    <a:pt x="7565" y="8611"/>
                  </a:cubicBezTo>
                  <a:cubicBezTo>
                    <a:pt x="7565" y="8746"/>
                    <a:pt x="7903" y="8840"/>
                    <a:pt x="8245" y="8840"/>
                  </a:cubicBezTo>
                  <a:cubicBezTo>
                    <a:pt x="8340" y="8840"/>
                    <a:pt x="8436" y="8833"/>
                    <a:pt x="8525" y="8817"/>
                  </a:cubicBezTo>
                  <a:cubicBezTo>
                    <a:pt x="8607" y="8802"/>
                    <a:pt x="8703" y="8796"/>
                    <a:pt x="8802" y="8796"/>
                  </a:cubicBezTo>
                  <a:cubicBezTo>
                    <a:pt x="9192" y="8796"/>
                    <a:pt x="9645" y="8894"/>
                    <a:pt x="9645" y="8977"/>
                  </a:cubicBezTo>
                  <a:cubicBezTo>
                    <a:pt x="9645" y="9034"/>
                    <a:pt x="9494" y="9050"/>
                    <a:pt x="9297" y="9050"/>
                  </a:cubicBezTo>
                  <a:cubicBezTo>
                    <a:pt x="9143" y="9050"/>
                    <a:pt x="8960" y="9040"/>
                    <a:pt x="8800" y="9033"/>
                  </a:cubicBezTo>
                  <a:cubicBezTo>
                    <a:pt x="8781" y="9032"/>
                    <a:pt x="8761" y="9032"/>
                    <a:pt x="8741" y="9032"/>
                  </a:cubicBezTo>
                  <a:cubicBezTo>
                    <a:pt x="8375" y="9032"/>
                    <a:pt x="7815" y="9141"/>
                    <a:pt x="7843" y="9253"/>
                  </a:cubicBezTo>
                  <a:cubicBezTo>
                    <a:pt x="7876" y="9380"/>
                    <a:pt x="7915" y="9384"/>
                    <a:pt x="8292" y="9557"/>
                  </a:cubicBezTo>
                  <a:cubicBezTo>
                    <a:pt x="8403" y="9608"/>
                    <a:pt x="8515" y="9621"/>
                    <a:pt x="8617" y="9621"/>
                  </a:cubicBezTo>
                  <a:cubicBezTo>
                    <a:pt x="8735" y="9621"/>
                    <a:pt x="8841" y="9603"/>
                    <a:pt x="8918" y="9603"/>
                  </a:cubicBezTo>
                  <a:cubicBezTo>
                    <a:pt x="9003" y="9603"/>
                    <a:pt x="9054" y="9625"/>
                    <a:pt x="9049" y="9718"/>
                  </a:cubicBezTo>
                  <a:cubicBezTo>
                    <a:pt x="9032" y="9963"/>
                    <a:pt x="9252" y="10022"/>
                    <a:pt x="9760" y="10036"/>
                  </a:cubicBezTo>
                  <a:cubicBezTo>
                    <a:pt x="9776" y="10036"/>
                    <a:pt x="9792" y="10036"/>
                    <a:pt x="9807" y="10036"/>
                  </a:cubicBezTo>
                  <a:cubicBezTo>
                    <a:pt x="10267" y="10036"/>
                    <a:pt x="10493" y="9819"/>
                    <a:pt x="10725" y="9819"/>
                  </a:cubicBezTo>
                  <a:cubicBezTo>
                    <a:pt x="10733" y="9819"/>
                    <a:pt x="10741" y="9819"/>
                    <a:pt x="10749" y="9819"/>
                  </a:cubicBezTo>
                  <a:cubicBezTo>
                    <a:pt x="10776" y="9821"/>
                    <a:pt x="10801" y="9822"/>
                    <a:pt x="10825" y="9822"/>
                  </a:cubicBezTo>
                  <a:cubicBezTo>
                    <a:pt x="11020" y="9822"/>
                    <a:pt x="11125" y="9771"/>
                    <a:pt x="11227" y="9613"/>
                  </a:cubicBezTo>
                  <a:cubicBezTo>
                    <a:pt x="11274" y="9544"/>
                    <a:pt x="11319" y="9518"/>
                    <a:pt x="11357" y="9518"/>
                  </a:cubicBezTo>
                  <a:cubicBezTo>
                    <a:pt x="11414" y="9518"/>
                    <a:pt x="11457" y="9576"/>
                    <a:pt x="11473" y="9629"/>
                  </a:cubicBezTo>
                  <a:cubicBezTo>
                    <a:pt x="11499" y="9715"/>
                    <a:pt x="11823" y="9701"/>
                    <a:pt x="11895" y="9773"/>
                  </a:cubicBezTo>
                  <a:cubicBezTo>
                    <a:pt x="11981" y="9859"/>
                    <a:pt x="12162" y="9894"/>
                    <a:pt x="12354" y="9894"/>
                  </a:cubicBezTo>
                  <a:cubicBezTo>
                    <a:pt x="12571" y="9894"/>
                    <a:pt x="12804" y="9849"/>
                    <a:pt x="12927" y="9787"/>
                  </a:cubicBezTo>
                  <a:cubicBezTo>
                    <a:pt x="13118" y="9693"/>
                    <a:pt x="12928" y="9460"/>
                    <a:pt x="12788" y="9460"/>
                  </a:cubicBezTo>
                  <a:cubicBezTo>
                    <a:pt x="12758" y="9460"/>
                    <a:pt x="12729" y="9472"/>
                    <a:pt x="12708" y="9498"/>
                  </a:cubicBezTo>
                  <a:cubicBezTo>
                    <a:pt x="12663" y="9555"/>
                    <a:pt x="12620" y="9576"/>
                    <a:pt x="12583" y="9576"/>
                  </a:cubicBezTo>
                  <a:cubicBezTo>
                    <a:pt x="12525" y="9576"/>
                    <a:pt x="12480" y="9526"/>
                    <a:pt x="12462" y="9482"/>
                  </a:cubicBezTo>
                  <a:cubicBezTo>
                    <a:pt x="12436" y="9410"/>
                    <a:pt x="12695" y="9364"/>
                    <a:pt x="12783" y="9262"/>
                  </a:cubicBezTo>
                  <a:cubicBezTo>
                    <a:pt x="12796" y="9247"/>
                    <a:pt x="12815" y="9241"/>
                    <a:pt x="12838" y="9241"/>
                  </a:cubicBezTo>
                  <a:cubicBezTo>
                    <a:pt x="12927" y="9241"/>
                    <a:pt x="13077" y="9330"/>
                    <a:pt x="13169" y="9330"/>
                  </a:cubicBezTo>
                  <a:cubicBezTo>
                    <a:pt x="13213" y="9330"/>
                    <a:pt x="13244" y="9310"/>
                    <a:pt x="13248" y="9249"/>
                  </a:cubicBezTo>
                  <a:cubicBezTo>
                    <a:pt x="13262" y="9030"/>
                    <a:pt x="12839" y="8928"/>
                    <a:pt x="12665" y="8814"/>
                  </a:cubicBezTo>
                  <a:cubicBezTo>
                    <a:pt x="12492" y="8696"/>
                    <a:pt x="12420" y="8755"/>
                    <a:pt x="12141" y="8552"/>
                  </a:cubicBezTo>
                  <a:cubicBezTo>
                    <a:pt x="11866" y="8348"/>
                    <a:pt x="12217" y="8247"/>
                    <a:pt x="12010" y="8086"/>
                  </a:cubicBezTo>
                  <a:cubicBezTo>
                    <a:pt x="11807" y="7926"/>
                    <a:pt x="11738" y="7490"/>
                    <a:pt x="11882" y="7346"/>
                  </a:cubicBezTo>
                  <a:cubicBezTo>
                    <a:pt x="12023" y="7202"/>
                    <a:pt x="12187" y="6982"/>
                    <a:pt x="11925" y="6881"/>
                  </a:cubicBezTo>
                  <a:cubicBezTo>
                    <a:pt x="11871" y="6860"/>
                    <a:pt x="11811" y="6851"/>
                    <a:pt x="11749" y="6851"/>
                  </a:cubicBezTo>
                  <a:close/>
                  <a:moveTo>
                    <a:pt x="21373" y="10132"/>
                  </a:moveTo>
                  <a:cubicBezTo>
                    <a:pt x="21338" y="10132"/>
                    <a:pt x="21302" y="10134"/>
                    <a:pt x="21268" y="10137"/>
                  </a:cubicBezTo>
                  <a:cubicBezTo>
                    <a:pt x="21107" y="10150"/>
                    <a:pt x="20832" y="10396"/>
                    <a:pt x="20976" y="10645"/>
                  </a:cubicBezTo>
                  <a:cubicBezTo>
                    <a:pt x="21033" y="10739"/>
                    <a:pt x="21118" y="10769"/>
                    <a:pt x="21212" y="10769"/>
                  </a:cubicBezTo>
                  <a:cubicBezTo>
                    <a:pt x="21364" y="10769"/>
                    <a:pt x="21538" y="10689"/>
                    <a:pt x="21648" y="10671"/>
                  </a:cubicBezTo>
                  <a:lnTo>
                    <a:pt x="21648" y="10671"/>
                  </a:lnTo>
                  <a:lnTo>
                    <a:pt x="21645" y="10674"/>
                  </a:lnTo>
                  <a:cubicBezTo>
                    <a:pt x="21821" y="10645"/>
                    <a:pt x="21789" y="10376"/>
                    <a:pt x="21690" y="10239"/>
                  </a:cubicBezTo>
                  <a:cubicBezTo>
                    <a:pt x="21631" y="10159"/>
                    <a:pt x="21503" y="10132"/>
                    <a:pt x="21373" y="10132"/>
                  </a:cubicBezTo>
                  <a:close/>
                  <a:moveTo>
                    <a:pt x="7020" y="10947"/>
                  </a:moveTo>
                  <a:cubicBezTo>
                    <a:pt x="7090" y="10947"/>
                    <a:pt x="7140" y="10959"/>
                    <a:pt x="7152" y="10989"/>
                  </a:cubicBezTo>
                  <a:cubicBezTo>
                    <a:pt x="7198" y="11104"/>
                    <a:pt x="6818" y="11179"/>
                    <a:pt x="7001" y="11284"/>
                  </a:cubicBezTo>
                  <a:cubicBezTo>
                    <a:pt x="7066" y="11320"/>
                    <a:pt x="7144" y="11336"/>
                    <a:pt x="7222" y="11336"/>
                  </a:cubicBezTo>
                  <a:cubicBezTo>
                    <a:pt x="7368" y="11336"/>
                    <a:pt x="7511" y="11281"/>
                    <a:pt x="7558" y="11208"/>
                  </a:cubicBezTo>
                  <a:cubicBezTo>
                    <a:pt x="7584" y="11166"/>
                    <a:pt x="7643" y="11143"/>
                    <a:pt x="7695" y="11143"/>
                  </a:cubicBezTo>
                  <a:cubicBezTo>
                    <a:pt x="7782" y="11143"/>
                    <a:pt x="7853" y="11207"/>
                    <a:pt x="7735" y="11356"/>
                  </a:cubicBezTo>
                  <a:cubicBezTo>
                    <a:pt x="7585" y="11542"/>
                    <a:pt x="7515" y="11604"/>
                    <a:pt x="7395" y="11604"/>
                  </a:cubicBezTo>
                  <a:cubicBezTo>
                    <a:pt x="7363" y="11604"/>
                    <a:pt x="7328" y="11599"/>
                    <a:pt x="7286" y="11592"/>
                  </a:cubicBezTo>
                  <a:cubicBezTo>
                    <a:pt x="7258" y="11586"/>
                    <a:pt x="7231" y="11584"/>
                    <a:pt x="7207" y="11584"/>
                  </a:cubicBezTo>
                  <a:cubicBezTo>
                    <a:pt x="7059" y="11584"/>
                    <a:pt x="6983" y="11667"/>
                    <a:pt x="7067" y="11726"/>
                  </a:cubicBezTo>
                  <a:cubicBezTo>
                    <a:pt x="7165" y="11795"/>
                    <a:pt x="7172" y="11850"/>
                    <a:pt x="6969" y="11896"/>
                  </a:cubicBezTo>
                  <a:cubicBezTo>
                    <a:pt x="6772" y="11943"/>
                    <a:pt x="6644" y="12084"/>
                    <a:pt x="6565" y="12084"/>
                  </a:cubicBezTo>
                  <a:cubicBezTo>
                    <a:pt x="6560" y="12084"/>
                    <a:pt x="6556" y="12084"/>
                    <a:pt x="6552" y="12083"/>
                  </a:cubicBezTo>
                  <a:cubicBezTo>
                    <a:pt x="6471" y="12063"/>
                    <a:pt x="6896" y="11759"/>
                    <a:pt x="6788" y="11677"/>
                  </a:cubicBezTo>
                  <a:cubicBezTo>
                    <a:pt x="6772" y="11665"/>
                    <a:pt x="6752" y="11660"/>
                    <a:pt x="6730" y="11660"/>
                  </a:cubicBezTo>
                  <a:cubicBezTo>
                    <a:pt x="6604" y="11660"/>
                    <a:pt x="6407" y="11832"/>
                    <a:pt x="6402" y="11916"/>
                  </a:cubicBezTo>
                  <a:cubicBezTo>
                    <a:pt x="6396" y="11995"/>
                    <a:pt x="6271" y="12013"/>
                    <a:pt x="6167" y="12013"/>
                  </a:cubicBezTo>
                  <a:cubicBezTo>
                    <a:pt x="6145" y="12013"/>
                    <a:pt x="6125" y="12012"/>
                    <a:pt x="6107" y="12011"/>
                  </a:cubicBezTo>
                  <a:cubicBezTo>
                    <a:pt x="5996" y="12008"/>
                    <a:pt x="5851" y="11903"/>
                    <a:pt x="5963" y="11890"/>
                  </a:cubicBezTo>
                  <a:cubicBezTo>
                    <a:pt x="6071" y="11877"/>
                    <a:pt x="5996" y="11755"/>
                    <a:pt x="6146" y="11700"/>
                  </a:cubicBezTo>
                  <a:cubicBezTo>
                    <a:pt x="6297" y="11641"/>
                    <a:pt x="6117" y="11556"/>
                    <a:pt x="6163" y="11490"/>
                  </a:cubicBezTo>
                  <a:cubicBezTo>
                    <a:pt x="6173" y="11476"/>
                    <a:pt x="6195" y="11472"/>
                    <a:pt x="6224" y="11472"/>
                  </a:cubicBezTo>
                  <a:cubicBezTo>
                    <a:pt x="6282" y="11472"/>
                    <a:pt x="6367" y="11490"/>
                    <a:pt x="6431" y="11490"/>
                  </a:cubicBezTo>
                  <a:cubicBezTo>
                    <a:pt x="6482" y="11490"/>
                    <a:pt x="6521" y="11478"/>
                    <a:pt x="6523" y="11438"/>
                  </a:cubicBezTo>
                  <a:cubicBezTo>
                    <a:pt x="6526" y="11349"/>
                    <a:pt x="6341" y="11271"/>
                    <a:pt x="6210" y="11271"/>
                  </a:cubicBezTo>
                  <a:cubicBezTo>
                    <a:pt x="6171" y="11271"/>
                    <a:pt x="6137" y="11278"/>
                    <a:pt x="6114" y="11294"/>
                  </a:cubicBezTo>
                  <a:cubicBezTo>
                    <a:pt x="6037" y="11346"/>
                    <a:pt x="5887" y="11446"/>
                    <a:pt x="5699" y="11446"/>
                  </a:cubicBezTo>
                  <a:cubicBezTo>
                    <a:pt x="5630" y="11446"/>
                    <a:pt x="5555" y="11433"/>
                    <a:pt x="5478" y="11398"/>
                  </a:cubicBezTo>
                  <a:cubicBezTo>
                    <a:pt x="5386" y="11359"/>
                    <a:pt x="6205" y="11271"/>
                    <a:pt x="6343" y="11143"/>
                  </a:cubicBezTo>
                  <a:cubicBezTo>
                    <a:pt x="6447" y="11050"/>
                    <a:pt x="6818" y="10947"/>
                    <a:pt x="7020" y="10947"/>
                  </a:cubicBezTo>
                  <a:close/>
                  <a:moveTo>
                    <a:pt x="18382" y="11523"/>
                  </a:moveTo>
                  <a:cubicBezTo>
                    <a:pt x="18279" y="11523"/>
                    <a:pt x="18111" y="11641"/>
                    <a:pt x="18100" y="11821"/>
                  </a:cubicBezTo>
                  <a:cubicBezTo>
                    <a:pt x="18087" y="12083"/>
                    <a:pt x="17943" y="12024"/>
                    <a:pt x="18015" y="12270"/>
                  </a:cubicBezTo>
                  <a:cubicBezTo>
                    <a:pt x="18087" y="12515"/>
                    <a:pt x="17697" y="12578"/>
                    <a:pt x="17736" y="12705"/>
                  </a:cubicBezTo>
                  <a:cubicBezTo>
                    <a:pt x="17750" y="12746"/>
                    <a:pt x="17777" y="12760"/>
                    <a:pt x="17815" y="12760"/>
                  </a:cubicBezTo>
                  <a:cubicBezTo>
                    <a:pt x="17896" y="12760"/>
                    <a:pt x="18023" y="12692"/>
                    <a:pt x="18143" y="12692"/>
                  </a:cubicBezTo>
                  <a:cubicBezTo>
                    <a:pt x="18319" y="12692"/>
                    <a:pt x="18097" y="12935"/>
                    <a:pt x="18316" y="12954"/>
                  </a:cubicBezTo>
                  <a:cubicBezTo>
                    <a:pt x="18322" y="12955"/>
                    <a:pt x="18327" y="12955"/>
                    <a:pt x="18333" y="12955"/>
                  </a:cubicBezTo>
                  <a:cubicBezTo>
                    <a:pt x="18512" y="12955"/>
                    <a:pt x="18800" y="12761"/>
                    <a:pt x="18870" y="12650"/>
                  </a:cubicBezTo>
                  <a:cubicBezTo>
                    <a:pt x="18910" y="12584"/>
                    <a:pt x="18973" y="12542"/>
                    <a:pt x="19056" y="12542"/>
                  </a:cubicBezTo>
                  <a:cubicBezTo>
                    <a:pt x="19123" y="12542"/>
                    <a:pt x="19202" y="12569"/>
                    <a:pt x="19292" y="12633"/>
                  </a:cubicBezTo>
                  <a:cubicBezTo>
                    <a:pt x="19400" y="12710"/>
                    <a:pt x="19572" y="12750"/>
                    <a:pt x="19715" y="12750"/>
                  </a:cubicBezTo>
                  <a:cubicBezTo>
                    <a:pt x="19843" y="12750"/>
                    <a:pt x="19947" y="12718"/>
                    <a:pt x="19961" y="12650"/>
                  </a:cubicBezTo>
                  <a:cubicBezTo>
                    <a:pt x="19990" y="12502"/>
                    <a:pt x="19482" y="12443"/>
                    <a:pt x="19512" y="12286"/>
                  </a:cubicBezTo>
                  <a:cubicBezTo>
                    <a:pt x="19541" y="12126"/>
                    <a:pt x="19030" y="11995"/>
                    <a:pt x="18870" y="11906"/>
                  </a:cubicBezTo>
                  <a:cubicBezTo>
                    <a:pt x="18713" y="11821"/>
                    <a:pt x="18464" y="11775"/>
                    <a:pt x="18464" y="11601"/>
                  </a:cubicBezTo>
                  <a:cubicBezTo>
                    <a:pt x="18464" y="11547"/>
                    <a:pt x="18430" y="11523"/>
                    <a:pt x="18382" y="11523"/>
                  </a:cubicBezTo>
                  <a:close/>
                  <a:moveTo>
                    <a:pt x="19404" y="13059"/>
                  </a:moveTo>
                  <a:cubicBezTo>
                    <a:pt x="19216" y="13059"/>
                    <a:pt x="18678" y="13300"/>
                    <a:pt x="18916" y="13449"/>
                  </a:cubicBezTo>
                  <a:cubicBezTo>
                    <a:pt x="18951" y="13471"/>
                    <a:pt x="18989" y="13481"/>
                    <a:pt x="19028" y="13481"/>
                  </a:cubicBezTo>
                  <a:cubicBezTo>
                    <a:pt x="19245" y="13481"/>
                    <a:pt x="19491" y="13185"/>
                    <a:pt x="19466" y="13085"/>
                  </a:cubicBezTo>
                  <a:cubicBezTo>
                    <a:pt x="19462" y="13067"/>
                    <a:pt x="19439" y="13059"/>
                    <a:pt x="19404" y="13059"/>
                  </a:cubicBezTo>
                  <a:close/>
                  <a:moveTo>
                    <a:pt x="18244" y="6813"/>
                  </a:moveTo>
                  <a:cubicBezTo>
                    <a:pt x="17966" y="6813"/>
                    <a:pt x="17502" y="6911"/>
                    <a:pt x="17186" y="7199"/>
                  </a:cubicBezTo>
                  <a:cubicBezTo>
                    <a:pt x="16708" y="7634"/>
                    <a:pt x="16852" y="8214"/>
                    <a:pt x="16881" y="8332"/>
                  </a:cubicBezTo>
                  <a:cubicBezTo>
                    <a:pt x="16911" y="8447"/>
                    <a:pt x="17330" y="8391"/>
                    <a:pt x="17576" y="8463"/>
                  </a:cubicBezTo>
                  <a:cubicBezTo>
                    <a:pt x="17792" y="8526"/>
                    <a:pt x="17719" y="8612"/>
                    <a:pt x="17570" y="8612"/>
                  </a:cubicBezTo>
                  <a:cubicBezTo>
                    <a:pt x="17549" y="8612"/>
                    <a:pt x="17527" y="8611"/>
                    <a:pt x="17504" y="8607"/>
                  </a:cubicBezTo>
                  <a:cubicBezTo>
                    <a:pt x="17405" y="8592"/>
                    <a:pt x="17272" y="8569"/>
                    <a:pt x="17168" y="8569"/>
                  </a:cubicBezTo>
                  <a:cubicBezTo>
                    <a:pt x="17073" y="8569"/>
                    <a:pt x="17003" y="8589"/>
                    <a:pt x="17009" y="8650"/>
                  </a:cubicBezTo>
                  <a:cubicBezTo>
                    <a:pt x="17024" y="8767"/>
                    <a:pt x="17339" y="8980"/>
                    <a:pt x="17572" y="8980"/>
                  </a:cubicBezTo>
                  <a:cubicBezTo>
                    <a:pt x="17598" y="8980"/>
                    <a:pt x="17624" y="8977"/>
                    <a:pt x="17648" y="8971"/>
                  </a:cubicBezTo>
                  <a:cubicBezTo>
                    <a:pt x="17742" y="8948"/>
                    <a:pt x="17798" y="8934"/>
                    <a:pt x="17838" y="8934"/>
                  </a:cubicBezTo>
                  <a:cubicBezTo>
                    <a:pt x="17897" y="8934"/>
                    <a:pt x="17922" y="8965"/>
                    <a:pt x="17982" y="9043"/>
                  </a:cubicBezTo>
                  <a:cubicBezTo>
                    <a:pt x="18055" y="9137"/>
                    <a:pt x="18217" y="9142"/>
                    <a:pt x="18405" y="9142"/>
                  </a:cubicBezTo>
                  <a:cubicBezTo>
                    <a:pt x="18427" y="9142"/>
                    <a:pt x="18450" y="9141"/>
                    <a:pt x="18473" y="9141"/>
                  </a:cubicBezTo>
                  <a:cubicBezTo>
                    <a:pt x="18527" y="9141"/>
                    <a:pt x="18582" y="9142"/>
                    <a:pt x="18637" y="9145"/>
                  </a:cubicBezTo>
                  <a:cubicBezTo>
                    <a:pt x="18916" y="9161"/>
                    <a:pt x="19233" y="9262"/>
                    <a:pt x="19365" y="9276"/>
                  </a:cubicBezTo>
                  <a:cubicBezTo>
                    <a:pt x="19375" y="9277"/>
                    <a:pt x="19386" y="9278"/>
                    <a:pt x="19397" y="9278"/>
                  </a:cubicBezTo>
                  <a:cubicBezTo>
                    <a:pt x="19521" y="9278"/>
                    <a:pt x="19660" y="9198"/>
                    <a:pt x="19699" y="9131"/>
                  </a:cubicBezTo>
                  <a:cubicBezTo>
                    <a:pt x="19706" y="9120"/>
                    <a:pt x="19726" y="9115"/>
                    <a:pt x="19755" y="9115"/>
                  </a:cubicBezTo>
                  <a:cubicBezTo>
                    <a:pt x="19901" y="9115"/>
                    <a:pt x="20275" y="9234"/>
                    <a:pt x="20422" y="9234"/>
                  </a:cubicBezTo>
                  <a:cubicBezTo>
                    <a:pt x="20428" y="9234"/>
                    <a:pt x="20434" y="9233"/>
                    <a:pt x="20439" y="9233"/>
                  </a:cubicBezTo>
                  <a:cubicBezTo>
                    <a:pt x="20600" y="9220"/>
                    <a:pt x="20498" y="9072"/>
                    <a:pt x="20396" y="9027"/>
                  </a:cubicBezTo>
                  <a:cubicBezTo>
                    <a:pt x="20311" y="8991"/>
                    <a:pt x="20328" y="8853"/>
                    <a:pt x="20413" y="8853"/>
                  </a:cubicBezTo>
                  <a:cubicBezTo>
                    <a:pt x="20429" y="8853"/>
                    <a:pt x="20448" y="8858"/>
                    <a:pt x="20468" y="8869"/>
                  </a:cubicBezTo>
                  <a:cubicBezTo>
                    <a:pt x="20600" y="8941"/>
                    <a:pt x="20819" y="8984"/>
                    <a:pt x="20862" y="9115"/>
                  </a:cubicBezTo>
                  <a:cubicBezTo>
                    <a:pt x="20898" y="9226"/>
                    <a:pt x="21022" y="9171"/>
                    <a:pt x="21035" y="9272"/>
                  </a:cubicBezTo>
                  <a:cubicBezTo>
                    <a:pt x="21052" y="9374"/>
                    <a:pt x="21517" y="9492"/>
                    <a:pt x="21530" y="9610"/>
                  </a:cubicBezTo>
                  <a:cubicBezTo>
                    <a:pt x="21543" y="9724"/>
                    <a:pt x="21081" y="9783"/>
                    <a:pt x="21209" y="9885"/>
                  </a:cubicBezTo>
                  <a:cubicBezTo>
                    <a:pt x="21232" y="9903"/>
                    <a:pt x="21258" y="9910"/>
                    <a:pt x="21285" y="9910"/>
                  </a:cubicBezTo>
                  <a:cubicBezTo>
                    <a:pt x="21412" y="9910"/>
                    <a:pt x="21577" y="9751"/>
                    <a:pt x="21720" y="9737"/>
                  </a:cubicBezTo>
                  <a:cubicBezTo>
                    <a:pt x="21723" y="9737"/>
                    <a:pt x="21726" y="9737"/>
                    <a:pt x="21728" y="9737"/>
                  </a:cubicBezTo>
                  <a:cubicBezTo>
                    <a:pt x="21882" y="9737"/>
                    <a:pt x="21895" y="10065"/>
                    <a:pt x="21999" y="10065"/>
                  </a:cubicBezTo>
                  <a:cubicBezTo>
                    <a:pt x="22007" y="10065"/>
                    <a:pt x="22015" y="10063"/>
                    <a:pt x="22025" y="10058"/>
                  </a:cubicBezTo>
                  <a:cubicBezTo>
                    <a:pt x="22057" y="10044"/>
                    <a:pt x="22087" y="10038"/>
                    <a:pt x="22117" y="10038"/>
                  </a:cubicBezTo>
                  <a:cubicBezTo>
                    <a:pt x="22254" y="10038"/>
                    <a:pt x="22374" y="10176"/>
                    <a:pt x="22519" y="10380"/>
                  </a:cubicBezTo>
                  <a:cubicBezTo>
                    <a:pt x="22693" y="10625"/>
                    <a:pt x="22503" y="10858"/>
                    <a:pt x="22519" y="10946"/>
                  </a:cubicBezTo>
                  <a:cubicBezTo>
                    <a:pt x="22524" y="10980"/>
                    <a:pt x="22581" y="10996"/>
                    <a:pt x="22660" y="10996"/>
                  </a:cubicBezTo>
                  <a:cubicBezTo>
                    <a:pt x="22777" y="10996"/>
                    <a:pt x="22943" y="10961"/>
                    <a:pt x="23056" y="10900"/>
                  </a:cubicBezTo>
                  <a:cubicBezTo>
                    <a:pt x="23090" y="10882"/>
                    <a:pt x="23124" y="10874"/>
                    <a:pt x="23157" y="10874"/>
                  </a:cubicBezTo>
                  <a:cubicBezTo>
                    <a:pt x="23308" y="10874"/>
                    <a:pt x="23446" y="11041"/>
                    <a:pt x="23564" y="11146"/>
                  </a:cubicBezTo>
                  <a:cubicBezTo>
                    <a:pt x="23682" y="11251"/>
                    <a:pt x="23268" y="11412"/>
                    <a:pt x="23127" y="11412"/>
                  </a:cubicBezTo>
                  <a:cubicBezTo>
                    <a:pt x="23092" y="11412"/>
                    <a:pt x="23074" y="11402"/>
                    <a:pt x="23086" y="11379"/>
                  </a:cubicBezTo>
                  <a:cubicBezTo>
                    <a:pt x="23134" y="11285"/>
                    <a:pt x="22829" y="11033"/>
                    <a:pt x="22486" y="11033"/>
                  </a:cubicBezTo>
                  <a:cubicBezTo>
                    <a:pt x="22411" y="11033"/>
                    <a:pt x="22333" y="11045"/>
                    <a:pt x="22257" y="11074"/>
                  </a:cubicBezTo>
                  <a:cubicBezTo>
                    <a:pt x="21835" y="11235"/>
                    <a:pt x="22126" y="11480"/>
                    <a:pt x="22169" y="11628"/>
                  </a:cubicBezTo>
                  <a:cubicBezTo>
                    <a:pt x="22202" y="11732"/>
                    <a:pt x="21990" y="11836"/>
                    <a:pt x="21721" y="11836"/>
                  </a:cubicBezTo>
                  <a:cubicBezTo>
                    <a:pt x="21618" y="11836"/>
                    <a:pt x="21507" y="11821"/>
                    <a:pt x="21399" y="11785"/>
                  </a:cubicBezTo>
                  <a:cubicBezTo>
                    <a:pt x="21309" y="11755"/>
                    <a:pt x="21246" y="11743"/>
                    <a:pt x="21201" y="11743"/>
                  </a:cubicBezTo>
                  <a:cubicBezTo>
                    <a:pt x="21047" y="11743"/>
                    <a:pt x="21087" y="11873"/>
                    <a:pt x="20963" y="11873"/>
                  </a:cubicBezTo>
                  <a:cubicBezTo>
                    <a:pt x="20803" y="11873"/>
                    <a:pt x="20629" y="12119"/>
                    <a:pt x="20776" y="12280"/>
                  </a:cubicBezTo>
                  <a:cubicBezTo>
                    <a:pt x="20829" y="12338"/>
                    <a:pt x="20904" y="12356"/>
                    <a:pt x="20992" y="12356"/>
                  </a:cubicBezTo>
                  <a:cubicBezTo>
                    <a:pt x="21134" y="12356"/>
                    <a:pt x="21307" y="12308"/>
                    <a:pt x="21465" y="12308"/>
                  </a:cubicBezTo>
                  <a:cubicBezTo>
                    <a:pt x="21477" y="12308"/>
                    <a:pt x="21489" y="12308"/>
                    <a:pt x="21500" y="12309"/>
                  </a:cubicBezTo>
                  <a:cubicBezTo>
                    <a:pt x="21637" y="12318"/>
                    <a:pt x="21710" y="12341"/>
                    <a:pt x="21753" y="12341"/>
                  </a:cubicBezTo>
                  <a:cubicBezTo>
                    <a:pt x="21793" y="12341"/>
                    <a:pt x="21807" y="12321"/>
                    <a:pt x="21821" y="12250"/>
                  </a:cubicBezTo>
                  <a:cubicBezTo>
                    <a:pt x="21835" y="12186"/>
                    <a:pt x="21896" y="12165"/>
                    <a:pt x="21977" y="12165"/>
                  </a:cubicBezTo>
                  <a:cubicBezTo>
                    <a:pt x="22078" y="12165"/>
                    <a:pt x="22210" y="12198"/>
                    <a:pt x="22316" y="12224"/>
                  </a:cubicBezTo>
                  <a:cubicBezTo>
                    <a:pt x="22503" y="12266"/>
                    <a:pt x="22460" y="12529"/>
                    <a:pt x="22693" y="12555"/>
                  </a:cubicBezTo>
                  <a:cubicBezTo>
                    <a:pt x="22925" y="12584"/>
                    <a:pt x="22735" y="12817"/>
                    <a:pt x="22883" y="12977"/>
                  </a:cubicBezTo>
                  <a:cubicBezTo>
                    <a:pt x="23027" y="13138"/>
                    <a:pt x="23492" y="13049"/>
                    <a:pt x="23666" y="13223"/>
                  </a:cubicBezTo>
                  <a:cubicBezTo>
                    <a:pt x="23813" y="13371"/>
                    <a:pt x="24371" y="13644"/>
                    <a:pt x="24599" y="13644"/>
                  </a:cubicBezTo>
                  <a:cubicBezTo>
                    <a:pt x="24639" y="13644"/>
                    <a:pt x="24669" y="13635"/>
                    <a:pt x="24685" y="13616"/>
                  </a:cubicBezTo>
                  <a:cubicBezTo>
                    <a:pt x="24799" y="13472"/>
                    <a:pt x="24046" y="12800"/>
                    <a:pt x="23826" y="12745"/>
                  </a:cubicBezTo>
                  <a:cubicBezTo>
                    <a:pt x="23719" y="12716"/>
                    <a:pt x="23768" y="12684"/>
                    <a:pt x="23879" y="12684"/>
                  </a:cubicBezTo>
                  <a:cubicBezTo>
                    <a:pt x="23995" y="12684"/>
                    <a:pt x="24178" y="12719"/>
                    <a:pt x="24321" y="12830"/>
                  </a:cubicBezTo>
                  <a:cubicBezTo>
                    <a:pt x="24481" y="12957"/>
                    <a:pt x="24684" y="13045"/>
                    <a:pt x="24867" y="13045"/>
                  </a:cubicBezTo>
                  <a:cubicBezTo>
                    <a:pt x="24999" y="13045"/>
                    <a:pt x="25120" y="12999"/>
                    <a:pt x="25205" y="12889"/>
                  </a:cubicBezTo>
                  <a:cubicBezTo>
                    <a:pt x="25409" y="12627"/>
                    <a:pt x="25032" y="12699"/>
                    <a:pt x="25032" y="12512"/>
                  </a:cubicBezTo>
                  <a:cubicBezTo>
                    <a:pt x="25032" y="12322"/>
                    <a:pt x="24901" y="12060"/>
                    <a:pt x="24698" y="12060"/>
                  </a:cubicBezTo>
                  <a:cubicBezTo>
                    <a:pt x="24495" y="12060"/>
                    <a:pt x="23970" y="11654"/>
                    <a:pt x="24160" y="11569"/>
                  </a:cubicBezTo>
                  <a:cubicBezTo>
                    <a:pt x="24350" y="11480"/>
                    <a:pt x="24101" y="11362"/>
                    <a:pt x="24249" y="11205"/>
                  </a:cubicBezTo>
                  <a:cubicBezTo>
                    <a:pt x="24278" y="11172"/>
                    <a:pt x="24308" y="11159"/>
                    <a:pt x="24337" y="11159"/>
                  </a:cubicBezTo>
                  <a:cubicBezTo>
                    <a:pt x="24453" y="11159"/>
                    <a:pt x="24573" y="11358"/>
                    <a:pt x="24711" y="11369"/>
                  </a:cubicBezTo>
                  <a:cubicBezTo>
                    <a:pt x="24884" y="11385"/>
                    <a:pt x="24917" y="11601"/>
                    <a:pt x="25192" y="11834"/>
                  </a:cubicBezTo>
                  <a:cubicBezTo>
                    <a:pt x="25291" y="11918"/>
                    <a:pt x="25358" y="11951"/>
                    <a:pt x="25405" y="11951"/>
                  </a:cubicBezTo>
                  <a:cubicBezTo>
                    <a:pt x="25489" y="11951"/>
                    <a:pt x="25512" y="11849"/>
                    <a:pt x="25540" y="11749"/>
                  </a:cubicBezTo>
                  <a:cubicBezTo>
                    <a:pt x="25582" y="11588"/>
                    <a:pt x="25887" y="11719"/>
                    <a:pt x="25874" y="11559"/>
                  </a:cubicBezTo>
                  <a:cubicBezTo>
                    <a:pt x="25861" y="11398"/>
                    <a:pt x="26119" y="11212"/>
                    <a:pt x="26296" y="11136"/>
                  </a:cubicBezTo>
                  <a:cubicBezTo>
                    <a:pt x="26464" y="11067"/>
                    <a:pt x="26171" y="10903"/>
                    <a:pt x="25942" y="10903"/>
                  </a:cubicBezTo>
                  <a:cubicBezTo>
                    <a:pt x="25933" y="10903"/>
                    <a:pt x="25925" y="10903"/>
                    <a:pt x="25916" y="10904"/>
                  </a:cubicBezTo>
                  <a:cubicBezTo>
                    <a:pt x="25907" y="10904"/>
                    <a:pt x="25898" y="10904"/>
                    <a:pt x="25890" y="10904"/>
                  </a:cubicBezTo>
                  <a:cubicBezTo>
                    <a:pt x="25680" y="10904"/>
                    <a:pt x="25641" y="10756"/>
                    <a:pt x="25641" y="10658"/>
                  </a:cubicBezTo>
                  <a:cubicBezTo>
                    <a:pt x="25641" y="10567"/>
                    <a:pt x="25270" y="10348"/>
                    <a:pt x="25100" y="10348"/>
                  </a:cubicBezTo>
                  <a:cubicBezTo>
                    <a:pt x="25085" y="10348"/>
                    <a:pt x="25072" y="10350"/>
                    <a:pt x="25061" y="10353"/>
                  </a:cubicBezTo>
                  <a:cubicBezTo>
                    <a:pt x="25049" y="10357"/>
                    <a:pt x="25036" y="10359"/>
                    <a:pt x="25022" y="10359"/>
                  </a:cubicBezTo>
                  <a:cubicBezTo>
                    <a:pt x="24873" y="10359"/>
                    <a:pt x="24652" y="10165"/>
                    <a:pt x="24478" y="10150"/>
                  </a:cubicBezTo>
                  <a:cubicBezTo>
                    <a:pt x="24288" y="10134"/>
                    <a:pt x="24013" y="9990"/>
                    <a:pt x="24042" y="9787"/>
                  </a:cubicBezTo>
                  <a:cubicBezTo>
                    <a:pt x="24052" y="9724"/>
                    <a:pt x="24091" y="9705"/>
                    <a:pt x="24144" y="9705"/>
                  </a:cubicBezTo>
                  <a:cubicBezTo>
                    <a:pt x="24217" y="9705"/>
                    <a:pt x="24314" y="9740"/>
                    <a:pt x="24390" y="9740"/>
                  </a:cubicBezTo>
                  <a:cubicBezTo>
                    <a:pt x="24436" y="9740"/>
                    <a:pt x="24475" y="9727"/>
                    <a:pt x="24495" y="9685"/>
                  </a:cubicBezTo>
                  <a:cubicBezTo>
                    <a:pt x="24567" y="9525"/>
                    <a:pt x="24131" y="9613"/>
                    <a:pt x="24115" y="9495"/>
                  </a:cubicBezTo>
                  <a:cubicBezTo>
                    <a:pt x="24101" y="9377"/>
                    <a:pt x="24216" y="9423"/>
                    <a:pt x="24305" y="9351"/>
                  </a:cubicBezTo>
                  <a:cubicBezTo>
                    <a:pt x="24393" y="9279"/>
                    <a:pt x="24232" y="9131"/>
                    <a:pt x="24131" y="9072"/>
                  </a:cubicBezTo>
                  <a:cubicBezTo>
                    <a:pt x="24117" y="9065"/>
                    <a:pt x="24104" y="9061"/>
                    <a:pt x="24093" y="9061"/>
                  </a:cubicBezTo>
                  <a:cubicBezTo>
                    <a:pt x="24020" y="9061"/>
                    <a:pt x="23986" y="9190"/>
                    <a:pt x="23898" y="9190"/>
                  </a:cubicBezTo>
                  <a:cubicBezTo>
                    <a:pt x="23797" y="9190"/>
                    <a:pt x="23882" y="9030"/>
                    <a:pt x="23954" y="8928"/>
                  </a:cubicBezTo>
                  <a:cubicBezTo>
                    <a:pt x="24016" y="8845"/>
                    <a:pt x="23752" y="8753"/>
                    <a:pt x="23560" y="8753"/>
                  </a:cubicBezTo>
                  <a:cubicBezTo>
                    <a:pt x="23517" y="8753"/>
                    <a:pt x="23478" y="8758"/>
                    <a:pt x="23446" y="8768"/>
                  </a:cubicBezTo>
                  <a:cubicBezTo>
                    <a:pt x="23411" y="8780"/>
                    <a:pt x="23381" y="8785"/>
                    <a:pt x="23354" y="8785"/>
                  </a:cubicBezTo>
                  <a:cubicBezTo>
                    <a:pt x="23251" y="8785"/>
                    <a:pt x="23214" y="8702"/>
                    <a:pt x="23214" y="8611"/>
                  </a:cubicBezTo>
                  <a:cubicBezTo>
                    <a:pt x="23214" y="8575"/>
                    <a:pt x="23186" y="8561"/>
                    <a:pt x="23144" y="8561"/>
                  </a:cubicBezTo>
                  <a:cubicBezTo>
                    <a:pt x="23047" y="8561"/>
                    <a:pt x="22874" y="8636"/>
                    <a:pt x="22794" y="8696"/>
                  </a:cubicBezTo>
                  <a:cubicBezTo>
                    <a:pt x="22771" y="8713"/>
                    <a:pt x="22746" y="8721"/>
                    <a:pt x="22723" y="8721"/>
                  </a:cubicBezTo>
                  <a:cubicBezTo>
                    <a:pt x="22630" y="8721"/>
                    <a:pt x="22561" y="8607"/>
                    <a:pt x="22676" y="8594"/>
                  </a:cubicBezTo>
                  <a:cubicBezTo>
                    <a:pt x="22821" y="8581"/>
                    <a:pt x="22997" y="8463"/>
                    <a:pt x="22952" y="8332"/>
                  </a:cubicBezTo>
                  <a:cubicBezTo>
                    <a:pt x="22930" y="8267"/>
                    <a:pt x="22827" y="8231"/>
                    <a:pt x="22719" y="8231"/>
                  </a:cubicBezTo>
                  <a:cubicBezTo>
                    <a:pt x="22610" y="8231"/>
                    <a:pt x="22496" y="8268"/>
                    <a:pt x="22460" y="8348"/>
                  </a:cubicBezTo>
                  <a:cubicBezTo>
                    <a:pt x="22446" y="8378"/>
                    <a:pt x="22424" y="8390"/>
                    <a:pt x="22398" y="8390"/>
                  </a:cubicBezTo>
                  <a:cubicBezTo>
                    <a:pt x="22282" y="8390"/>
                    <a:pt x="22080" y="8151"/>
                    <a:pt x="22080" y="8044"/>
                  </a:cubicBezTo>
                  <a:cubicBezTo>
                    <a:pt x="22080" y="7913"/>
                    <a:pt x="21615" y="8027"/>
                    <a:pt x="21674" y="7811"/>
                  </a:cubicBezTo>
                  <a:cubicBezTo>
                    <a:pt x="21733" y="7592"/>
                    <a:pt x="21137" y="7533"/>
                    <a:pt x="20980" y="7533"/>
                  </a:cubicBezTo>
                  <a:cubicBezTo>
                    <a:pt x="20819" y="7533"/>
                    <a:pt x="20586" y="7664"/>
                    <a:pt x="20616" y="7811"/>
                  </a:cubicBezTo>
                  <a:cubicBezTo>
                    <a:pt x="20628" y="7868"/>
                    <a:pt x="20603" y="7893"/>
                    <a:pt x="20566" y="7893"/>
                  </a:cubicBezTo>
                  <a:cubicBezTo>
                    <a:pt x="20510" y="7893"/>
                    <a:pt x="20427" y="7833"/>
                    <a:pt x="20410" y="7736"/>
                  </a:cubicBezTo>
                  <a:cubicBezTo>
                    <a:pt x="20404" y="7706"/>
                    <a:pt x="20385" y="7694"/>
                    <a:pt x="20358" y="7694"/>
                  </a:cubicBezTo>
                  <a:cubicBezTo>
                    <a:pt x="20241" y="7694"/>
                    <a:pt x="19968" y="7913"/>
                    <a:pt x="19872" y="7913"/>
                  </a:cubicBezTo>
                  <a:cubicBezTo>
                    <a:pt x="19758" y="7913"/>
                    <a:pt x="19944" y="7490"/>
                    <a:pt x="19885" y="7359"/>
                  </a:cubicBezTo>
                  <a:cubicBezTo>
                    <a:pt x="19830" y="7228"/>
                    <a:pt x="19741" y="7186"/>
                    <a:pt x="19656" y="6966"/>
                  </a:cubicBezTo>
                  <a:cubicBezTo>
                    <a:pt x="19617" y="6871"/>
                    <a:pt x="19510" y="6834"/>
                    <a:pt x="19393" y="6834"/>
                  </a:cubicBezTo>
                  <a:cubicBezTo>
                    <a:pt x="19245" y="6834"/>
                    <a:pt x="19080" y="6893"/>
                    <a:pt x="19014" y="6966"/>
                  </a:cubicBezTo>
                  <a:cubicBezTo>
                    <a:pt x="18899" y="7097"/>
                    <a:pt x="18523" y="7041"/>
                    <a:pt x="18319" y="7244"/>
                  </a:cubicBezTo>
                  <a:cubicBezTo>
                    <a:pt x="18116" y="7448"/>
                    <a:pt x="18333" y="7651"/>
                    <a:pt x="18421" y="7723"/>
                  </a:cubicBezTo>
                  <a:cubicBezTo>
                    <a:pt x="18510" y="7795"/>
                    <a:pt x="18116" y="7913"/>
                    <a:pt x="18247" y="8027"/>
                  </a:cubicBezTo>
                  <a:cubicBezTo>
                    <a:pt x="18378" y="8145"/>
                    <a:pt x="18582" y="8086"/>
                    <a:pt x="18595" y="8273"/>
                  </a:cubicBezTo>
                  <a:cubicBezTo>
                    <a:pt x="18598" y="8321"/>
                    <a:pt x="18569" y="8340"/>
                    <a:pt x="18522" y="8340"/>
                  </a:cubicBezTo>
                  <a:cubicBezTo>
                    <a:pt x="18384" y="8340"/>
                    <a:pt x="18098" y="8174"/>
                    <a:pt x="18044" y="8057"/>
                  </a:cubicBezTo>
                  <a:cubicBezTo>
                    <a:pt x="17969" y="7896"/>
                    <a:pt x="18071" y="7752"/>
                    <a:pt x="17969" y="7634"/>
                  </a:cubicBezTo>
                  <a:cubicBezTo>
                    <a:pt x="17867" y="7520"/>
                    <a:pt x="17956" y="7372"/>
                    <a:pt x="18146" y="7169"/>
                  </a:cubicBezTo>
                  <a:cubicBezTo>
                    <a:pt x="18333" y="6966"/>
                    <a:pt x="18480" y="6996"/>
                    <a:pt x="18480" y="6878"/>
                  </a:cubicBezTo>
                  <a:cubicBezTo>
                    <a:pt x="18480" y="6839"/>
                    <a:pt x="18386" y="6813"/>
                    <a:pt x="18244" y="6813"/>
                  </a:cubicBezTo>
                  <a:close/>
                  <a:moveTo>
                    <a:pt x="20249" y="13403"/>
                  </a:moveTo>
                  <a:cubicBezTo>
                    <a:pt x="20245" y="13403"/>
                    <a:pt x="20241" y="13403"/>
                    <a:pt x="20236" y="13403"/>
                  </a:cubicBezTo>
                  <a:cubicBezTo>
                    <a:pt x="19982" y="13419"/>
                    <a:pt x="20033" y="13768"/>
                    <a:pt x="20179" y="13768"/>
                  </a:cubicBezTo>
                  <a:cubicBezTo>
                    <a:pt x="20184" y="13768"/>
                    <a:pt x="20189" y="13768"/>
                    <a:pt x="20193" y="13767"/>
                  </a:cubicBezTo>
                  <a:cubicBezTo>
                    <a:pt x="20293" y="13754"/>
                    <a:pt x="20491" y="13403"/>
                    <a:pt x="20249" y="13403"/>
                  </a:cubicBezTo>
                  <a:close/>
                  <a:moveTo>
                    <a:pt x="10289" y="13160"/>
                  </a:moveTo>
                  <a:cubicBezTo>
                    <a:pt x="10333" y="13160"/>
                    <a:pt x="10359" y="13174"/>
                    <a:pt x="10359" y="13207"/>
                  </a:cubicBezTo>
                  <a:cubicBezTo>
                    <a:pt x="10359" y="13380"/>
                    <a:pt x="9799" y="13492"/>
                    <a:pt x="9573" y="13688"/>
                  </a:cubicBezTo>
                  <a:cubicBezTo>
                    <a:pt x="9347" y="13885"/>
                    <a:pt x="9363" y="13832"/>
                    <a:pt x="9167" y="13868"/>
                  </a:cubicBezTo>
                  <a:cubicBezTo>
                    <a:pt x="8973" y="13901"/>
                    <a:pt x="9127" y="14101"/>
                    <a:pt x="8891" y="14117"/>
                  </a:cubicBezTo>
                  <a:cubicBezTo>
                    <a:pt x="8806" y="14123"/>
                    <a:pt x="8676" y="14130"/>
                    <a:pt x="8541" y="14130"/>
                  </a:cubicBezTo>
                  <a:cubicBezTo>
                    <a:pt x="8304" y="14130"/>
                    <a:pt x="8053" y="14109"/>
                    <a:pt x="8000" y="14026"/>
                  </a:cubicBezTo>
                  <a:cubicBezTo>
                    <a:pt x="7974" y="13980"/>
                    <a:pt x="8312" y="14013"/>
                    <a:pt x="8338" y="13914"/>
                  </a:cubicBezTo>
                  <a:cubicBezTo>
                    <a:pt x="8361" y="13816"/>
                    <a:pt x="8453" y="13659"/>
                    <a:pt x="8597" y="13659"/>
                  </a:cubicBezTo>
                  <a:cubicBezTo>
                    <a:pt x="8741" y="13659"/>
                    <a:pt x="8728" y="13469"/>
                    <a:pt x="8492" y="13354"/>
                  </a:cubicBezTo>
                  <a:cubicBezTo>
                    <a:pt x="8358" y="13289"/>
                    <a:pt x="8485" y="13237"/>
                    <a:pt x="8644" y="13237"/>
                  </a:cubicBezTo>
                  <a:cubicBezTo>
                    <a:pt x="8767" y="13237"/>
                    <a:pt x="8908" y="13268"/>
                    <a:pt x="8967" y="13347"/>
                  </a:cubicBezTo>
                  <a:cubicBezTo>
                    <a:pt x="9061" y="13482"/>
                    <a:pt x="9209" y="13587"/>
                    <a:pt x="9335" y="13587"/>
                  </a:cubicBezTo>
                  <a:cubicBezTo>
                    <a:pt x="9384" y="13587"/>
                    <a:pt x="9430" y="13571"/>
                    <a:pt x="9468" y="13534"/>
                  </a:cubicBezTo>
                  <a:cubicBezTo>
                    <a:pt x="9577" y="13425"/>
                    <a:pt x="10098" y="13160"/>
                    <a:pt x="10289" y="13160"/>
                  </a:cubicBezTo>
                  <a:close/>
                  <a:moveTo>
                    <a:pt x="2863" y="17407"/>
                  </a:moveTo>
                  <a:cubicBezTo>
                    <a:pt x="2820" y="17407"/>
                    <a:pt x="2767" y="17422"/>
                    <a:pt x="2703" y="17455"/>
                  </a:cubicBezTo>
                  <a:lnTo>
                    <a:pt x="2703" y="17459"/>
                  </a:lnTo>
                  <a:cubicBezTo>
                    <a:pt x="2456" y="17591"/>
                    <a:pt x="3000" y="18186"/>
                    <a:pt x="3174" y="18186"/>
                  </a:cubicBezTo>
                  <a:cubicBezTo>
                    <a:pt x="3184" y="18186"/>
                    <a:pt x="3194" y="18184"/>
                    <a:pt x="3201" y="18179"/>
                  </a:cubicBezTo>
                  <a:cubicBezTo>
                    <a:pt x="3290" y="18120"/>
                    <a:pt x="3044" y="17842"/>
                    <a:pt x="3044" y="17672"/>
                  </a:cubicBezTo>
                  <a:cubicBezTo>
                    <a:pt x="3044" y="17543"/>
                    <a:pt x="2997" y="17407"/>
                    <a:pt x="2863" y="17407"/>
                  </a:cubicBezTo>
                  <a:close/>
                  <a:moveTo>
                    <a:pt x="14100" y="17460"/>
                  </a:moveTo>
                  <a:cubicBezTo>
                    <a:pt x="14163" y="17460"/>
                    <a:pt x="14224" y="17483"/>
                    <a:pt x="14264" y="17534"/>
                  </a:cubicBezTo>
                  <a:cubicBezTo>
                    <a:pt x="14382" y="17678"/>
                    <a:pt x="14555" y="18274"/>
                    <a:pt x="14657" y="18464"/>
                  </a:cubicBezTo>
                  <a:cubicBezTo>
                    <a:pt x="14759" y="18651"/>
                    <a:pt x="14759" y="18956"/>
                    <a:pt x="14628" y="18969"/>
                  </a:cubicBezTo>
                  <a:lnTo>
                    <a:pt x="14628" y="18972"/>
                  </a:lnTo>
                  <a:cubicBezTo>
                    <a:pt x="14625" y="18973"/>
                    <a:pt x="14622" y="18973"/>
                    <a:pt x="14619" y="18973"/>
                  </a:cubicBezTo>
                  <a:cubicBezTo>
                    <a:pt x="14477" y="18973"/>
                    <a:pt x="14639" y="18547"/>
                    <a:pt x="14352" y="18389"/>
                  </a:cubicBezTo>
                  <a:cubicBezTo>
                    <a:pt x="14012" y="18202"/>
                    <a:pt x="13858" y="17852"/>
                    <a:pt x="13858" y="17665"/>
                  </a:cubicBezTo>
                  <a:cubicBezTo>
                    <a:pt x="13858" y="17541"/>
                    <a:pt x="13982" y="17460"/>
                    <a:pt x="14100" y="17460"/>
                  </a:cubicBezTo>
                  <a:close/>
                  <a:moveTo>
                    <a:pt x="25336" y="19237"/>
                  </a:moveTo>
                  <a:cubicBezTo>
                    <a:pt x="25298" y="19237"/>
                    <a:pt x="25277" y="19244"/>
                    <a:pt x="25281" y="19261"/>
                  </a:cubicBezTo>
                  <a:lnTo>
                    <a:pt x="25281" y="19264"/>
                  </a:lnTo>
                  <a:cubicBezTo>
                    <a:pt x="25302" y="19358"/>
                    <a:pt x="25875" y="19609"/>
                    <a:pt x="26097" y="19609"/>
                  </a:cubicBezTo>
                  <a:cubicBezTo>
                    <a:pt x="26145" y="19609"/>
                    <a:pt x="26176" y="19597"/>
                    <a:pt x="26182" y="19568"/>
                  </a:cubicBezTo>
                  <a:cubicBezTo>
                    <a:pt x="26204" y="19434"/>
                    <a:pt x="25536" y="19237"/>
                    <a:pt x="25336" y="19237"/>
                  </a:cubicBezTo>
                  <a:close/>
                  <a:moveTo>
                    <a:pt x="4360" y="18825"/>
                  </a:moveTo>
                  <a:cubicBezTo>
                    <a:pt x="4316" y="18825"/>
                    <a:pt x="4275" y="18840"/>
                    <a:pt x="4233" y="18867"/>
                  </a:cubicBezTo>
                  <a:cubicBezTo>
                    <a:pt x="4132" y="18933"/>
                    <a:pt x="4341" y="18949"/>
                    <a:pt x="4335" y="19021"/>
                  </a:cubicBezTo>
                  <a:cubicBezTo>
                    <a:pt x="4329" y="19082"/>
                    <a:pt x="4385" y="19125"/>
                    <a:pt x="4457" y="19125"/>
                  </a:cubicBezTo>
                  <a:cubicBezTo>
                    <a:pt x="4466" y="19125"/>
                    <a:pt x="4476" y="19124"/>
                    <a:pt x="4485" y="19123"/>
                  </a:cubicBezTo>
                  <a:cubicBezTo>
                    <a:pt x="4489" y="19122"/>
                    <a:pt x="4493" y="19122"/>
                    <a:pt x="4497" y="19122"/>
                  </a:cubicBezTo>
                  <a:cubicBezTo>
                    <a:pt x="4578" y="19122"/>
                    <a:pt x="4627" y="19290"/>
                    <a:pt x="4711" y="19297"/>
                  </a:cubicBezTo>
                  <a:cubicBezTo>
                    <a:pt x="4800" y="19303"/>
                    <a:pt x="4829" y="19441"/>
                    <a:pt x="4931" y="19441"/>
                  </a:cubicBezTo>
                  <a:cubicBezTo>
                    <a:pt x="5032" y="19441"/>
                    <a:pt x="5052" y="19559"/>
                    <a:pt x="5105" y="19624"/>
                  </a:cubicBezTo>
                  <a:cubicBezTo>
                    <a:pt x="5157" y="19690"/>
                    <a:pt x="5272" y="19631"/>
                    <a:pt x="5272" y="19696"/>
                  </a:cubicBezTo>
                  <a:cubicBezTo>
                    <a:pt x="5272" y="19755"/>
                    <a:pt x="5386" y="19808"/>
                    <a:pt x="5416" y="19880"/>
                  </a:cubicBezTo>
                  <a:cubicBezTo>
                    <a:pt x="5527" y="19894"/>
                    <a:pt x="5629" y="19906"/>
                    <a:pt x="5723" y="19906"/>
                  </a:cubicBezTo>
                  <a:cubicBezTo>
                    <a:pt x="5798" y="19906"/>
                    <a:pt x="5868" y="19899"/>
                    <a:pt x="5933" y="19880"/>
                  </a:cubicBezTo>
                  <a:cubicBezTo>
                    <a:pt x="5937" y="19834"/>
                    <a:pt x="5946" y="19788"/>
                    <a:pt x="5969" y="19745"/>
                  </a:cubicBezTo>
                  <a:cubicBezTo>
                    <a:pt x="6019" y="19654"/>
                    <a:pt x="5861" y="19716"/>
                    <a:pt x="5766" y="19618"/>
                  </a:cubicBezTo>
                  <a:cubicBezTo>
                    <a:pt x="5671" y="19513"/>
                    <a:pt x="5422" y="19536"/>
                    <a:pt x="5386" y="19441"/>
                  </a:cubicBezTo>
                  <a:cubicBezTo>
                    <a:pt x="5351" y="19350"/>
                    <a:pt x="5132" y="19011"/>
                    <a:pt x="5007" y="19011"/>
                  </a:cubicBezTo>
                  <a:cubicBezTo>
                    <a:pt x="5005" y="19011"/>
                    <a:pt x="5004" y="19011"/>
                    <a:pt x="5003" y="19012"/>
                  </a:cubicBezTo>
                  <a:cubicBezTo>
                    <a:pt x="4969" y="19014"/>
                    <a:pt x="4933" y="19017"/>
                    <a:pt x="4896" y="19017"/>
                  </a:cubicBezTo>
                  <a:cubicBezTo>
                    <a:pt x="4793" y="19017"/>
                    <a:pt x="4679" y="18999"/>
                    <a:pt x="4574" y="18920"/>
                  </a:cubicBezTo>
                  <a:cubicBezTo>
                    <a:pt x="4490" y="18855"/>
                    <a:pt x="4422" y="18825"/>
                    <a:pt x="4360" y="18825"/>
                  </a:cubicBezTo>
                  <a:close/>
                  <a:moveTo>
                    <a:pt x="28081" y="18522"/>
                  </a:moveTo>
                  <a:cubicBezTo>
                    <a:pt x="28051" y="18522"/>
                    <a:pt x="28019" y="18527"/>
                    <a:pt x="27987" y="18540"/>
                  </a:cubicBezTo>
                  <a:cubicBezTo>
                    <a:pt x="27843" y="18596"/>
                    <a:pt x="27453" y="19133"/>
                    <a:pt x="27453" y="19277"/>
                  </a:cubicBezTo>
                  <a:cubicBezTo>
                    <a:pt x="27453" y="19417"/>
                    <a:pt x="27443" y="19585"/>
                    <a:pt x="27319" y="19585"/>
                  </a:cubicBezTo>
                  <a:cubicBezTo>
                    <a:pt x="27316" y="19585"/>
                    <a:pt x="27312" y="19585"/>
                    <a:pt x="27309" y="19585"/>
                  </a:cubicBezTo>
                  <a:cubicBezTo>
                    <a:pt x="27304" y="19584"/>
                    <a:pt x="27299" y="19584"/>
                    <a:pt x="27294" y="19584"/>
                  </a:cubicBezTo>
                  <a:cubicBezTo>
                    <a:pt x="27163" y="19584"/>
                    <a:pt x="27021" y="19706"/>
                    <a:pt x="27125" y="19781"/>
                  </a:cubicBezTo>
                  <a:cubicBezTo>
                    <a:pt x="27230" y="19857"/>
                    <a:pt x="26843" y="20079"/>
                    <a:pt x="27027" y="20178"/>
                  </a:cubicBezTo>
                  <a:cubicBezTo>
                    <a:pt x="27061" y="20196"/>
                    <a:pt x="27100" y="20203"/>
                    <a:pt x="27142" y="20203"/>
                  </a:cubicBezTo>
                  <a:cubicBezTo>
                    <a:pt x="27244" y="20203"/>
                    <a:pt x="27366" y="20165"/>
                    <a:pt x="27481" y="20165"/>
                  </a:cubicBezTo>
                  <a:cubicBezTo>
                    <a:pt x="27498" y="20165"/>
                    <a:pt x="27515" y="20166"/>
                    <a:pt x="27531" y="20168"/>
                  </a:cubicBezTo>
                  <a:cubicBezTo>
                    <a:pt x="27592" y="20175"/>
                    <a:pt x="27650" y="20180"/>
                    <a:pt x="27704" y="20180"/>
                  </a:cubicBezTo>
                  <a:cubicBezTo>
                    <a:pt x="27808" y="20180"/>
                    <a:pt x="27902" y="20160"/>
                    <a:pt x="27996" y="20089"/>
                  </a:cubicBezTo>
                  <a:cubicBezTo>
                    <a:pt x="28026" y="20068"/>
                    <a:pt x="28050" y="20059"/>
                    <a:pt x="28070" y="20059"/>
                  </a:cubicBezTo>
                  <a:cubicBezTo>
                    <a:pt x="28143" y="20059"/>
                    <a:pt x="28170" y="20169"/>
                    <a:pt x="28277" y="20169"/>
                  </a:cubicBezTo>
                  <a:cubicBezTo>
                    <a:pt x="28284" y="20169"/>
                    <a:pt x="28291" y="20169"/>
                    <a:pt x="28298" y="20168"/>
                  </a:cubicBezTo>
                  <a:cubicBezTo>
                    <a:pt x="28307" y="20167"/>
                    <a:pt x="28316" y="20166"/>
                    <a:pt x="28322" y="20166"/>
                  </a:cubicBezTo>
                  <a:cubicBezTo>
                    <a:pt x="28423" y="20166"/>
                    <a:pt x="28210" y="20299"/>
                    <a:pt x="28219" y="20401"/>
                  </a:cubicBezTo>
                  <a:cubicBezTo>
                    <a:pt x="28222" y="20425"/>
                    <a:pt x="28232" y="20435"/>
                    <a:pt x="28247" y="20435"/>
                  </a:cubicBezTo>
                  <a:cubicBezTo>
                    <a:pt x="28299" y="20435"/>
                    <a:pt x="28411" y="20329"/>
                    <a:pt x="28501" y="20286"/>
                  </a:cubicBezTo>
                  <a:cubicBezTo>
                    <a:pt x="28533" y="20270"/>
                    <a:pt x="28567" y="20262"/>
                    <a:pt x="28599" y="20262"/>
                  </a:cubicBezTo>
                  <a:cubicBezTo>
                    <a:pt x="28681" y="20262"/>
                    <a:pt x="28747" y="20312"/>
                    <a:pt x="28704" y="20381"/>
                  </a:cubicBezTo>
                  <a:cubicBezTo>
                    <a:pt x="28670" y="20442"/>
                    <a:pt x="28801" y="20501"/>
                    <a:pt x="28926" y="20501"/>
                  </a:cubicBezTo>
                  <a:cubicBezTo>
                    <a:pt x="29003" y="20501"/>
                    <a:pt x="29078" y="20479"/>
                    <a:pt x="29110" y="20420"/>
                  </a:cubicBezTo>
                  <a:cubicBezTo>
                    <a:pt x="29184" y="20292"/>
                    <a:pt x="29074" y="20100"/>
                    <a:pt x="29002" y="20100"/>
                  </a:cubicBezTo>
                  <a:cubicBezTo>
                    <a:pt x="28988" y="20100"/>
                    <a:pt x="28975" y="20108"/>
                    <a:pt x="28966" y="20125"/>
                  </a:cubicBezTo>
                  <a:lnTo>
                    <a:pt x="28966" y="20129"/>
                  </a:lnTo>
                  <a:cubicBezTo>
                    <a:pt x="28954" y="20152"/>
                    <a:pt x="28940" y="20161"/>
                    <a:pt x="28927" y="20161"/>
                  </a:cubicBezTo>
                  <a:cubicBezTo>
                    <a:pt x="28879" y="20161"/>
                    <a:pt x="28846" y="20030"/>
                    <a:pt x="28947" y="19955"/>
                  </a:cubicBezTo>
                  <a:cubicBezTo>
                    <a:pt x="29031" y="19888"/>
                    <a:pt x="28992" y="19850"/>
                    <a:pt x="28921" y="19850"/>
                  </a:cubicBezTo>
                  <a:cubicBezTo>
                    <a:pt x="28887" y="19850"/>
                    <a:pt x="28847" y="19859"/>
                    <a:pt x="28809" y="19876"/>
                  </a:cubicBezTo>
                  <a:cubicBezTo>
                    <a:pt x="28799" y="19881"/>
                    <a:pt x="28791" y="19884"/>
                    <a:pt x="28783" y="19884"/>
                  </a:cubicBezTo>
                  <a:cubicBezTo>
                    <a:pt x="28700" y="19884"/>
                    <a:pt x="28732" y="19610"/>
                    <a:pt x="28829" y="19559"/>
                  </a:cubicBezTo>
                  <a:cubicBezTo>
                    <a:pt x="28905" y="19517"/>
                    <a:pt x="28743" y="19446"/>
                    <a:pt x="28641" y="19446"/>
                  </a:cubicBezTo>
                  <a:cubicBezTo>
                    <a:pt x="28598" y="19446"/>
                    <a:pt x="28566" y="19458"/>
                    <a:pt x="28566" y="19490"/>
                  </a:cubicBezTo>
                  <a:cubicBezTo>
                    <a:pt x="28566" y="19529"/>
                    <a:pt x="28533" y="19545"/>
                    <a:pt x="28488" y="19545"/>
                  </a:cubicBezTo>
                  <a:cubicBezTo>
                    <a:pt x="28409" y="19545"/>
                    <a:pt x="28295" y="19494"/>
                    <a:pt x="28278" y="19431"/>
                  </a:cubicBezTo>
                  <a:cubicBezTo>
                    <a:pt x="28249" y="19336"/>
                    <a:pt x="28065" y="19306"/>
                    <a:pt x="28131" y="19238"/>
                  </a:cubicBezTo>
                  <a:cubicBezTo>
                    <a:pt x="28168" y="19201"/>
                    <a:pt x="28101" y="19173"/>
                    <a:pt x="28027" y="19173"/>
                  </a:cubicBezTo>
                  <a:cubicBezTo>
                    <a:pt x="27963" y="19173"/>
                    <a:pt x="27892" y="19194"/>
                    <a:pt x="27879" y="19247"/>
                  </a:cubicBezTo>
                  <a:cubicBezTo>
                    <a:pt x="27873" y="19272"/>
                    <a:pt x="27865" y="19282"/>
                    <a:pt x="27856" y="19282"/>
                  </a:cubicBezTo>
                  <a:cubicBezTo>
                    <a:pt x="27825" y="19282"/>
                    <a:pt x="27794" y="19136"/>
                    <a:pt x="27908" y="19015"/>
                  </a:cubicBezTo>
                  <a:cubicBezTo>
                    <a:pt x="28055" y="18861"/>
                    <a:pt x="28006" y="18723"/>
                    <a:pt x="28141" y="18648"/>
                  </a:cubicBezTo>
                  <a:cubicBezTo>
                    <a:pt x="28247" y="18587"/>
                    <a:pt x="28183" y="18522"/>
                    <a:pt x="28081" y="18522"/>
                  </a:cubicBezTo>
                  <a:close/>
                  <a:moveTo>
                    <a:pt x="15710" y="6600"/>
                  </a:moveTo>
                  <a:cubicBezTo>
                    <a:pt x="15484" y="6600"/>
                    <a:pt x="15149" y="6652"/>
                    <a:pt x="15096" y="6711"/>
                  </a:cubicBezTo>
                  <a:cubicBezTo>
                    <a:pt x="15040" y="6776"/>
                    <a:pt x="15207" y="6835"/>
                    <a:pt x="15184" y="6907"/>
                  </a:cubicBezTo>
                  <a:cubicBezTo>
                    <a:pt x="15179" y="6925"/>
                    <a:pt x="15167" y="6932"/>
                    <a:pt x="15152" y="6932"/>
                  </a:cubicBezTo>
                  <a:cubicBezTo>
                    <a:pt x="15110" y="6932"/>
                    <a:pt x="15041" y="6883"/>
                    <a:pt x="14996" y="6883"/>
                  </a:cubicBezTo>
                  <a:cubicBezTo>
                    <a:pt x="14988" y="6883"/>
                    <a:pt x="14981" y="6884"/>
                    <a:pt x="14975" y="6887"/>
                  </a:cubicBezTo>
                  <a:cubicBezTo>
                    <a:pt x="14916" y="6914"/>
                    <a:pt x="14994" y="7009"/>
                    <a:pt x="14975" y="7264"/>
                  </a:cubicBezTo>
                  <a:cubicBezTo>
                    <a:pt x="14952" y="7520"/>
                    <a:pt x="15024" y="7533"/>
                    <a:pt x="15096" y="7628"/>
                  </a:cubicBezTo>
                  <a:cubicBezTo>
                    <a:pt x="15168" y="7719"/>
                    <a:pt x="15155" y="7844"/>
                    <a:pt x="15155" y="8004"/>
                  </a:cubicBezTo>
                  <a:cubicBezTo>
                    <a:pt x="15155" y="8165"/>
                    <a:pt x="15001" y="8158"/>
                    <a:pt x="14949" y="8194"/>
                  </a:cubicBezTo>
                  <a:cubicBezTo>
                    <a:pt x="14896" y="8231"/>
                    <a:pt x="15080" y="8289"/>
                    <a:pt x="15050" y="8391"/>
                  </a:cubicBezTo>
                  <a:cubicBezTo>
                    <a:pt x="15043" y="8416"/>
                    <a:pt x="15028" y="8425"/>
                    <a:pt x="15009" y="8425"/>
                  </a:cubicBezTo>
                  <a:cubicBezTo>
                    <a:pt x="14957" y="8425"/>
                    <a:pt x="14871" y="8358"/>
                    <a:pt x="14806" y="8358"/>
                  </a:cubicBezTo>
                  <a:cubicBezTo>
                    <a:pt x="14797" y="8358"/>
                    <a:pt x="14789" y="8359"/>
                    <a:pt x="14782" y="8362"/>
                  </a:cubicBezTo>
                  <a:cubicBezTo>
                    <a:pt x="14696" y="8391"/>
                    <a:pt x="14624" y="8637"/>
                    <a:pt x="14716" y="8715"/>
                  </a:cubicBezTo>
                  <a:cubicBezTo>
                    <a:pt x="14811" y="8797"/>
                    <a:pt x="14847" y="8781"/>
                    <a:pt x="14775" y="8876"/>
                  </a:cubicBezTo>
                  <a:cubicBezTo>
                    <a:pt x="14703" y="8971"/>
                    <a:pt x="14621" y="9108"/>
                    <a:pt x="14798" y="9246"/>
                  </a:cubicBezTo>
                  <a:cubicBezTo>
                    <a:pt x="14972" y="9380"/>
                    <a:pt x="15293" y="9367"/>
                    <a:pt x="15456" y="9479"/>
                  </a:cubicBezTo>
                  <a:cubicBezTo>
                    <a:pt x="15623" y="9587"/>
                    <a:pt x="15384" y="9521"/>
                    <a:pt x="15450" y="9646"/>
                  </a:cubicBezTo>
                  <a:cubicBezTo>
                    <a:pt x="15515" y="9770"/>
                    <a:pt x="15342" y="9813"/>
                    <a:pt x="15348" y="9908"/>
                  </a:cubicBezTo>
                  <a:cubicBezTo>
                    <a:pt x="15350" y="9939"/>
                    <a:pt x="15359" y="9954"/>
                    <a:pt x="15374" y="9954"/>
                  </a:cubicBezTo>
                  <a:cubicBezTo>
                    <a:pt x="15402" y="9954"/>
                    <a:pt x="15450" y="9896"/>
                    <a:pt x="15509" y="9790"/>
                  </a:cubicBezTo>
                  <a:cubicBezTo>
                    <a:pt x="15531" y="9748"/>
                    <a:pt x="15552" y="9731"/>
                    <a:pt x="15571" y="9731"/>
                  </a:cubicBezTo>
                  <a:cubicBezTo>
                    <a:pt x="15624" y="9731"/>
                    <a:pt x="15660" y="9869"/>
                    <a:pt x="15653" y="9973"/>
                  </a:cubicBezTo>
                  <a:cubicBezTo>
                    <a:pt x="15646" y="10111"/>
                    <a:pt x="15522" y="10029"/>
                    <a:pt x="15430" y="10167"/>
                  </a:cubicBezTo>
                  <a:cubicBezTo>
                    <a:pt x="15359" y="10272"/>
                    <a:pt x="15292" y="10309"/>
                    <a:pt x="15205" y="10309"/>
                  </a:cubicBezTo>
                  <a:cubicBezTo>
                    <a:pt x="15176" y="10309"/>
                    <a:pt x="15144" y="10305"/>
                    <a:pt x="15109" y="10298"/>
                  </a:cubicBezTo>
                  <a:cubicBezTo>
                    <a:pt x="15101" y="10296"/>
                    <a:pt x="15093" y="10295"/>
                    <a:pt x="15087" y="10295"/>
                  </a:cubicBezTo>
                  <a:cubicBezTo>
                    <a:pt x="14981" y="10295"/>
                    <a:pt x="15054" y="10502"/>
                    <a:pt x="15109" y="10619"/>
                  </a:cubicBezTo>
                  <a:cubicBezTo>
                    <a:pt x="15153" y="10711"/>
                    <a:pt x="15125" y="10758"/>
                    <a:pt x="15043" y="10758"/>
                  </a:cubicBezTo>
                  <a:cubicBezTo>
                    <a:pt x="15013" y="10758"/>
                    <a:pt x="14978" y="10752"/>
                    <a:pt x="14935" y="10740"/>
                  </a:cubicBezTo>
                  <a:cubicBezTo>
                    <a:pt x="14775" y="10697"/>
                    <a:pt x="14680" y="10596"/>
                    <a:pt x="14762" y="10471"/>
                  </a:cubicBezTo>
                  <a:cubicBezTo>
                    <a:pt x="14836" y="10356"/>
                    <a:pt x="14893" y="10218"/>
                    <a:pt x="14818" y="10218"/>
                  </a:cubicBezTo>
                  <a:cubicBezTo>
                    <a:pt x="14814" y="10218"/>
                    <a:pt x="14809" y="10218"/>
                    <a:pt x="14804" y="10219"/>
                  </a:cubicBezTo>
                  <a:cubicBezTo>
                    <a:pt x="14788" y="10221"/>
                    <a:pt x="14767" y="10223"/>
                    <a:pt x="14744" y="10223"/>
                  </a:cubicBezTo>
                  <a:cubicBezTo>
                    <a:pt x="14637" y="10223"/>
                    <a:pt x="14479" y="10195"/>
                    <a:pt x="14428" y="10111"/>
                  </a:cubicBezTo>
                  <a:cubicBezTo>
                    <a:pt x="14396" y="10060"/>
                    <a:pt x="14405" y="10045"/>
                    <a:pt x="14446" y="10045"/>
                  </a:cubicBezTo>
                  <a:cubicBezTo>
                    <a:pt x="14489" y="10045"/>
                    <a:pt x="14566" y="10062"/>
                    <a:pt x="14667" y="10072"/>
                  </a:cubicBezTo>
                  <a:cubicBezTo>
                    <a:pt x="14681" y="10073"/>
                    <a:pt x="14693" y="10074"/>
                    <a:pt x="14703" y="10074"/>
                  </a:cubicBezTo>
                  <a:cubicBezTo>
                    <a:pt x="14841" y="10074"/>
                    <a:pt x="14707" y="9944"/>
                    <a:pt x="14840" y="9944"/>
                  </a:cubicBezTo>
                  <a:cubicBezTo>
                    <a:pt x="14926" y="9944"/>
                    <a:pt x="15000" y="9973"/>
                    <a:pt x="15072" y="9973"/>
                  </a:cubicBezTo>
                  <a:cubicBezTo>
                    <a:pt x="15121" y="9973"/>
                    <a:pt x="15168" y="9959"/>
                    <a:pt x="15217" y="9914"/>
                  </a:cubicBezTo>
                  <a:cubicBezTo>
                    <a:pt x="15332" y="9812"/>
                    <a:pt x="15165" y="9625"/>
                    <a:pt x="15062" y="9625"/>
                  </a:cubicBezTo>
                  <a:cubicBezTo>
                    <a:pt x="15053" y="9625"/>
                    <a:pt x="15045" y="9627"/>
                    <a:pt x="15037" y="9629"/>
                  </a:cubicBezTo>
                  <a:cubicBezTo>
                    <a:pt x="14982" y="9649"/>
                    <a:pt x="14909" y="9672"/>
                    <a:pt x="14854" y="9672"/>
                  </a:cubicBezTo>
                  <a:cubicBezTo>
                    <a:pt x="14808" y="9672"/>
                    <a:pt x="14775" y="9656"/>
                    <a:pt x="14775" y="9610"/>
                  </a:cubicBezTo>
                  <a:cubicBezTo>
                    <a:pt x="14775" y="9563"/>
                    <a:pt x="14809" y="9552"/>
                    <a:pt x="14855" y="9552"/>
                  </a:cubicBezTo>
                  <a:cubicBezTo>
                    <a:pt x="14898" y="9552"/>
                    <a:pt x="14951" y="9562"/>
                    <a:pt x="14997" y="9562"/>
                  </a:cubicBezTo>
                  <a:cubicBezTo>
                    <a:pt x="15014" y="9562"/>
                    <a:pt x="15030" y="9561"/>
                    <a:pt x="15044" y="9557"/>
                  </a:cubicBezTo>
                  <a:cubicBezTo>
                    <a:pt x="15127" y="9540"/>
                    <a:pt x="15027" y="9435"/>
                    <a:pt x="14902" y="9435"/>
                  </a:cubicBezTo>
                  <a:cubicBezTo>
                    <a:pt x="14884" y="9435"/>
                    <a:pt x="14866" y="9438"/>
                    <a:pt x="14847" y="9443"/>
                  </a:cubicBezTo>
                  <a:cubicBezTo>
                    <a:pt x="14793" y="9456"/>
                    <a:pt x="14746" y="9465"/>
                    <a:pt x="14701" y="9465"/>
                  </a:cubicBezTo>
                  <a:cubicBezTo>
                    <a:pt x="14625" y="9465"/>
                    <a:pt x="14557" y="9439"/>
                    <a:pt x="14483" y="9361"/>
                  </a:cubicBezTo>
                  <a:cubicBezTo>
                    <a:pt x="14426" y="9298"/>
                    <a:pt x="14346" y="9250"/>
                    <a:pt x="14274" y="9250"/>
                  </a:cubicBezTo>
                  <a:cubicBezTo>
                    <a:pt x="14199" y="9250"/>
                    <a:pt x="14132" y="9302"/>
                    <a:pt x="14107" y="9446"/>
                  </a:cubicBezTo>
                  <a:cubicBezTo>
                    <a:pt x="14058" y="9731"/>
                    <a:pt x="13851" y="9577"/>
                    <a:pt x="13773" y="9672"/>
                  </a:cubicBezTo>
                  <a:cubicBezTo>
                    <a:pt x="13694" y="9767"/>
                    <a:pt x="13868" y="9832"/>
                    <a:pt x="14064" y="9839"/>
                  </a:cubicBezTo>
                  <a:cubicBezTo>
                    <a:pt x="14261" y="9846"/>
                    <a:pt x="14405" y="10029"/>
                    <a:pt x="14310" y="10029"/>
                  </a:cubicBezTo>
                  <a:cubicBezTo>
                    <a:pt x="14230" y="10029"/>
                    <a:pt x="14247" y="10126"/>
                    <a:pt x="14195" y="10126"/>
                  </a:cubicBezTo>
                  <a:cubicBezTo>
                    <a:pt x="14185" y="10126"/>
                    <a:pt x="14172" y="10123"/>
                    <a:pt x="14156" y="10114"/>
                  </a:cubicBezTo>
                  <a:cubicBezTo>
                    <a:pt x="14128" y="10101"/>
                    <a:pt x="14101" y="10095"/>
                    <a:pt x="14076" y="10095"/>
                  </a:cubicBezTo>
                  <a:cubicBezTo>
                    <a:pt x="14012" y="10095"/>
                    <a:pt x="13972" y="10138"/>
                    <a:pt x="14025" y="10203"/>
                  </a:cubicBezTo>
                  <a:cubicBezTo>
                    <a:pt x="14100" y="10288"/>
                    <a:pt x="13995" y="10324"/>
                    <a:pt x="14005" y="10412"/>
                  </a:cubicBezTo>
                  <a:cubicBezTo>
                    <a:pt x="14007" y="10442"/>
                    <a:pt x="13990" y="10453"/>
                    <a:pt x="13960" y="10453"/>
                  </a:cubicBezTo>
                  <a:cubicBezTo>
                    <a:pt x="13903" y="10453"/>
                    <a:pt x="13799" y="10414"/>
                    <a:pt x="13697" y="10406"/>
                  </a:cubicBezTo>
                  <a:cubicBezTo>
                    <a:pt x="13678" y="10404"/>
                    <a:pt x="13656" y="10403"/>
                    <a:pt x="13633" y="10403"/>
                  </a:cubicBezTo>
                  <a:cubicBezTo>
                    <a:pt x="13475" y="10403"/>
                    <a:pt x="13236" y="10448"/>
                    <a:pt x="13058" y="10488"/>
                  </a:cubicBezTo>
                  <a:cubicBezTo>
                    <a:pt x="13016" y="10497"/>
                    <a:pt x="12973" y="10501"/>
                    <a:pt x="12931" y="10501"/>
                  </a:cubicBezTo>
                  <a:cubicBezTo>
                    <a:pt x="12768" y="10501"/>
                    <a:pt x="12612" y="10438"/>
                    <a:pt x="12544" y="10363"/>
                  </a:cubicBezTo>
                  <a:cubicBezTo>
                    <a:pt x="12471" y="10288"/>
                    <a:pt x="12378" y="10281"/>
                    <a:pt x="12267" y="10281"/>
                  </a:cubicBezTo>
                  <a:cubicBezTo>
                    <a:pt x="12244" y="10281"/>
                    <a:pt x="12219" y="10281"/>
                    <a:pt x="12194" y="10281"/>
                  </a:cubicBezTo>
                  <a:cubicBezTo>
                    <a:pt x="12049" y="10281"/>
                    <a:pt x="12092" y="10144"/>
                    <a:pt x="11905" y="10137"/>
                  </a:cubicBezTo>
                  <a:cubicBezTo>
                    <a:pt x="11715" y="10131"/>
                    <a:pt x="11758" y="9970"/>
                    <a:pt x="11738" y="9875"/>
                  </a:cubicBezTo>
                  <a:cubicBezTo>
                    <a:pt x="11728" y="9834"/>
                    <a:pt x="11653" y="9816"/>
                    <a:pt x="11559" y="9816"/>
                  </a:cubicBezTo>
                  <a:cubicBezTo>
                    <a:pt x="11435" y="9816"/>
                    <a:pt x="11278" y="9848"/>
                    <a:pt x="11198" y="9898"/>
                  </a:cubicBezTo>
                  <a:cubicBezTo>
                    <a:pt x="11060" y="9983"/>
                    <a:pt x="10791" y="9947"/>
                    <a:pt x="10719" y="10108"/>
                  </a:cubicBezTo>
                  <a:cubicBezTo>
                    <a:pt x="10663" y="10232"/>
                    <a:pt x="10734" y="10246"/>
                    <a:pt x="10805" y="10246"/>
                  </a:cubicBezTo>
                  <a:cubicBezTo>
                    <a:pt x="10826" y="10246"/>
                    <a:pt x="10846" y="10245"/>
                    <a:pt x="10864" y="10245"/>
                  </a:cubicBezTo>
                  <a:cubicBezTo>
                    <a:pt x="10964" y="10245"/>
                    <a:pt x="10966" y="10139"/>
                    <a:pt x="11115" y="10139"/>
                  </a:cubicBezTo>
                  <a:cubicBezTo>
                    <a:pt x="11132" y="10139"/>
                    <a:pt x="11151" y="10141"/>
                    <a:pt x="11171" y="10144"/>
                  </a:cubicBezTo>
                  <a:cubicBezTo>
                    <a:pt x="11183" y="10145"/>
                    <a:pt x="11195" y="10146"/>
                    <a:pt x="11207" y="10146"/>
                  </a:cubicBezTo>
                  <a:cubicBezTo>
                    <a:pt x="11360" y="10146"/>
                    <a:pt x="11478" y="10003"/>
                    <a:pt x="11561" y="10003"/>
                  </a:cubicBezTo>
                  <a:cubicBezTo>
                    <a:pt x="11578" y="10003"/>
                    <a:pt x="11593" y="10009"/>
                    <a:pt x="11607" y="10022"/>
                  </a:cubicBezTo>
                  <a:cubicBezTo>
                    <a:pt x="11692" y="10111"/>
                    <a:pt x="11257" y="10275"/>
                    <a:pt x="11070" y="10304"/>
                  </a:cubicBezTo>
                  <a:cubicBezTo>
                    <a:pt x="10880" y="10334"/>
                    <a:pt x="10923" y="10488"/>
                    <a:pt x="11106" y="10756"/>
                  </a:cubicBezTo>
                  <a:cubicBezTo>
                    <a:pt x="11286" y="11025"/>
                    <a:pt x="11024" y="10871"/>
                    <a:pt x="11024" y="11002"/>
                  </a:cubicBezTo>
                  <a:cubicBezTo>
                    <a:pt x="11024" y="11035"/>
                    <a:pt x="11001" y="11048"/>
                    <a:pt x="10969" y="11048"/>
                  </a:cubicBezTo>
                  <a:cubicBezTo>
                    <a:pt x="10879" y="11048"/>
                    <a:pt x="10719" y="10945"/>
                    <a:pt x="10821" y="10913"/>
                  </a:cubicBezTo>
                  <a:cubicBezTo>
                    <a:pt x="10959" y="10871"/>
                    <a:pt x="10893" y="10733"/>
                    <a:pt x="10785" y="10645"/>
                  </a:cubicBezTo>
                  <a:cubicBezTo>
                    <a:pt x="10674" y="10560"/>
                    <a:pt x="10601" y="10645"/>
                    <a:pt x="10618" y="10550"/>
                  </a:cubicBezTo>
                  <a:cubicBezTo>
                    <a:pt x="10623" y="10515"/>
                    <a:pt x="10607" y="10507"/>
                    <a:pt x="10579" y="10507"/>
                  </a:cubicBezTo>
                  <a:cubicBezTo>
                    <a:pt x="10560" y="10507"/>
                    <a:pt x="10535" y="10511"/>
                    <a:pt x="10508" y="10511"/>
                  </a:cubicBezTo>
                  <a:cubicBezTo>
                    <a:pt x="10472" y="10511"/>
                    <a:pt x="10434" y="10505"/>
                    <a:pt x="10398" y="10478"/>
                  </a:cubicBezTo>
                  <a:cubicBezTo>
                    <a:pt x="10328" y="10423"/>
                    <a:pt x="10282" y="10375"/>
                    <a:pt x="10214" y="10375"/>
                  </a:cubicBezTo>
                  <a:cubicBezTo>
                    <a:pt x="10184" y="10375"/>
                    <a:pt x="10150" y="10384"/>
                    <a:pt x="10107" y="10406"/>
                  </a:cubicBezTo>
                  <a:cubicBezTo>
                    <a:pt x="9969" y="10478"/>
                    <a:pt x="9812" y="10455"/>
                    <a:pt x="9504" y="10507"/>
                  </a:cubicBezTo>
                  <a:cubicBezTo>
                    <a:pt x="9392" y="10525"/>
                    <a:pt x="9246" y="10535"/>
                    <a:pt x="9101" y="10535"/>
                  </a:cubicBezTo>
                  <a:cubicBezTo>
                    <a:pt x="8850" y="10535"/>
                    <a:pt x="8602" y="10506"/>
                    <a:pt x="8538" y="10442"/>
                  </a:cubicBezTo>
                  <a:cubicBezTo>
                    <a:pt x="8444" y="10348"/>
                    <a:pt x="8749" y="10183"/>
                    <a:pt x="8883" y="10183"/>
                  </a:cubicBezTo>
                  <a:cubicBezTo>
                    <a:pt x="8894" y="10183"/>
                    <a:pt x="8903" y="10184"/>
                    <a:pt x="8911" y="10186"/>
                  </a:cubicBezTo>
                  <a:cubicBezTo>
                    <a:pt x="8921" y="10189"/>
                    <a:pt x="8929" y="10190"/>
                    <a:pt x="8936" y="10190"/>
                  </a:cubicBezTo>
                  <a:cubicBezTo>
                    <a:pt x="9007" y="10190"/>
                    <a:pt x="8939" y="10060"/>
                    <a:pt x="8787" y="9941"/>
                  </a:cubicBezTo>
                  <a:cubicBezTo>
                    <a:pt x="8665" y="9847"/>
                    <a:pt x="8435" y="9779"/>
                    <a:pt x="8322" y="9779"/>
                  </a:cubicBezTo>
                  <a:cubicBezTo>
                    <a:pt x="8280" y="9779"/>
                    <a:pt x="8254" y="9788"/>
                    <a:pt x="8256" y="9810"/>
                  </a:cubicBezTo>
                  <a:cubicBezTo>
                    <a:pt x="8257" y="9836"/>
                    <a:pt x="8235" y="9847"/>
                    <a:pt x="8195" y="9847"/>
                  </a:cubicBezTo>
                  <a:cubicBezTo>
                    <a:pt x="8113" y="9847"/>
                    <a:pt x="7955" y="9802"/>
                    <a:pt x="7774" y="9767"/>
                  </a:cubicBezTo>
                  <a:cubicBezTo>
                    <a:pt x="7506" y="9718"/>
                    <a:pt x="7470" y="9623"/>
                    <a:pt x="7296" y="9616"/>
                  </a:cubicBezTo>
                  <a:cubicBezTo>
                    <a:pt x="7122" y="9606"/>
                    <a:pt x="6860" y="9557"/>
                    <a:pt x="6657" y="9397"/>
                  </a:cubicBezTo>
                  <a:cubicBezTo>
                    <a:pt x="6567" y="9326"/>
                    <a:pt x="6423" y="9294"/>
                    <a:pt x="6285" y="9294"/>
                  </a:cubicBezTo>
                  <a:cubicBezTo>
                    <a:pt x="6111" y="9294"/>
                    <a:pt x="5947" y="9344"/>
                    <a:pt x="5914" y="9426"/>
                  </a:cubicBezTo>
                  <a:cubicBezTo>
                    <a:pt x="5863" y="9558"/>
                    <a:pt x="5723" y="9564"/>
                    <a:pt x="5577" y="9564"/>
                  </a:cubicBezTo>
                  <a:cubicBezTo>
                    <a:pt x="5564" y="9564"/>
                    <a:pt x="5550" y="9564"/>
                    <a:pt x="5537" y="9564"/>
                  </a:cubicBezTo>
                  <a:cubicBezTo>
                    <a:pt x="5376" y="9564"/>
                    <a:pt x="5609" y="9384"/>
                    <a:pt x="5553" y="9354"/>
                  </a:cubicBezTo>
                  <a:cubicBezTo>
                    <a:pt x="5475" y="9312"/>
                    <a:pt x="5560" y="9112"/>
                    <a:pt x="5442" y="9099"/>
                  </a:cubicBezTo>
                  <a:cubicBezTo>
                    <a:pt x="5440" y="9098"/>
                    <a:pt x="5439" y="9098"/>
                    <a:pt x="5437" y="9098"/>
                  </a:cubicBezTo>
                  <a:cubicBezTo>
                    <a:pt x="5326" y="9098"/>
                    <a:pt x="5219" y="9564"/>
                    <a:pt x="5008" y="9564"/>
                  </a:cubicBezTo>
                  <a:cubicBezTo>
                    <a:pt x="5005" y="9564"/>
                    <a:pt x="5003" y="9564"/>
                    <a:pt x="5000" y="9564"/>
                  </a:cubicBezTo>
                  <a:cubicBezTo>
                    <a:pt x="4783" y="9551"/>
                    <a:pt x="4688" y="9040"/>
                    <a:pt x="4505" y="8909"/>
                  </a:cubicBezTo>
                  <a:cubicBezTo>
                    <a:pt x="4422" y="8848"/>
                    <a:pt x="4342" y="8814"/>
                    <a:pt x="4295" y="8814"/>
                  </a:cubicBezTo>
                  <a:cubicBezTo>
                    <a:pt x="4238" y="8814"/>
                    <a:pt x="4227" y="8861"/>
                    <a:pt x="4308" y="8968"/>
                  </a:cubicBezTo>
                  <a:cubicBezTo>
                    <a:pt x="4462" y="9164"/>
                    <a:pt x="4177" y="9023"/>
                    <a:pt x="4194" y="9154"/>
                  </a:cubicBezTo>
                  <a:cubicBezTo>
                    <a:pt x="4205" y="9262"/>
                    <a:pt x="4031" y="9386"/>
                    <a:pt x="3973" y="9386"/>
                  </a:cubicBezTo>
                  <a:cubicBezTo>
                    <a:pt x="3961" y="9386"/>
                    <a:pt x="3954" y="9380"/>
                    <a:pt x="3955" y="9367"/>
                  </a:cubicBezTo>
                  <a:cubicBezTo>
                    <a:pt x="3958" y="9328"/>
                    <a:pt x="3917" y="9287"/>
                    <a:pt x="3852" y="9287"/>
                  </a:cubicBezTo>
                  <a:cubicBezTo>
                    <a:pt x="3794" y="9287"/>
                    <a:pt x="3716" y="9320"/>
                    <a:pt x="3634" y="9416"/>
                  </a:cubicBezTo>
                  <a:cubicBezTo>
                    <a:pt x="3535" y="9532"/>
                    <a:pt x="3453" y="9572"/>
                    <a:pt x="3398" y="9572"/>
                  </a:cubicBezTo>
                  <a:cubicBezTo>
                    <a:pt x="3356" y="9572"/>
                    <a:pt x="3330" y="9549"/>
                    <a:pt x="3322" y="9518"/>
                  </a:cubicBezTo>
                  <a:cubicBezTo>
                    <a:pt x="3320" y="9509"/>
                    <a:pt x="3311" y="9505"/>
                    <a:pt x="3296" y="9505"/>
                  </a:cubicBezTo>
                  <a:cubicBezTo>
                    <a:pt x="3188" y="9505"/>
                    <a:pt x="2795" y="9716"/>
                    <a:pt x="2815" y="9793"/>
                  </a:cubicBezTo>
                  <a:cubicBezTo>
                    <a:pt x="2833" y="9874"/>
                    <a:pt x="2742" y="9938"/>
                    <a:pt x="2614" y="9938"/>
                  </a:cubicBezTo>
                  <a:cubicBezTo>
                    <a:pt x="2608" y="9938"/>
                    <a:pt x="2602" y="9938"/>
                    <a:pt x="2595" y="9937"/>
                  </a:cubicBezTo>
                  <a:cubicBezTo>
                    <a:pt x="2461" y="9931"/>
                    <a:pt x="2566" y="9816"/>
                    <a:pt x="2677" y="9757"/>
                  </a:cubicBezTo>
                  <a:cubicBezTo>
                    <a:pt x="2802" y="9692"/>
                    <a:pt x="3136" y="9423"/>
                    <a:pt x="3309" y="9393"/>
                  </a:cubicBezTo>
                  <a:cubicBezTo>
                    <a:pt x="3483" y="9364"/>
                    <a:pt x="3817" y="9226"/>
                    <a:pt x="3827" y="9148"/>
                  </a:cubicBezTo>
                  <a:cubicBezTo>
                    <a:pt x="3830" y="9115"/>
                    <a:pt x="3801" y="9107"/>
                    <a:pt x="3759" y="9107"/>
                  </a:cubicBezTo>
                  <a:cubicBezTo>
                    <a:pt x="3714" y="9107"/>
                    <a:pt x="3654" y="9116"/>
                    <a:pt x="3598" y="9116"/>
                  </a:cubicBezTo>
                  <a:cubicBezTo>
                    <a:pt x="3579" y="9116"/>
                    <a:pt x="3560" y="9115"/>
                    <a:pt x="3542" y="9112"/>
                  </a:cubicBezTo>
                  <a:cubicBezTo>
                    <a:pt x="3533" y="9110"/>
                    <a:pt x="3523" y="9109"/>
                    <a:pt x="3513" y="9109"/>
                  </a:cubicBezTo>
                  <a:cubicBezTo>
                    <a:pt x="3395" y="9109"/>
                    <a:pt x="3209" y="9227"/>
                    <a:pt x="3028" y="9308"/>
                  </a:cubicBezTo>
                  <a:cubicBezTo>
                    <a:pt x="2831" y="9393"/>
                    <a:pt x="2605" y="9364"/>
                    <a:pt x="2664" y="9482"/>
                  </a:cubicBezTo>
                  <a:cubicBezTo>
                    <a:pt x="2684" y="9521"/>
                    <a:pt x="2669" y="9532"/>
                    <a:pt x="2638" y="9532"/>
                  </a:cubicBezTo>
                  <a:cubicBezTo>
                    <a:pt x="2604" y="9532"/>
                    <a:pt x="2550" y="9519"/>
                    <a:pt x="2504" y="9519"/>
                  </a:cubicBezTo>
                  <a:cubicBezTo>
                    <a:pt x="2472" y="9519"/>
                    <a:pt x="2445" y="9525"/>
                    <a:pt x="2431" y="9547"/>
                  </a:cubicBezTo>
                  <a:cubicBezTo>
                    <a:pt x="2416" y="9571"/>
                    <a:pt x="2397" y="9579"/>
                    <a:pt x="2380" y="9579"/>
                  </a:cubicBezTo>
                  <a:cubicBezTo>
                    <a:pt x="2339" y="9579"/>
                    <a:pt x="2308" y="9527"/>
                    <a:pt x="2359" y="9495"/>
                  </a:cubicBezTo>
                  <a:cubicBezTo>
                    <a:pt x="2415" y="9462"/>
                    <a:pt x="2280" y="9407"/>
                    <a:pt x="2217" y="9407"/>
                  </a:cubicBezTo>
                  <a:cubicBezTo>
                    <a:pt x="2198" y="9407"/>
                    <a:pt x="2186" y="9412"/>
                    <a:pt x="2186" y="9423"/>
                  </a:cubicBezTo>
                  <a:cubicBezTo>
                    <a:pt x="2186" y="9472"/>
                    <a:pt x="2140" y="9541"/>
                    <a:pt x="1966" y="9541"/>
                  </a:cubicBezTo>
                  <a:cubicBezTo>
                    <a:pt x="1793" y="9541"/>
                    <a:pt x="1619" y="9662"/>
                    <a:pt x="1734" y="9751"/>
                  </a:cubicBezTo>
                  <a:cubicBezTo>
                    <a:pt x="1852" y="9836"/>
                    <a:pt x="1924" y="9882"/>
                    <a:pt x="1865" y="9941"/>
                  </a:cubicBezTo>
                  <a:cubicBezTo>
                    <a:pt x="1858" y="9947"/>
                    <a:pt x="1849" y="9950"/>
                    <a:pt x="1839" y="9950"/>
                  </a:cubicBezTo>
                  <a:cubicBezTo>
                    <a:pt x="1767" y="9950"/>
                    <a:pt x="1615" y="9808"/>
                    <a:pt x="1409" y="9808"/>
                  </a:cubicBezTo>
                  <a:cubicBezTo>
                    <a:pt x="1396" y="9808"/>
                    <a:pt x="1383" y="9808"/>
                    <a:pt x="1370" y="9810"/>
                  </a:cubicBezTo>
                  <a:cubicBezTo>
                    <a:pt x="1362" y="9810"/>
                    <a:pt x="1354" y="9810"/>
                    <a:pt x="1346" y="9810"/>
                  </a:cubicBezTo>
                  <a:cubicBezTo>
                    <a:pt x="1086" y="9810"/>
                    <a:pt x="607" y="9522"/>
                    <a:pt x="607" y="9452"/>
                  </a:cubicBezTo>
                  <a:cubicBezTo>
                    <a:pt x="607" y="9393"/>
                    <a:pt x="250" y="9430"/>
                    <a:pt x="1" y="9403"/>
                  </a:cubicBezTo>
                  <a:lnTo>
                    <a:pt x="1" y="14425"/>
                  </a:lnTo>
                  <a:cubicBezTo>
                    <a:pt x="1" y="14425"/>
                    <a:pt x="76" y="14479"/>
                    <a:pt x="133" y="14479"/>
                  </a:cubicBezTo>
                  <a:cubicBezTo>
                    <a:pt x="150" y="14479"/>
                    <a:pt x="166" y="14474"/>
                    <a:pt x="178" y="14461"/>
                  </a:cubicBezTo>
                  <a:cubicBezTo>
                    <a:pt x="193" y="14442"/>
                    <a:pt x="213" y="14437"/>
                    <a:pt x="239" y="14437"/>
                  </a:cubicBezTo>
                  <a:cubicBezTo>
                    <a:pt x="260" y="14437"/>
                    <a:pt x="284" y="14440"/>
                    <a:pt x="313" y="14440"/>
                  </a:cubicBezTo>
                  <a:cubicBezTo>
                    <a:pt x="357" y="14440"/>
                    <a:pt x="410" y="14434"/>
                    <a:pt x="476" y="14402"/>
                  </a:cubicBezTo>
                  <a:cubicBezTo>
                    <a:pt x="507" y="14388"/>
                    <a:pt x="534" y="14382"/>
                    <a:pt x="557" y="14382"/>
                  </a:cubicBezTo>
                  <a:cubicBezTo>
                    <a:pt x="662" y="14382"/>
                    <a:pt x="698" y="14502"/>
                    <a:pt x="698" y="14566"/>
                  </a:cubicBezTo>
                  <a:cubicBezTo>
                    <a:pt x="698" y="14641"/>
                    <a:pt x="931" y="14769"/>
                    <a:pt x="1029" y="14894"/>
                  </a:cubicBezTo>
                  <a:cubicBezTo>
                    <a:pt x="1107" y="14989"/>
                    <a:pt x="1152" y="15079"/>
                    <a:pt x="1220" y="15079"/>
                  </a:cubicBezTo>
                  <a:cubicBezTo>
                    <a:pt x="1238" y="15079"/>
                    <a:pt x="1259" y="15072"/>
                    <a:pt x="1282" y="15058"/>
                  </a:cubicBezTo>
                  <a:cubicBezTo>
                    <a:pt x="1386" y="14989"/>
                    <a:pt x="1580" y="14949"/>
                    <a:pt x="1580" y="14825"/>
                  </a:cubicBezTo>
                  <a:cubicBezTo>
                    <a:pt x="1580" y="14761"/>
                    <a:pt x="1690" y="14725"/>
                    <a:pt x="1801" y="14725"/>
                  </a:cubicBezTo>
                  <a:cubicBezTo>
                    <a:pt x="1913" y="14725"/>
                    <a:pt x="2025" y="14762"/>
                    <a:pt x="2025" y="14845"/>
                  </a:cubicBezTo>
                  <a:cubicBezTo>
                    <a:pt x="2025" y="15008"/>
                    <a:pt x="2481" y="15202"/>
                    <a:pt x="2733" y="15647"/>
                  </a:cubicBezTo>
                  <a:cubicBezTo>
                    <a:pt x="2985" y="16093"/>
                    <a:pt x="2946" y="16191"/>
                    <a:pt x="3316" y="16335"/>
                  </a:cubicBezTo>
                  <a:cubicBezTo>
                    <a:pt x="3683" y="16483"/>
                    <a:pt x="3673" y="16558"/>
                    <a:pt x="3624" y="16686"/>
                  </a:cubicBezTo>
                  <a:cubicBezTo>
                    <a:pt x="3575" y="16810"/>
                    <a:pt x="3847" y="16879"/>
                    <a:pt x="3693" y="16984"/>
                  </a:cubicBezTo>
                  <a:cubicBezTo>
                    <a:pt x="3634" y="17026"/>
                    <a:pt x="3548" y="17085"/>
                    <a:pt x="3470" y="17141"/>
                  </a:cubicBezTo>
                  <a:cubicBezTo>
                    <a:pt x="3476" y="17207"/>
                    <a:pt x="3535" y="17246"/>
                    <a:pt x="3607" y="17308"/>
                  </a:cubicBezTo>
                  <a:cubicBezTo>
                    <a:pt x="3696" y="17380"/>
                    <a:pt x="3447" y="17380"/>
                    <a:pt x="3522" y="17449"/>
                  </a:cubicBezTo>
                  <a:cubicBezTo>
                    <a:pt x="3594" y="17514"/>
                    <a:pt x="3506" y="17616"/>
                    <a:pt x="3578" y="17695"/>
                  </a:cubicBezTo>
                  <a:cubicBezTo>
                    <a:pt x="3608" y="17728"/>
                    <a:pt x="3650" y="17742"/>
                    <a:pt x="3694" y="17742"/>
                  </a:cubicBezTo>
                  <a:cubicBezTo>
                    <a:pt x="3754" y="17742"/>
                    <a:pt x="3818" y="17716"/>
                    <a:pt x="3863" y="17678"/>
                  </a:cubicBezTo>
                  <a:cubicBezTo>
                    <a:pt x="3876" y="17667"/>
                    <a:pt x="3889" y="17662"/>
                    <a:pt x="3901" y="17662"/>
                  </a:cubicBezTo>
                  <a:cubicBezTo>
                    <a:pt x="3958" y="17662"/>
                    <a:pt x="3989" y="17779"/>
                    <a:pt x="3935" y="17868"/>
                  </a:cubicBezTo>
                  <a:cubicBezTo>
                    <a:pt x="3889" y="17934"/>
                    <a:pt x="3947" y="18006"/>
                    <a:pt x="4010" y="18006"/>
                  </a:cubicBezTo>
                  <a:cubicBezTo>
                    <a:pt x="4032" y="18006"/>
                    <a:pt x="4054" y="17998"/>
                    <a:pt x="4073" y="17976"/>
                  </a:cubicBezTo>
                  <a:cubicBezTo>
                    <a:pt x="4083" y="17963"/>
                    <a:pt x="4095" y="17958"/>
                    <a:pt x="4109" y="17958"/>
                  </a:cubicBezTo>
                  <a:cubicBezTo>
                    <a:pt x="4181" y="17958"/>
                    <a:pt x="4289" y="18113"/>
                    <a:pt x="4341" y="18143"/>
                  </a:cubicBezTo>
                  <a:cubicBezTo>
                    <a:pt x="4407" y="18179"/>
                    <a:pt x="4472" y="18288"/>
                    <a:pt x="4364" y="18288"/>
                  </a:cubicBezTo>
                  <a:cubicBezTo>
                    <a:pt x="4253" y="18288"/>
                    <a:pt x="4269" y="18478"/>
                    <a:pt x="4348" y="18484"/>
                  </a:cubicBezTo>
                  <a:cubicBezTo>
                    <a:pt x="4430" y="18491"/>
                    <a:pt x="4420" y="18596"/>
                    <a:pt x="4420" y="18658"/>
                  </a:cubicBezTo>
                  <a:cubicBezTo>
                    <a:pt x="4420" y="18715"/>
                    <a:pt x="4614" y="18794"/>
                    <a:pt x="4727" y="18794"/>
                  </a:cubicBezTo>
                  <a:cubicBezTo>
                    <a:pt x="4743" y="18794"/>
                    <a:pt x="4758" y="18793"/>
                    <a:pt x="4770" y="18789"/>
                  </a:cubicBezTo>
                  <a:cubicBezTo>
                    <a:pt x="4782" y="18785"/>
                    <a:pt x="4794" y="18784"/>
                    <a:pt x="4806" y="18784"/>
                  </a:cubicBezTo>
                  <a:cubicBezTo>
                    <a:pt x="4886" y="18784"/>
                    <a:pt x="4956" y="18858"/>
                    <a:pt x="4996" y="18930"/>
                  </a:cubicBezTo>
                  <a:cubicBezTo>
                    <a:pt x="5028" y="18988"/>
                    <a:pt x="5130" y="19035"/>
                    <a:pt x="5208" y="19035"/>
                  </a:cubicBezTo>
                  <a:cubicBezTo>
                    <a:pt x="5236" y="19035"/>
                    <a:pt x="5261" y="19029"/>
                    <a:pt x="5278" y="19015"/>
                  </a:cubicBezTo>
                  <a:cubicBezTo>
                    <a:pt x="5287" y="19008"/>
                    <a:pt x="5296" y="19005"/>
                    <a:pt x="5304" y="19005"/>
                  </a:cubicBezTo>
                  <a:cubicBezTo>
                    <a:pt x="5355" y="19005"/>
                    <a:pt x="5389" y="19124"/>
                    <a:pt x="5403" y="19211"/>
                  </a:cubicBezTo>
                  <a:cubicBezTo>
                    <a:pt x="5409" y="19257"/>
                    <a:pt x="5442" y="19270"/>
                    <a:pt x="5484" y="19270"/>
                  </a:cubicBezTo>
                  <a:cubicBezTo>
                    <a:pt x="5536" y="19270"/>
                    <a:pt x="5602" y="19251"/>
                    <a:pt x="5648" y="19247"/>
                  </a:cubicBezTo>
                  <a:cubicBezTo>
                    <a:pt x="5651" y="19247"/>
                    <a:pt x="5653" y="19247"/>
                    <a:pt x="5655" y="19247"/>
                  </a:cubicBezTo>
                  <a:cubicBezTo>
                    <a:pt x="5729" y="19247"/>
                    <a:pt x="5778" y="19345"/>
                    <a:pt x="5830" y="19345"/>
                  </a:cubicBezTo>
                  <a:cubicBezTo>
                    <a:pt x="5835" y="19345"/>
                    <a:pt x="5840" y="19344"/>
                    <a:pt x="5845" y="19342"/>
                  </a:cubicBezTo>
                  <a:cubicBezTo>
                    <a:pt x="5857" y="19338"/>
                    <a:pt x="5869" y="19335"/>
                    <a:pt x="5880" y="19335"/>
                  </a:cubicBezTo>
                  <a:cubicBezTo>
                    <a:pt x="5981" y="19335"/>
                    <a:pt x="6020" y="19529"/>
                    <a:pt x="6094" y="19647"/>
                  </a:cubicBezTo>
                  <a:lnTo>
                    <a:pt x="15126" y="19601"/>
                  </a:lnTo>
                  <a:cubicBezTo>
                    <a:pt x="15126" y="19601"/>
                    <a:pt x="15130" y="19437"/>
                    <a:pt x="15196" y="19437"/>
                  </a:cubicBezTo>
                  <a:cubicBezTo>
                    <a:pt x="15208" y="19437"/>
                    <a:pt x="15221" y="19442"/>
                    <a:pt x="15237" y="19454"/>
                  </a:cubicBezTo>
                  <a:cubicBezTo>
                    <a:pt x="15345" y="19532"/>
                    <a:pt x="15247" y="19657"/>
                    <a:pt x="15374" y="19706"/>
                  </a:cubicBezTo>
                  <a:cubicBezTo>
                    <a:pt x="15480" y="19745"/>
                    <a:pt x="15560" y="19807"/>
                    <a:pt x="15622" y="19807"/>
                  </a:cubicBezTo>
                  <a:cubicBezTo>
                    <a:pt x="15633" y="19807"/>
                    <a:pt x="15643" y="19805"/>
                    <a:pt x="15653" y="19801"/>
                  </a:cubicBezTo>
                  <a:cubicBezTo>
                    <a:pt x="15695" y="19783"/>
                    <a:pt x="15754" y="19741"/>
                    <a:pt x="15820" y="19741"/>
                  </a:cubicBezTo>
                  <a:cubicBezTo>
                    <a:pt x="15863" y="19741"/>
                    <a:pt x="15908" y="19758"/>
                    <a:pt x="15954" y="19811"/>
                  </a:cubicBezTo>
                  <a:cubicBezTo>
                    <a:pt x="16007" y="19875"/>
                    <a:pt x="16055" y="19883"/>
                    <a:pt x="16097" y="19883"/>
                  </a:cubicBezTo>
                  <a:cubicBezTo>
                    <a:pt x="16114" y="19883"/>
                    <a:pt x="16130" y="19882"/>
                    <a:pt x="16145" y="19882"/>
                  </a:cubicBezTo>
                  <a:cubicBezTo>
                    <a:pt x="16175" y="19882"/>
                    <a:pt x="16202" y="19887"/>
                    <a:pt x="16226" y="19919"/>
                  </a:cubicBezTo>
                  <a:cubicBezTo>
                    <a:pt x="16268" y="19973"/>
                    <a:pt x="16335" y="20021"/>
                    <a:pt x="16402" y="20021"/>
                  </a:cubicBezTo>
                  <a:cubicBezTo>
                    <a:pt x="16439" y="20021"/>
                    <a:pt x="16476" y="20006"/>
                    <a:pt x="16508" y="19968"/>
                  </a:cubicBezTo>
                  <a:cubicBezTo>
                    <a:pt x="16527" y="19943"/>
                    <a:pt x="16562" y="19934"/>
                    <a:pt x="16605" y="19934"/>
                  </a:cubicBezTo>
                  <a:cubicBezTo>
                    <a:pt x="16716" y="19934"/>
                    <a:pt x="16882" y="19998"/>
                    <a:pt x="16976" y="20034"/>
                  </a:cubicBezTo>
                  <a:cubicBezTo>
                    <a:pt x="17134" y="19906"/>
                    <a:pt x="17261" y="19634"/>
                    <a:pt x="17402" y="19634"/>
                  </a:cubicBezTo>
                  <a:cubicBezTo>
                    <a:pt x="17592" y="19634"/>
                    <a:pt x="18071" y="19677"/>
                    <a:pt x="18100" y="19922"/>
                  </a:cubicBezTo>
                  <a:cubicBezTo>
                    <a:pt x="18126" y="20171"/>
                    <a:pt x="18418" y="19939"/>
                    <a:pt x="18447" y="20168"/>
                  </a:cubicBezTo>
                  <a:cubicBezTo>
                    <a:pt x="18473" y="20368"/>
                    <a:pt x="18663" y="20522"/>
                    <a:pt x="18631" y="20627"/>
                  </a:cubicBezTo>
                  <a:cubicBezTo>
                    <a:pt x="18696" y="20666"/>
                    <a:pt x="18758" y="20708"/>
                    <a:pt x="18817" y="20758"/>
                  </a:cubicBezTo>
                  <a:cubicBezTo>
                    <a:pt x="18841" y="20749"/>
                    <a:pt x="18874" y="20746"/>
                    <a:pt x="18913" y="20746"/>
                  </a:cubicBezTo>
                  <a:cubicBezTo>
                    <a:pt x="19030" y="20746"/>
                    <a:pt x="19198" y="20779"/>
                    <a:pt x="19319" y="20823"/>
                  </a:cubicBezTo>
                  <a:cubicBezTo>
                    <a:pt x="19365" y="20839"/>
                    <a:pt x="19416" y="20844"/>
                    <a:pt x="19469" y="20844"/>
                  </a:cubicBezTo>
                  <a:cubicBezTo>
                    <a:pt x="19533" y="20844"/>
                    <a:pt x="19600" y="20837"/>
                    <a:pt x="19663" y="20837"/>
                  </a:cubicBezTo>
                  <a:cubicBezTo>
                    <a:pt x="19776" y="20837"/>
                    <a:pt x="19877" y="20859"/>
                    <a:pt x="19928" y="20984"/>
                  </a:cubicBezTo>
                  <a:cubicBezTo>
                    <a:pt x="20030" y="21229"/>
                    <a:pt x="20269" y="21416"/>
                    <a:pt x="20046" y="21432"/>
                  </a:cubicBezTo>
                  <a:cubicBezTo>
                    <a:pt x="20040" y="21433"/>
                    <a:pt x="20034" y="21433"/>
                    <a:pt x="20028" y="21433"/>
                  </a:cubicBezTo>
                  <a:cubicBezTo>
                    <a:pt x="19883" y="21433"/>
                    <a:pt x="19712" y="21287"/>
                    <a:pt x="19648" y="21287"/>
                  </a:cubicBezTo>
                  <a:cubicBezTo>
                    <a:pt x="19630" y="21287"/>
                    <a:pt x="19620" y="21300"/>
                    <a:pt x="19623" y="21331"/>
                  </a:cubicBezTo>
                  <a:cubicBezTo>
                    <a:pt x="19640" y="21475"/>
                    <a:pt x="19522" y="21403"/>
                    <a:pt x="19522" y="21622"/>
                  </a:cubicBezTo>
                  <a:cubicBezTo>
                    <a:pt x="19522" y="21833"/>
                    <a:pt x="19385" y="22131"/>
                    <a:pt x="19296" y="22131"/>
                  </a:cubicBezTo>
                  <a:cubicBezTo>
                    <a:pt x="19294" y="22131"/>
                    <a:pt x="19291" y="22131"/>
                    <a:pt x="19289" y="22130"/>
                  </a:cubicBezTo>
                  <a:cubicBezTo>
                    <a:pt x="19286" y="22130"/>
                    <a:pt x="19286" y="22130"/>
                    <a:pt x="19283" y="22127"/>
                  </a:cubicBezTo>
                  <a:lnTo>
                    <a:pt x="19283" y="22127"/>
                  </a:lnTo>
                  <a:cubicBezTo>
                    <a:pt x="19266" y="22209"/>
                    <a:pt x="19266" y="22317"/>
                    <a:pt x="19335" y="22382"/>
                  </a:cubicBezTo>
                  <a:cubicBezTo>
                    <a:pt x="19444" y="22302"/>
                    <a:pt x="19596" y="22173"/>
                    <a:pt x="19731" y="22173"/>
                  </a:cubicBezTo>
                  <a:cubicBezTo>
                    <a:pt x="19735" y="22173"/>
                    <a:pt x="19738" y="22173"/>
                    <a:pt x="19741" y="22173"/>
                  </a:cubicBezTo>
                  <a:cubicBezTo>
                    <a:pt x="19898" y="22185"/>
                    <a:pt x="19972" y="22257"/>
                    <a:pt x="20056" y="22257"/>
                  </a:cubicBezTo>
                  <a:cubicBezTo>
                    <a:pt x="20088" y="22257"/>
                    <a:pt x="20121" y="22247"/>
                    <a:pt x="20161" y="22219"/>
                  </a:cubicBezTo>
                  <a:cubicBezTo>
                    <a:pt x="20257" y="22152"/>
                    <a:pt x="20303" y="22109"/>
                    <a:pt x="20332" y="22109"/>
                  </a:cubicBezTo>
                  <a:cubicBezTo>
                    <a:pt x="20347" y="22109"/>
                    <a:pt x="20357" y="22121"/>
                    <a:pt x="20367" y="22147"/>
                  </a:cubicBezTo>
                  <a:cubicBezTo>
                    <a:pt x="20370" y="22156"/>
                    <a:pt x="20367" y="22170"/>
                    <a:pt x="20360" y="22179"/>
                  </a:cubicBezTo>
                  <a:cubicBezTo>
                    <a:pt x="20416" y="22150"/>
                    <a:pt x="20455" y="22120"/>
                    <a:pt x="20459" y="22097"/>
                  </a:cubicBezTo>
                  <a:cubicBezTo>
                    <a:pt x="20462" y="22052"/>
                    <a:pt x="20455" y="22009"/>
                    <a:pt x="20439" y="21966"/>
                  </a:cubicBezTo>
                  <a:cubicBezTo>
                    <a:pt x="20386" y="21974"/>
                    <a:pt x="20345" y="21980"/>
                    <a:pt x="20314" y="21980"/>
                  </a:cubicBezTo>
                  <a:cubicBezTo>
                    <a:pt x="20260" y="21980"/>
                    <a:pt x="20231" y="21962"/>
                    <a:pt x="20206" y="21898"/>
                  </a:cubicBezTo>
                  <a:cubicBezTo>
                    <a:pt x="20153" y="21766"/>
                    <a:pt x="20560" y="21632"/>
                    <a:pt x="20808" y="21632"/>
                  </a:cubicBezTo>
                  <a:cubicBezTo>
                    <a:pt x="20832" y="21632"/>
                    <a:pt x="20854" y="21633"/>
                    <a:pt x="20875" y="21636"/>
                  </a:cubicBezTo>
                  <a:cubicBezTo>
                    <a:pt x="20893" y="21638"/>
                    <a:pt x="20910" y="21639"/>
                    <a:pt x="20927" y="21639"/>
                  </a:cubicBezTo>
                  <a:cubicBezTo>
                    <a:pt x="21071" y="21639"/>
                    <a:pt x="21182" y="21571"/>
                    <a:pt x="21259" y="21571"/>
                  </a:cubicBezTo>
                  <a:cubicBezTo>
                    <a:pt x="21286" y="21571"/>
                    <a:pt x="21309" y="21580"/>
                    <a:pt x="21327" y="21603"/>
                  </a:cubicBezTo>
                  <a:cubicBezTo>
                    <a:pt x="21468" y="21478"/>
                    <a:pt x="21707" y="21272"/>
                    <a:pt x="21766" y="21272"/>
                  </a:cubicBezTo>
                  <a:cubicBezTo>
                    <a:pt x="21854" y="21272"/>
                    <a:pt x="22889" y="21262"/>
                    <a:pt x="22889" y="21262"/>
                  </a:cubicBezTo>
                  <a:cubicBezTo>
                    <a:pt x="22889" y="21262"/>
                    <a:pt x="23250" y="21039"/>
                    <a:pt x="23296" y="20836"/>
                  </a:cubicBezTo>
                  <a:cubicBezTo>
                    <a:pt x="23340" y="20653"/>
                    <a:pt x="23533" y="20241"/>
                    <a:pt x="23672" y="20241"/>
                  </a:cubicBezTo>
                  <a:cubicBezTo>
                    <a:pt x="23687" y="20241"/>
                    <a:pt x="23701" y="20246"/>
                    <a:pt x="23715" y="20256"/>
                  </a:cubicBezTo>
                  <a:cubicBezTo>
                    <a:pt x="23849" y="20361"/>
                    <a:pt x="24141" y="20286"/>
                    <a:pt x="24151" y="20381"/>
                  </a:cubicBezTo>
                  <a:cubicBezTo>
                    <a:pt x="24157" y="20469"/>
                    <a:pt x="24052" y="20800"/>
                    <a:pt x="24426" y="21292"/>
                  </a:cubicBezTo>
                  <a:cubicBezTo>
                    <a:pt x="24554" y="21212"/>
                    <a:pt x="24685" y="21147"/>
                    <a:pt x="24764" y="21147"/>
                  </a:cubicBezTo>
                  <a:cubicBezTo>
                    <a:pt x="24766" y="21147"/>
                    <a:pt x="24768" y="21147"/>
                    <a:pt x="24770" y="21147"/>
                  </a:cubicBezTo>
                  <a:cubicBezTo>
                    <a:pt x="24773" y="21148"/>
                    <a:pt x="24777" y="21148"/>
                    <a:pt x="24781" y="21148"/>
                  </a:cubicBezTo>
                  <a:cubicBezTo>
                    <a:pt x="24911" y="21148"/>
                    <a:pt x="25099" y="20981"/>
                    <a:pt x="25156" y="20872"/>
                  </a:cubicBezTo>
                  <a:cubicBezTo>
                    <a:pt x="25168" y="20850"/>
                    <a:pt x="25180" y="20842"/>
                    <a:pt x="25191" y="20842"/>
                  </a:cubicBezTo>
                  <a:cubicBezTo>
                    <a:pt x="25237" y="20842"/>
                    <a:pt x="25270" y="20981"/>
                    <a:pt x="25176" y="21010"/>
                  </a:cubicBezTo>
                  <a:cubicBezTo>
                    <a:pt x="25065" y="21045"/>
                    <a:pt x="25256" y="21128"/>
                    <a:pt x="25452" y="21128"/>
                  </a:cubicBezTo>
                  <a:cubicBezTo>
                    <a:pt x="25460" y="21128"/>
                    <a:pt x="25467" y="21128"/>
                    <a:pt x="25474" y="21128"/>
                  </a:cubicBezTo>
                  <a:cubicBezTo>
                    <a:pt x="25482" y="21128"/>
                    <a:pt x="25490" y="21127"/>
                    <a:pt x="25496" y="21127"/>
                  </a:cubicBezTo>
                  <a:cubicBezTo>
                    <a:pt x="25647" y="21127"/>
                    <a:pt x="25396" y="21194"/>
                    <a:pt x="25247" y="21194"/>
                  </a:cubicBezTo>
                  <a:cubicBezTo>
                    <a:pt x="25241" y="21194"/>
                    <a:pt x="25234" y="21194"/>
                    <a:pt x="25228" y="21193"/>
                  </a:cubicBezTo>
                  <a:cubicBezTo>
                    <a:pt x="25214" y="21193"/>
                    <a:pt x="25200" y="21192"/>
                    <a:pt x="25187" y="21192"/>
                  </a:cubicBezTo>
                  <a:cubicBezTo>
                    <a:pt x="25064" y="21192"/>
                    <a:pt x="24992" y="21226"/>
                    <a:pt x="24809" y="21410"/>
                  </a:cubicBezTo>
                  <a:cubicBezTo>
                    <a:pt x="24603" y="21613"/>
                    <a:pt x="24655" y="21672"/>
                    <a:pt x="24770" y="21773"/>
                  </a:cubicBezTo>
                  <a:cubicBezTo>
                    <a:pt x="24814" y="21811"/>
                    <a:pt x="24863" y="21829"/>
                    <a:pt x="24915" y="21829"/>
                  </a:cubicBezTo>
                  <a:cubicBezTo>
                    <a:pt x="25002" y="21829"/>
                    <a:pt x="25098" y="21779"/>
                    <a:pt x="25199" y="21691"/>
                  </a:cubicBezTo>
                  <a:cubicBezTo>
                    <a:pt x="25356" y="21554"/>
                    <a:pt x="25353" y="21422"/>
                    <a:pt x="25502" y="21422"/>
                  </a:cubicBezTo>
                  <a:cubicBezTo>
                    <a:pt x="25506" y="21422"/>
                    <a:pt x="25510" y="21422"/>
                    <a:pt x="25513" y="21423"/>
                  </a:cubicBezTo>
                  <a:cubicBezTo>
                    <a:pt x="25517" y="21423"/>
                    <a:pt x="25520" y="21423"/>
                    <a:pt x="25524" y="21423"/>
                  </a:cubicBezTo>
                  <a:cubicBezTo>
                    <a:pt x="25691" y="21423"/>
                    <a:pt x="26090" y="21277"/>
                    <a:pt x="26267" y="21220"/>
                  </a:cubicBezTo>
                  <a:cubicBezTo>
                    <a:pt x="26450" y="21161"/>
                    <a:pt x="26332" y="21131"/>
                    <a:pt x="26332" y="21052"/>
                  </a:cubicBezTo>
                  <a:cubicBezTo>
                    <a:pt x="26332" y="20971"/>
                    <a:pt x="26653" y="20971"/>
                    <a:pt x="26768" y="20892"/>
                  </a:cubicBezTo>
                  <a:cubicBezTo>
                    <a:pt x="26874" y="20821"/>
                    <a:pt x="26770" y="20769"/>
                    <a:pt x="26674" y="20769"/>
                  </a:cubicBezTo>
                  <a:cubicBezTo>
                    <a:pt x="26664" y="20769"/>
                    <a:pt x="26654" y="20769"/>
                    <a:pt x="26644" y="20771"/>
                  </a:cubicBezTo>
                  <a:lnTo>
                    <a:pt x="26644" y="20774"/>
                  </a:lnTo>
                  <a:cubicBezTo>
                    <a:pt x="26640" y="20775"/>
                    <a:pt x="26636" y="20775"/>
                    <a:pt x="26632" y="20775"/>
                  </a:cubicBezTo>
                  <a:cubicBezTo>
                    <a:pt x="26548" y="20775"/>
                    <a:pt x="26624" y="20627"/>
                    <a:pt x="26637" y="20548"/>
                  </a:cubicBezTo>
                  <a:cubicBezTo>
                    <a:pt x="26641" y="20530"/>
                    <a:pt x="26631" y="20522"/>
                    <a:pt x="26614" y="20522"/>
                  </a:cubicBezTo>
                  <a:cubicBezTo>
                    <a:pt x="26557" y="20522"/>
                    <a:pt x="26418" y="20606"/>
                    <a:pt x="26411" y="20679"/>
                  </a:cubicBezTo>
                  <a:cubicBezTo>
                    <a:pt x="26404" y="20774"/>
                    <a:pt x="26244" y="20810"/>
                    <a:pt x="26244" y="20869"/>
                  </a:cubicBezTo>
                  <a:cubicBezTo>
                    <a:pt x="26244" y="21036"/>
                    <a:pt x="26224" y="20948"/>
                    <a:pt x="26106" y="21007"/>
                  </a:cubicBezTo>
                  <a:cubicBezTo>
                    <a:pt x="26075" y="21022"/>
                    <a:pt x="26019" y="21029"/>
                    <a:pt x="25954" y="21029"/>
                  </a:cubicBezTo>
                  <a:cubicBezTo>
                    <a:pt x="25778" y="21029"/>
                    <a:pt x="25536" y="20979"/>
                    <a:pt x="25526" y="20905"/>
                  </a:cubicBezTo>
                  <a:cubicBezTo>
                    <a:pt x="25510" y="20803"/>
                    <a:pt x="25186" y="20751"/>
                    <a:pt x="25169" y="20613"/>
                  </a:cubicBezTo>
                  <a:cubicBezTo>
                    <a:pt x="25156" y="20476"/>
                    <a:pt x="24996" y="20433"/>
                    <a:pt x="25127" y="20279"/>
                  </a:cubicBezTo>
                  <a:cubicBezTo>
                    <a:pt x="25213" y="20178"/>
                    <a:pt x="25176" y="20113"/>
                    <a:pt x="25106" y="20113"/>
                  </a:cubicBezTo>
                  <a:cubicBezTo>
                    <a:pt x="25069" y="20113"/>
                    <a:pt x="25022" y="20131"/>
                    <a:pt x="24979" y="20171"/>
                  </a:cubicBezTo>
                  <a:cubicBezTo>
                    <a:pt x="24951" y="20198"/>
                    <a:pt x="24926" y="20209"/>
                    <a:pt x="24905" y="20209"/>
                  </a:cubicBezTo>
                  <a:cubicBezTo>
                    <a:pt x="24838" y="20209"/>
                    <a:pt x="24825" y="20091"/>
                    <a:pt x="24953" y="20040"/>
                  </a:cubicBezTo>
                  <a:cubicBezTo>
                    <a:pt x="25120" y="19975"/>
                    <a:pt x="25431" y="19909"/>
                    <a:pt x="25271" y="19618"/>
                  </a:cubicBezTo>
                  <a:cubicBezTo>
                    <a:pt x="25229" y="19542"/>
                    <a:pt x="25128" y="19512"/>
                    <a:pt x="24998" y="19512"/>
                  </a:cubicBezTo>
                  <a:cubicBezTo>
                    <a:pt x="24634" y="19512"/>
                    <a:pt x="24041" y="19744"/>
                    <a:pt x="23856" y="19850"/>
                  </a:cubicBezTo>
                  <a:cubicBezTo>
                    <a:pt x="23600" y="19998"/>
                    <a:pt x="23282" y="20463"/>
                    <a:pt x="23142" y="20463"/>
                  </a:cubicBezTo>
                  <a:cubicBezTo>
                    <a:pt x="23004" y="20463"/>
                    <a:pt x="23381" y="20217"/>
                    <a:pt x="23440" y="20119"/>
                  </a:cubicBezTo>
                  <a:cubicBezTo>
                    <a:pt x="23490" y="20038"/>
                    <a:pt x="23446" y="19960"/>
                    <a:pt x="23479" y="19960"/>
                  </a:cubicBezTo>
                  <a:cubicBezTo>
                    <a:pt x="23485" y="19960"/>
                    <a:pt x="23493" y="19963"/>
                    <a:pt x="23505" y="19968"/>
                  </a:cubicBezTo>
                  <a:cubicBezTo>
                    <a:pt x="23509" y="19970"/>
                    <a:pt x="23514" y="19971"/>
                    <a:pt x="23518" y="19971"/>
                  </a:cubicBezTo>
                  <a:cubicBezTo>
                    <a:pt x="23609" y="19971"/>
                    <a:pt x="23817" y="19648"/>
                    <a:pt x="23964" y="19539"/>
                  </a:cubicBezTo>
                  <a:cubicBezTo>
                    <a:pt x="24033" y="19486"/>
                    <a:pt x="24103" y="19479"/>
                    <a:pt x="24163" y="19479"/>
                  </a:cubicBezTo>
                  <a:cubicBezTo>
                    <a:pt x="24184" y="19479"/>
                    <a:pt x="24203" y="19480"/>
                    <a:pt x="24221" y="19480"/>
                  </a:cubicBezTo>
                  <a:cubicBezTo>
                    <a:pt x="24265" y="19480"/>
                    <a:pt x="24296" y="19475"/>
                    <a:pt x="24305" y="19437"/>
                  </a:cubicBezTo>
                  <a:cubicBezTo>
                    <a:pt x="24327" y="19342"/>
                    <a:pt x="24400" y="19277"/>
                    <a:pt x="24544" y="19146"/>
                  </a:cubicBezTo>
                  <a:cubicBezTo>
                    <a:pt x="24645" y="19056"/>
                    <a:pt x="25492" y="19039"/>
                    <a:pt x="26068" y="19039"/>
                  </a:cubicBezTo>
                  <a:cubicBezTo>
                    <a:pt x="26332" y="19039"/>
                    <a:pt x="26540" y="19042"/>
                    <a:pt x="26591" y="19044"/>
                  </a:cubicBezTo>
                  <a:cubicBezTo>
                    <a:pt x="26593" y="19044"/>
                    <a:pt x="26596" y="19044"/>
                    <a:pt x="26598" y="19044"/>
                  </a:cubicBezTo>
                  <a:cubicBezTo>
                    <a:pt x="26764" y="19044"/>
                    <a:pt x="27087" y="18823"/>
                    <a:pt x="27181" y="18681"/>
                  </a:cubicBezTo>
                  <a:cubicBezTo>
                    <a:pt x="27254" y="18570"/>
                    <a:pt x="27344" y="18544"/>
                    <a:pt x="27486" y="18544"/>
                  </a:cubicBezTo>
                  <a:cubicBezTo>
                    <a:pt x="27529" y="18544"/>
                    <a:pt x="27576" y="18547"/>
                    <a:pt x="27630" y="18550"/>
                  </a:cubicBezTo>
                  <a:cubicBezTo>
                    <a:pt x="27638" y="18550"/>
                    <a:pt x="27647" y="18551"/>
                    <a:pt x="27655" y="18551"/>
                  </a:cubicBezTo>
                  <a:cubicBezTo>
                    <a:pt x="27870" y="18551"/>
                    <a:pt x="27978" y="18350"/>
                    <a:pt x="28088" y="18274"/>
                  </a:cubicBezTo>
                  <a:cubicBezTo>
                    <a:pt x="28206" y="18193"/>
                    <a:pt x="28160" y="18157"/>
                    <a:pt x="28059" y="18137"/>
                  </a:cubicBezTo>
                  <a:cubicBezTo>
                    <a:pt x="27957" y="18114"/>
                    <a:pt x="27862" y="18048"/>
                    <a:pt x="27964" y="18042"/>
                  </a:cubicBezTo>
                  <a:cubicBezTo>
                    <a:pt x="28069" y="18035"/>
                    <a:pt x="28118" y="17976"/>
                    <a:pt x="28160" y="17845"/>
                  </a:cubicBezTo>
                  <a:cubicBezTo>
                    <a:pt x="28203" y="17714"/>
                    <a:pt x="28124" y="17773"/>
                    <a:pt x="27987" y="17590"/>
                  </a:cubicBezTo>
                  <a:cubicBezTo>
                    <a:pt x="27949" y="17540"/>
                    <a:pt x="27916" y="17522"/>
                    <a:pt x="27885" y="17522"/>
                  </a:cubicBezTo>
                  <a:cubicBezTo>
                    <a:pt x="27807" y="17522"/>
                    <a:pt x="27744" y="17636"/>
                    <a:pt x="27650" y="17636"/>
                  </a:cubicBezTo>
                  <a:cubicBezTo>
                    <a:pt x="27647" y="17636"/>
                    <a:pt x="27643" y="17636"/>
                    <a:pt x="27639" y="17636"/>
                  </a:cubicBezTo>
                  <a:cubicBezTo>
                    <a:pt x="27499" y="17619"/>
                    <a:pt x="27731" y="17446"/>
                    <a:pt x="27616" y="17374"/>
                  </a:cubicBezTo>
                  <a:cubicBezTo>
                    <a:pt x="27580" y="17351"/>
                    <a:pt x="27535" y="17341"/>
                    <a:pt x="27484" y="17341"/>
                  </a:cubicBezTo>
                  <a:cubicBezTo>
                    <a:pt x="27370" y="17341"/>
                    <a:pt x="27229" y="17395"/>
                    <a:pt x="27109" y="17495"/>
                  </a:cubicBezTo>
                  <a:cubicBezTo>
                    <a:pt x="27034" y="17557"/>
                    <a:pt x="26994" y="17565"/>
                    <a:pt x="26961" y="17565"/>
                  </a:cubicBezTo>
                  <a:cubicBezTo>
                    <a:pt x="26948" y="17565"/>
                    <a:pt x="26936" y="17564"/>
                    <a:pt x="26924" y="17564"/>
                  </a:cubicBezTo>
                  <a:cubicBezTo>
                    <a:pt x="26893" y="17564"/>
                    <a:pt x="26858" y="17573"/>
                    <a:pt x="26794" y="17632"/>
                  </a:cubicBezTo>
                  <a:cubicBezTo>
                    <a:pt x="26757" y="17668"/>
                    <a:pt x="26730" y="17682"/>
                    <a:pt x="26710" y="17682"/>
                  </a:cubicBezTo>
                  <a:cubicBezTo>
                    <a:pt x="26648" y="17682"/>
                    <a:pt x="26660" y="17547"/>
                    <a:pt x="26712" y="17505"/>
                  </a:cubicBezTo>
                  <a:cubicBezTo>
                    <a:pt x="26784" y="17446"/>
                    <a:pt x="26837" y="17511"/>
                    <a:pt x="26902" y="17423"/>
                  </a:cubicBezTo>
                  <a:cubicBezTo>
                    <a:pt x="26968" y="17331"/>
                    <a:pt x="27033" y="17423"/>
                    <a:pt x="27200" y="17311"/>
                  </a:cubicBezTo>
                  <a:cubicBezTo>
                    <a:pt x="27368" y="17203"/>
                    <a:pt x="27512" y="17256"/>
                    <a:pt x="27564" y="17174"/>
                  </a:cubicBezTo>
                  <a:cubicBezTo>
                    <a:pt x="27607" y="17106"/>
                    <a:pt x="27515" y="17016"/>
                    <a:pt x="27387" y="17016"/>
                  </a:cubicBezTo>
                  <a:cubicBezTo>
                    <a:pt x="27367" y="17016"/>
                    <a:pt x="27346" y="17018"/>
                    <a:pt x="27325" y="17023"/>
                  </a:cubicBezTo>
                  <a:cubicBezTo>
                    <a:pt x="27314" y="17025"/>
                    <a:pt x="27304" y="17027"/>
                    <a:pt x="27294" y="17027"/>
                  </a:cubicBezTo>
                  <a:cubicBezTo>
                    <a:pt x="27169" y="17027"/>
                    <a:pt x="27077" y="16863"/>
                    <a:pt x="26993" y="16863"/>
                  </a:cubicBezTo>
                  <a:cubicBezTo>
                    <a:pt x="26980" y="16863"/>
                    <a:pt x="26967" y="16867"/>
                    <a:pt x="26955" y="16876"/>
                  </a:cubicBezTo>
                  <a:cubicBezTo>
                    <a:pt x="26938" y="16888"/>
                    <a:pt x="26924" y="16893"/>
                    <a:pt x="26913" y="16893"/>
                  </a:cubicBezTo>
                  <a:cubicBezTo>
                    <a:pt x="26870" y="16893"/>
                    <a:pt x="26857" y="16822"/>
                    <a:pt x="26807" y="16822"/>
                  </a:cubicBezTo>
                  <a:cubicBezTo>
                    <a:pt x="26794" y="16822"/>
                    <a:pt x="26778" y="16827"/>
                    <a:pt x="26758" y="16840"/>
                  </a:cubicBezTo>
                  <a:cubicBezTo>
                    <a:pt x="26731" y="16857"/>
                    <a:pt x="26706" y="16865"/>
                    <a:pt x="26684" y="16865"/>
                  </a:cubicBezTo>
                  <a:cubicBezTo>
                    <a:pt x="26613" y="16865"/>
                    <a:pt x="26565" y="16786"/>
                    <a:pt x="26526" y="16679"/>
                  </a:cubicBezTo>
                  <a:cubicBezTo>
                    <a:pt x="26476" y="16542"/>
                    <a:pt x="26162" y="16315"/>
                    <a:pt x="25975" y="16260"/>
                  </a:cubicBezTo>
                  <a:cubicBezTo>
                    <a:pt x="25832" y="16215"/>
                    <a:pt x="25868" y="16146"/>
                    <a:pt x="25938" y="16146"/>
                  </a:cubicBezTo>
                  <a:cubicBezTo>
                    <a:pt x="25960" y="16146"/>
                    <a:pt x="25986" y="16154"/>
                    <a:pt x="26011" y="16171"/>
                  </a:cubicBezTo>
                  <a:cubicBezTo>
                    <a:pt x="26031" y="16185"/>
                    <a:pt x="26051" y="16191"/>
                    <a:pt x="26070" y="16191"/>
                  </a:cubicBezTo>
                  <a:cubicBezTo>
                    <a:pt x="26154" y="16191"/>
                    <a:pt x="26236" y="16085"/>
                    <a:pt x="26273" y="16027"/>
                  </a:cubicBezTo>
                  <a:cubicBezTo>
                    <a:pt x="26316" y="15952"/>
                    <a:pt x="26198" y="15890"/>
                    <a:pt x="26142" y="15880"/>
                  </a:cubicBezTo>
                  <a:cubicBezTo>
                    <a:pt x="26083" y="15873"/>
                    <a:pt x="26083" y="15778"/>
                    <a:pt x="26096" y="15706"/>
                  </a:cubicBezTo>
                  <a:cubicBezTo>
                    <a:pt x="26113" y="15634"/>
                    <a:pt x="25893" y="15539"/>
                    <a:pt x="25887" y="15467"/>
                  </a:cubicBezTo>
                  <a:cubicBezTo>
                    <a:pt x="25880" y="15395"/>
                    <a:pt x="25756" y="15343"/>
                    <a:pt x="25766" y="15277"/>
                  </a:cubicBezTo>
                  <a:cubicBezTo>
                    <a:pt x="25772" y="15211"/>
                    <a:pt x="25641" y="15116"/>
                    <a:pt x="25641" y="15031"/>
                  </a:cubicBezTo>
                  <a:cubicBezTo>
                    <a:pt x="25641" y="14946"/>
                    <a:pt x="25425" y="14773"/>
                    <a:pt x="25415" y="14671"/>
                  </a:cubicBezTo>
                  <a:cubicBezTo>
                    <a:pt x="25409" y="14569"/>
                    <a:pt x="25294" y="14494"/>
                    <a:pt x="25248" y="14373"/>
                  </a:cubicBezTo>
                  <a:cubicBezTo>
                    <a:pt x="25233" y="14328"/>
                    <a:pt x="25215" y="14307"/>
                    <a:pt x="25197" y="14307"/>
                  </a:cubicBezTo>
                  <a:cubicBezTo>
                    <a:pt x="25165" y="14307"/>
                    <a:pt x="25131" y="14371"/>
                    <a:pt x="25104" y="14481"/>
                  </a:cubicBezTo>
                  <a:cubicBezTo>
                    <a:pt x="25061" y="14655"/>
                    <a:pt x="24907" y="14648"/>
                    <a:pt x="24950" y="14707"/>
                  </a:cubicBezTo>
                  <a:cubicBezTo>
                    <a:pt x="25042" y="14825"/>
                    <a:pt x="24973" y="14828"/>
                    <a:pt x="24907" y="14900"/>
                  </a:cubicBezTo>
                  <a:cubicBezTo>
                    <a:pt x="24842" y="14976"/>
                    <a:pt x="24950" y="15084"/>
                    <a:pt x="24842" y="15084"/>
                  </a:cubicBezTo>
                  <a:cubicBezTo>
                    <a:pt x="24754" y="15084"/>
                    <a:pt x="24770" y="15233"/>
                    <a:pt x="24749" y="15233"/>
                  </a:cubicBezTo>
                  <a:cubicBezTo>
                    <a:pt x="24744" y="15233"/>
                    <a:pt x="24738" y="15225"/>
                    <a:pt x="24727" y="15205"/>
                  </a:cubicBezTo>
                  <a:cubicBezTo>
                    <a:pt x="24702" y="15161"/>
                    <a:pt x="24662" y="15142"/>
                    <a:pt x="24625" y="15142"/>
                  </a:cubicBezTo>
                  <a:cubicBezTo>
                    <a:pt x="24575" y="15142"/>
                    <a:pt x="24531" y="15176"/>
                    <a:pt x="24531" y="15234"/>
                  </a:cubicBezTo>
                  <a:cubicBezTo>
                    <a:pt x="24531" y="15333"/>
                    <a:pt x="24313" y="15425"/>
                    <a:pt x="24213" y="15425"/>
                  </a:cubicBezTo>
                  <a:cubicBezTo>
                    <a:pt x="24209" y="15425"/>
                    <a:pt x="24206" y="15425"/>
                    <a:pt x="24203" y="15424"/>
                  </a:cubicBezTo>
                  <a:cubicBezTo>
                    <a:pt x="24120" y="15419"/>
                    <a:pt x="24110" y="15269"/>
                    <a:pt x="24054" y="15269"/>
                  </a:cubicBezTo>
                  <a:cubicBezTo>
                    <a:pt x="24046" y="15269"/>
                    <a:pt x="24037" y="15273"/>
                    <a:pt x="24026" y="15280"/>
                  </a:cubicBezTo>
                  <a:cubicBezTo>
                    <a:pt x="24017" y="15287"/>
                    <a:pt x="24009" y="15290"/>
                    <a:pt x="24002" y="15290"/>
                  </a:cubicBezTo>
                  <a:cubicBezTo>
                    <a:pt x="23950" y="15290"/>
                    <a:pt x="23949" y="15120"/>
                    <a:pt x="23845" y="15120"/>
                  </a:cubicBezTo>
                  <a:cubicBezTo>
                    <a:pt x="23843" y="15120"/>
                    <a:pt x="23841" y="15120"/>
                    <a:pt x="23839" y="15120"/>
                  </a:cubicBezTo>
                  <a:cubicBezTo>
                    <a:pt x="23823" y="15121"/>
                    <a:pt x="23807" y="15121"/>
                    <a:pt x="23792" y="15121"/>
                  </a:cubicBezTo>
                  <a:cubicBezTo>
                    <a:pt x="23695" y="15121"/>
                    <a:pt x="23634" y="15099"/>
                    <a:pt x="23666" y="15002"/>
                  </a:cubicBezTo>
                  <a:cubicBezTo>
                    <a:pt x="23702" y="14894"/>
                    <a:pt x="23453" y="14845"/>
                    <a:pt x="23535" y="14779"/>
                  </a:cubicBezTo>
                  <a:cubicBezTo>
                    <a:pt x="23613" y="14710"/>
                    <a:pt x="23512" y="14596"/>
                    <a:pt x="23499" y="14409"/>
                  </a:cubicBezTo>
                  <a:cubicBezTo>
                    <a:pt x="23482" y="14222"/>
                    <a:pt x="23607" y="14206"/>
                    <a:pt x="23607" y="14134"/>
                  </a:cubicBezTo>
                  <a:cubicBezTo>
                    <a:pt x="23607" y="14095"/>
                    <a:pt x="23582" y="14077"/>
                    <a:pt x="23545" y="14077"/>
                  </a:cubicBezTo>
                  <a:cubicBezTo>
                    <a:pt x="23514" y="14077"/>
                    <a:pt x="23473" y="14091"/>
                    <a:pt x="23433" y="14117"/>
                  </a:cubicBezTo>
                  <a:cubicBezTo>
                    <a:pt x="23418" y="14128"/>
                    <a:pt x="23405" y="14132"/>
                    <a:pt x="23394" y="14132"/>
                  </a:cubicBezTo>
                  <a:cubicBezTo>
                    <a:pt x="23344" y="14132"/>
                    <a:pt x="23329" y="14045"/>
                    <a:pt x="23259" y="14045"/>
                  </a:cubicBezTo>
                  <a:cubicBezTo>
                    <a:pt x="23256" y="14045"/>
                    <a:pt x="23253" y="14045"/>
                    <a:pt x="23250" y="14045"/>
                  </a:cubicBezTo>
                  <a:cubicBezTo>
                    <a:pt x="23236" y="14047"/>
                    <a:pt x="23217" y="14048"/>
                    <a:pt x="23196" y="14048"/>
                  </a:cubicBezTo>
                  <a:cubicBezTo>
                    <a:pt x="23076" y="14048"/>
                    <a:pt x="22871" y="14019"/>
                    <a:pt x="22860" y="13908"/>
                  </a:cubicBezTo>
                  <a:cubicBezTo>
                    <a:pt x="22844" y="13777"/>
                    <a:pt x="22749" y="13842"/>
                    <a:pt x="22706" y="13718"/>
                  </a:cubicBezTo>
                  <a:cubicBezTo>
                    <a:pt x="22663" y="13596"/>
                    <a:pt x="22545" y="13688"/>
                    <a:pt x="22545" y="13603"/>
                  </a:cubicBezTo>
                  <a:cubicBezTo>
                    <a:pt x="22545" y="13515"/>
                    <a:pt x="22496" y="13479"/>
                    <a:pt x="22408" y="13472"/>
                  </a:cubicBezTo>
                  <a:cubicBezTo>
                    <a:pt x="22319" y="13462"/>
                    <a:pt x="22293" y="13370"/>
                    <a:pt x="22175" y="13354"/>
                  </a:cubicBezTo>
                  <a:cubicBezTo>
                    <a:pt x="22168" y="13353"/>
                    <a:pt x="22160" y="13353"/>
                    <a:pt x="22152" y="13353"/>
                  </a:cubicBezTo>
                  <a:cubicBezTo>
                    <a:pt x="22039" y="13353"/>
                    <a:pt x="21909" y="13438"/>
                    <a:pt x="21848" y="13465"/>
                  </a:cubicBezTo>
                  <a:cubicBezTo>
                    <a:pt x="21841" y="13468"/>
                    <a:pt x="21834" y="13469"/>
                    <a:pt x="21826" y="13469"/>
                  </a:cubicBezTo>
                  <a:cubicBezTo>
                    <a:pt x="21765" y="13469"/>
                    <a:pt x="21658" y="13402"/>
                    <a:pt x="21589" y="13402"/>
                  </a:cubicBezTo>
                  <a:cubicBezTo>
                    <a:pt x="21574" y="13402"/>
                    <a:pt x="21560" y="13405"/>
                    <a:pt x="21550" y="13413"/>
                  </a:cubicBezTo>
                  <a:cubicBezTo>
                    <a:pt x="21535" y="13424"/>
                    <a:pt x="21524" y="13429"/>
                    <a:pt x="21512" y="13429"/>
                  </a:cubicBezTo>
                  <a:cubicBezTo>
                    <a:pt x="21470" y="13429"/>
                    <a:pt x="21431" y="13366"/>
                    <a:pt x="21287" y="13328"/>
                  </a:cubicBezTo>
                  <a:cubicBezTo>
                    <a:pt x="21191" y="13300"/>
                    <a:pt x="21079" y="13282"/>
                    <a:pt x="20992" y="13282"/>
                  </a:cubicBezTo>
                  <a:cubicBezTo>
                    <a:pt x="20916" y="13282"/>
                    <a:pt x="20859" y="13296"/>
                    <a:pt x="20852" y="13328"/>
                  </a:cubicBezTo>
                  <a:cubicBezTo>
                    <a:pt x="20839" y="13393"/>
                    <a:pt x="20691" y="13413"/>
                    <a:pt x="20714" y="13567"/>
                  </a:cubicBezTo>
                  <a:cubicBezTo>
                    <a:pt x="20737" y="13718"/>
                    <a:pt x="20888" y="13688"/>
                    <a:pt x="20924" y="13790"/>
                  </a:cubicBezTo>
                  <a:cubicBezTo>
                    <a:pt x="20960" y="13895"/>
                    <a:pt x="20852" y="13855"/>
                    <a:pt x="20842" y="13950"/>
                  </a:cubicBezTo>
                  <a:cubicBezTo>
                    <a:pt x="20835" y="14045"/>
                    <a:pt x="20740" y="14039"/>
                    <a:pt x="20740" y="14104"/>
                  </a:cubicBezTo>
                  <a:cubicBezTo>
                    <a:pt x="20740" y="14170"/>
                    <a:pt x="20806" y="14153"/>
                    <a:pt x="20842" y="14284"/>
                  </a:cubicBezTo>
                  <a:cubicBezTo>
                    <a:pt x="20878" y="14415"/>
                    <a:pt x="20953" y="14409"/>
                    <a:pt x="20973" y="14583"/>
                  </a:cubicBezTo>
                  <a:cubicBezTo>
                    <a:pt x="20996" y="14759"/>
                    <a:pt x="20917" y="14720"/>
                    <a:pt x="20842" y="14743"/>
                  </a:cubicBezTo>
                  <a:cubicBezTo>
                    <a:pt x="20770" y="14766"/>
                    <a:pt x="20852" y="14851"/>
                    <a:pt x="20750" y="14969"/>
                  </a:cubicBezTo>
                  <a:cubicBezTo>
                    <a:pt x="20649" y="15084"/>
                    <a:pt x="20560" y="15208"/>
                    <a:pt x="20639" y="15280"/>
                  </a:cubicBezTo>
                  <a:cubicBezTo>
                    <a:pt x="20721" y="15352"/>
                    <a:pt x="21019" y="15477"/>
                    <a:pt x="21133" y="15673"/>
                  </a:cubicBezTo>
                  <a:cubicBezTo>
                    <a:pt x="21251" y="15870"/>
                    <a:pt x="21242" y="16175"/>
                    <a:pt x="21206" y="16391"/>
                  </a:cubicBezTo>
                  <a:cubicBezTo>
                    <a:pt x="21170" y="16610"/>
                    <a:pt x="20924" y="16659"/>
                    <a:pt x="20740" y="16849"/>
                  </a:cubicBezTo>
                  <a:cubicBezTo>
                    <a:pt x="20560" y="17039"/>
                    <a:pt x="20373" y="17010"/>
                    <a:pt x="20285" y="17017"/>
                  </a:cubicBezTo>
                  <a:cubicBezTo>
                    <a:pt x="20193" y="17023"/>
                    <a:pt x="20249" y="17200"/>
                    <a:pt x="20370" y="17338"/>
                  </a:cubicBezTo>
                  <a:cubicBezTo>
                    <a:pt x="20495" y="17475"/>
                    <a:pt x="20393" y="17518"/>
                    <a:pt x="20459" y="17665"/>
                  </a:cubicBezTo>
                  <a:cubicBezTo>
                    <a:pt x="20524" y="17809"/>
                    <a:pt x="20459" y="17924"/>
                    <a:pt x="20554" y="18055"/>
                  </a:cubicBezTo>
                  <a:cubicBezTo>
                    <a:pt x="20649" y="18186"/>
                    <a:pt x="20590" y="18238"/>
                    <a:pt x="20478" y="18333"/>
                  </a:cubicBezTo>
                  <a:cubicBezTo>
                    <a:pt x="20370" y="18428"/>
                    <a:pt x="20524" y="18376"/>
                    <a:pt x="20531" y="18501"/>
                  </a:cubicBezTo>
                  <a:cubicBezTo>
                    <a:pt x="20533" y="18548"/>
                    <a:pt x="20526" y="18566"/>
                    <a:pt x="20510" y="18566"/>
                  </a:cubicBezTo>
                  <a:cubicBezTo>
                    <a:pt x="20486" y="18566"/>
                    <a:pt x="20442" y="18524"/>
                    <a:pt x="20387" y="18484"/>
                  </a:cubicBezTo>
                  <a:cubicBezTo>
                    <a:pt x="20373" y="18475"/>
                    <a:pt x="20360" y="18471"/>
                    <a:pt x="20347" y="18471"/>
                  </a:cubicBezTo>
                  <a:cubicBezTo>
                    <a:pt x="20268" y="18471"/>
                    <a:pt x="20203" y="18620"/>
                    <a:pt x="20203" y="18691"/>
                  </a:cubicBezTo>
                  <a:cubicBezTo>
                    <a:pt x="20203" y="18705"/>
                    <a:pt x="20196" y="18711"/>
                    <a:pt x="20184" y="18711"/>
                  </a:cubicBezTo>
                  <a:cubicBezTo>
                    <a:pt x="20131" y="18711"/>
                    <a:pt x="19978" y="18589"/>
                    <a:pt x="19932" y="18589"/>
                  </a:cubicBezTo>
                  <a:cubicBezTo>
                    <a:pt x="19931" y="18589"/>
                    <a:pt x="19929" y="18589"/>
                    <a:pt x="19928" y="18589"/>
                  </a:cubicBezTo>
                  <a:cubicBezTo>
                    <a:pt x="19927" y="18589"/>
                    <a:pt x="19925" y="18589"/>
                    <a:pt x="19924" y="18589"/>
                  </a:cubicBezTo>
                  <a:cubicBezTo>
                    <a:pt x="19879" y="18589"/>
                    <a:pt x="19938" y="18462"/>
                    <a:pt x="19810" y="18363"/>
                  </a:cubicBezTo>
                  <a:cubicBezTo>
                    <a:pt x="19682" y="18261"/>
                    <a:pt x="19577" y="18238"/>
                    <a:pt x="19577" y="18137"/>
                  </a:cubicBezTo>
                  <a:cubicBezTo>
                    <a:pt x="19577" y="18035"/>
                    <a:pt x="19355" y="17963"/>
                    <a:pt x="19355" y="17849"/>
                  </a:cubicBezTo>
                  <a:cubicBezTo>
                    <a:pt x="19355" y="17731"/>
                    <a:pt x="19384" y="17433"/>
                    <a:pt x="19332" y="17344"/>
                  </a:cubicBezTo>
                  <a:cubicBezTo>
                    <a:pt x="19283" y="17259"/>
                    <a:pt x="19325" y="17164"/>
                    <a:pt x="19368" y="17085"/>
                  </a:cubicBezTo>
                  <a:cubicBezTo>
                    <a:pt x="19414" y="17003"/>
                    <a:pt x="19319" y="16879"/>
                    <a:pt x="19188" y="16879"/>
                  </a:cubicBezTo>
                  <a:cubicBezTo>
                    <a:pt x="19074" y="16879"/>
                    <a:pt x="18921" y="16847"/>
                    <a:pt x="18765" y="16847"/>
                  </a:cubicBezTo>
                  <a:cubicBezTo>
                    <a:pt x="18741" y="16847"/>
                    <a:pt x="18717" y="16848"/>
                    <a:pt x="18693" y="16849"/>
                  </a:cubicBezTo>
                  <a:cubicBezTo>
                    <a:pt x="18659" y="16853"/>
                    <a:pt x="18628" y="16854"/>
                    <a:pt x="18600" y="16854"/>
                  </a:cubicBezTo>
                  <a:cubicBezTo>
                    <a:pt x="18476" y="16854"/>
                    <a:pt x="18400" y="16827"/>
                    <a:pt x="18352" y="16784"/>
                  </a:cubicBezTo>
                  <a:cubicBezTo>
                    <a:pt x="18218" y="16682"/>
                    <a:pt x="18064" y="16607"/>
                    <a:pt x="17900" y="16568"/>
                  </a:cubicBezTo>
                  <a:cubicBezTo>
                    <a:pt x="17674" y="16509"/>
                    <a:pt x="17573" y="16394"/>
                    <a:pt x="17553" y="16329"/>
                  </a:cubicBezTo>
                  <a:cubicBezTo>
                    <a:pt x="17530" y="16263"/>
                    <a:pt x="17307" y="16211"/>
                    <a:pt x="17255" y="16145"/>
                  </a:cubicBezTo>
                  <a:cubicBezTo>
                    <a:pt x="17211" y="16090"/>
                    <a:pt x="17052" y="16056"/>
                    <a:pt x="16950" y="16056"/>
                  </a:cubicBezTo>
                  <a:cubicBezTo>
                    <a:pt x="16930" y="16056"/>
                    <a:pt x="16912" y="16057"/>
                    <a:pt x="16898" y="16060"/>
                  </a:cubicBezTo>
                  <a:cubicBezTo>
                    <a:pt x="16895" y="16060"/>
                    <a:pt x="16892" y="16061"/>
                    <a:pt x="16889" y="16061"/>
                  </a:cubicBezTo>
                  <a:cubicBezTo>
                    <a:pt x="16800" y="16061"/>
                    <a:pt x="16596" y="15883"/>
                    <a:pt x="16469" y="15883"/>
                  </a:cubicBezTo>
                  <a:cubicBezTo>
                    <a:pt x="16466" y="15883"/>
                    <a:pt x="16464" y="15883"/>
                    <a:pt x="16462" y="15883"/>
                  </a:cubicBezTo>
                  <a:cubicBezTo>
                    <a:pt x="16331" y="15893"/>
                    <a:pt x="16026" y="16024"/>
                    <a:pt x="15974" y="16030"/>
                  </a:cubicBezTo>
                  <a:cubicBezTo>
                    <a:pt x="15973" y="16031"/>
                    <a:pt x="15971" y="16031"/>
                    <a:pt x="15970" y="16031"/>
                  </a:cubicBezTo>
                  <a:cubicBezTo>
                    <a:pt x="15928" y="16031"/>
                    <a:pt x="15985" y="15921"/>
                    <a:pt x="16020" y="15870"/>
                  </a:cubicBezTo>
                  <a:cubicBezTo>
                    <a:pt x="16056" y="15818"/>
                    <a:pt x="15912" y="15601"/>
                    <a:pt x="15876" y="15457"/>
                  </a:cubicBezTo>
                  <a:cubicBezTo>
                    <a:pt x="15839" y="15319"/>
                    <a:pt x="15794" y="15170"/>
                    <a:pt x="15662" y="15170"/>
                  </a:cubicBezTo>
                  <a:cubicBezTo>
                    <a:pt x="15653" y="15170"/>
                    <a:pt x="15643" y="15171"/>
                    <a:pt x="15633" y="15172"/>
                  </a:cubicBezTo>
                  <a:cubicBezTo>
                    <a:pt x="15615" y="15175"/>
                    <a:pt x="15597" y="15176"/>
                    <a:pt x="15578" y="15176"/>
                  </a:cubicBezTo>
                  <a:cubicBezTo>
                    <a:pt x="15444" y="15176"/>
                    <a:pt x="15310" y="15110"/>
                    <a:pt x="15270" y="15084"/>
                  </a:cubicBezTo>
                  <a:cubicBezTo>
                    <a:pt x="15227" y="15058"/>
                    <a:pt x="15221" y="14641"/>
                    <a:pt x="15257" y="14468"/>
                  </a:cubicBezTo>
                  <a:cubicBezTo>
                    <a:pt x="15293" y="14294"/>
                    <a:pt x="15483" y="14032"/>
                    <a:pt x="15483" y="13924"/>
                  </a:cubicBezTo>
                  <a:cubicBezTo>
                    <a:pt x="15483" y="13816"/>
                    <a:pt x="15604" y="13764"/>
                    <a:pt x="15715" y="13734"/>
                  </a:cubicBezTo>
                  <a:cubicBezTo>
                    <a:pt x="15823" y="13705"/>
                    <a:pt x="15735" y="13495"/>
                    <a:pt x="15846" y="13479"/>
                  </a:cubicBezTo>
                  <a:cubicBezTo>
                    <a:pt x="15954" y="13465"/>
                    <a:pt x="15961" y="13423"/>
                    <a:pt x="15984" y="13334"/>
                  </a:cubicBezTo>
                  <a:cubicBezTo>
                    <a:pt x="16003" y="13249"/>
                    <a:pt x="16134" y="13305"/>
                    <a:pt x="16066" y="13233"/>
                  </a:cubicBezTo>
                  <a:cubicBezTo>
                    <a:pt x="15994" y="13161"/>
                    <a:pt x="16049" y="13138"/>
                    <a:pt x="16216" y="13138"/>
                  </a:cubicBezTo>
                  <a:cubicBezTo>
                    <a:pt x="16383" y="13138"/>
                    <a:pt x="16632" y="13079"/>
                    <a:pt x="16596" y="12912"/>
                  </a:cubicBezTo>
                  <a:cubicBezTo>
                    <a:pt x="16560" y="12748"/>
                    <a:pt x="16125" y="12869"/>
                    <a:pt x="16125" y="12732"/>
                  </a:cubicBezTo>
                  <a:cubicBezTo>
                    <a:pt x="16125" y="12594"/>
                    <a:pt x="15571" y="12587"/>
                    <a:pt x="15607" y="12506"/>
                  </a:cubicBezTo>
                  <a:cubicBezTo>
                    <a:pt x="15615" y="12489"/>
                    <a:pt x="15644" y="12482"/>
                    <a:pt x="15686" y="12482"/>
                  </a:cubicBezTo>
                  <a:cubicBezTo>
                    <a:pt x="15847" y="12482"/>
                    <a:pt x="16200" y="12580"/>
                    <a:pt x="16347" y="12637"/>
                  </a:cubicBezTo>
                  <a:cubicBezTo>
                    <a:pt x="16483" y="12688"/>
                    <a:pt x="16548" y="12699"/>
                    <a:pt x="16629" y="12699"/>
                  </a:cubicBezTo>
                  <a:cubicBezTo>
                    <a:pt x="16662" y="12699"/>
                    <a:pt x="16697" y="12697"/>
                    <a:pt x="16741" y="12696"/>
                  </a:cubicBezTo>
                  <a:cubicBezTo>
                    <a:pt x="16894" y="12689"/>
                    <a:pt x="16793" y="12489"/>
                    <a:pt x="16822" y="12411"/>
                  </a:cubicBezTo>
                  <a:cubicBezTo>
                    <a:pt x="16828" y="12398"/>
                    <a:pt x="16840" y="12392"/>
                    <a:pt x="16858" y="12392"/>
                  </a:cubicBezTo>
                  <a:cubicBezTo>
                    <a:pt x="16937" y="12392"/>
                    <a:pt x="17121" y="12498"/>
                    <a:pt x="17259" y="12498"/>
                  </a:cubicBezTo>
                  <a:cubicBezTo>
                    <a:pt x="17277" y="12498"/>
                    <a:pt x="17294" y="12497"/>
                    <a:pt x="17311" y="12492"/>
                  </a:cubicBezTo>
                  <a:cubicBezTo>
                    <a:pt x="17478" y="12453"/>
                    <a:pt x="17638" y="12109"/>
                    <a:pt x="17776" y="12014"/>
                  </a:cubicBezTo>
                  <a:cubicBezTo>
                    <a:pt x="17898" y="11930"/>
                    <a:pt x="17813" y="11850"/>
                    <a:pt x="17602" y="11850"/>
                  </a:cubicBezTo>
                  <a:cubicBezTo>
                    <a:pt x="17577" y="11850"/>
                    <a:pt x="17549" y="11851"/>
                    <a:pt x="17520" y="11854"/>
                  </a:cubicBezTo>
                  <a:cubicBezTo>
                    <a:pt x="17495" y="11856"/>
                    <a:pt x="17471" y="11857"/>
                    <a:pt x="17447" y="11857"/>
                  </a:cubicBezTo>
                  <a:cubicBezTo>
                    <a:pt x="17223" y="11857"/>
                    <a:pt x="17084" y="11762"/>
                    <a:pt x="16953" y="11667"/>
                  </a:cubicBezTo>
                  <a:cubicBezTo>
                    <a:pt x="16819" y="11566"/>
                    <a:pt x="16821" y="11482"/>
                    <a:pt x="16948" y="11482"/>
                  </a:cubicBezTo>
                  <a:cubicBezTo>
                    <a:pt x="16957" y="11482"/>
                    <a:pt x="16966" y="11483"/>
                    <a:pt x="16976" y="11484"/>
                  </a:cubicBezTo>
                  <a:cubicBezTo>
                    <a:pt x="17127" y="11497"/>
                    <a:pt x="17491" y="11795"/>
                    <a:pt x="17632" y="11805"/>
                  </a:cubicBezTo>
                  <a:cubicBezTo>
                    <a:pt x="17633" y="11805"/>
                    <a:pt x="17635" y="11805"/>
                    <a:pt x="17636" y="11805"/>
                  </a:cubicBezTo>
                  <a:cubicBezTo>
                    <a:pt x="17775" y="11805"/>
                    <a:pt x="18010" y="11535"/>
                    <a:pt x="18123" y="11447"/>
                  </a:cubicBezTo>
                  <a:cubicBezTo>
                    <a:pt x="18241" y="11359"/>
                    <a:pt x="18015" y="11323"/>
                    <a:pt x="17936" y="11257"/>
                  </a:cubicBezTo>
                  <a:cubicBezTo>
                    <a:pt x="17854" y="11192"/>
                    <a:pt x="18074" y="11149"/>
                    <a:pt x="18188" y="11149"/>
                  </a:cubicBezTo>
                  <a:cubicBezTo>
                    <a:pt x="18306" y="11149"/>
                    <a:pt x="18356" y="11251"/>
                    <a:pt x="18401" y="11303"/>
                  </a:cubicBezTo>
                  <a:cubicBezTo>
                    <a:pt x="18411" y="11314"/>
                    <a:pt x="18429" y="11319"/>
                    <a:pt x="18451" y="11319"/>
                  </a:cubicBezTo>
                  <a:cubicBezTo>
                    <a:pt x="18530" y="11319"/>
                    <a:pt x="18670" y="11267"/>
                    <a:pt x="18749" y="11267"/>
                  </a:cubicBezTo>
                  <a:cubicBezTo>
                    <a:pt x="18850" y="11267"/>
                    <a:pt x="18736" y="11097"/>
                    <a:pt x="18565" y="11035"/>
                  </a:cubicBezTo>
                  <a:cubicBezTo>
                    <a:pt x="18443" y="10987"/>
                    <a:pt x="18504" y="10908"/>
                    <a:pt x="18565" y="10908"/>
                  </a:cubicBezTo>
                  <a:cubicBezTo>
                    <a:pt x="18588" y="10908"/>
                    <a:pt x="18611" y="10919"/>
                    <a:pt x="18624" y="10946"/>
                  </a:cubicBezTo>
                  <a:cubicBezTo>
                    <a:pt x="18677" y="11048"/>
                    <a:pt x="18791" y="11028"/>
                    <a:pt x="18850" y="11143"/>
                  </a:cubicBezTo>
                  <a:cubicBezTo>
                    <a:pt x="18884" y="11211"/>
                    <a:pt x="18913" y="11234"/>
                    <a:pt x="18944" y="11234"/>
                  </a:cubicBezTo>
                  <a:cubicBezTo>
                    <a:pt x="18992" y="11234"/>
                    <a:pt x="19045" y="11181"/>
                    <a:pt x="19132" y="11149"/>
                  </a:cubicBezTo>
                  <a:cubicBezTo>
                    <a:pt x="19279" y="11100"/>
                    <a:pt x="19351" y="11012"/>
                    <a:pt x="19430" y="10923"/>
                  </a:cubicBezTo>
                  <a:cubicBezTo>
                    <a:pt x="19512" y="10838"/>
                    <a:pt x="19525" y="10940"/>
                    <a:pt x="19620" y="10802"/>
                  </a:cubicBezTo>
                  <a:cubicBezTo>
                    <a:pt x="19715" y="10665"/>
                    <a:pt x="19577" y="10533"/>
                    <a:pt x="19460" y="10445"/>
                  </a:cubicBezTo>
                  <a:cubicBezTo>
                    <a:pt x="19345" y="10357"/>
                    <a:pt x="19469" y="10271"/>
                    <a:pt x="19351" y="10212"/>
                  </a:cubicBezTo>
                  <a:cubicBezTo>
                    <a:pt x="19250" y="10163"/>
                    <a:pt x="19220" y="10070"/>
                    <a:pt x="19315" y="10070"/>
                  </a:cubicBezTo>
                  <a:cubicBezTo>
                    <a:pt x="19327" y="10070"/>
                    <a:pt x="19342" y="10072"/>
                    <a:pt x="19358" y="10075"/>
                  </a:cubicBezTo>
                  <a:cubicBezTo>
                    <a:pt x="19387" y="10081"/>
                    <a:pt x="19415" y="10084"/>
                    <a:pt x="19441" y="10084"/>
                  </a:cubicBezTo>
                  <a:cubicBezTo>
                    <a:pt x="19547" y="10084"/>
                    <a:pt x="19633" y="10038"/>
                    <a:pt x="19686" y="9957"/>
                  </a:cubicBezTo>
                  <a:cubicBezTo>
                    <a:pt x="19751" y="9855"/>
                    <a:pt x="19469" y="9836"/>
                    <a:pt x="19600" y="9764"/>
                  </a:cubicBezTo>
                  <a:cubicBezTo>
                    <a:pt x="19728" y="9688"/>
                    <a:pt x="19620" y="9616"/>
                    <a:pt x="19489" y="9616"/>
                  </a:cubicBezTo>
                  <a:cubicBezTo>
                    <a:pt x="19358" y="9616"/>
                    <a:pt x="19250" y="9551"/>
                    <a:pt x="19243" y="9443"/>
                  </a:cubicBezTo>
                  <a:cubicBezTo>
                    <a:pt x="19240" y="9335"/>
                    <a:pt x="19011" y="9407"/>
                    <a:pt x="18876" y="9341"/>
                  </a:cubicBezTo>
                  <a:cubicBezTo>
                    <a:pt x="18792" y="9301"/>
                    <a:pt x="18645" y="9290"/>
                    <a:pt x="18526" y="9290"/>
                  </a:cubicBezTo>
                  <a:cubicBezTo>
                    <a:pt x="18450" y="9290"/>
                    <a:pt x="18387" y="9295"/>
                    <a:pt x="18359" y="9298"/>
                  </a:cubicBezTo>
                  <a:cubicBezTo>
                    <a:pt x="18287" y="9305"/>
                    <a:pt x="18277" y="9603"/>
                    <a:pt x="18388" y="9610"/>
                  </a:cubicBezTo>
                  <a:cubicBezTo>
                    <a:pt x="18500" y="9616"/>
                    <a:pt x="18585" y="9734"/>
                    <a:pt x="18490" y="9770"/>
                  </a:cubicBezTo>
                  <a:cubicBezTo>
                    <a:pt x="18397" y="9805"/>
                    <a:pt x="18500" y="9915"/>
                    <a:pt x="18437" y="9915"/>
                  </a:cubicBezTo>
                  <a:cubicBezTo>
                    <a:pt x="18435" y="9915"/>
                    <a:pt x="18433" y="9915"/>
                    <a:pt x="18431" y="9914"/>
                  </a:cubicBezTo>
                  <a:cubicBezTo>
                    <a:pt x="18408" y="9912"/>
                    <a:pt x="18381" y="9907"/>
                    <a:pt x="18354" y="9907"/>
                  </a:cubicBezTo>
                  <a:cubicBezTo>
                    <a:pt x="18296" y="9907"/>
                    <a:pt x="18237" y="9931"/>
                    <a:pt x="18221" y="10058"/>
                  </a:cubicBezTo>
                  <a:cubicBezTo>
                    <a:pt x="18202" y="10248"/>
                    <a:pt x="18185" y="10321"/>
                    <a:pt x="18061" y="10386"/>
                  </a:cubicBezTo>
                  <a:cubicBezTo>
                    <a:pt x="18048" y="10393"/>
                    <a:pt x="18037" y="10396"/>
                    <a:pt x="18029" y="10396"/>
                  </a:cubicBezTo>
                  <a:cubicBezTo>
                    <a:pt x="17958" y="10396"/>
                    <a:pt x="18020" y="10183"/>
                    <a:pt x="17921" y="10183"/>
                  </a:cubicBezTo>
                  <a:cubicBezTo>
                    <a:pt x="17919" y="10183"/>
                    <a:pt x="17918" y="10183"/>
                    <a:pt x="17917" y="10183"/>
                  </a:cubicBezTo>
                  <a:cubicBezTo>
                    <a:pt x="17802" y="10190"/>
                    <a:pt x="17786" y="10416"/>
                    <a:pt x="17874" y="10438"/>
                  </a:cubicBezTo>
                  <a:cubicBezTo>
                    <a:pt x="17959" y="10458"/>
                    <a:pt x="17976" y="10530"/>
                    <a:pt x="17995" y="10642"/>
                  </a:cubicBezTo>
                  <a:cubicBezTo>
                    <a:pt x="18018" y="10753"/>
                    <a:pt x="17838" y="10671"/>
                    <a:pt x="17763" y="10802"/>
                  </a:cubicBezTo>
                  <a:cubicBezTo>
                    <a:pt x="17745" y="10834"/>
                    <a:pt x="17731" y="10847"/>
                    <a:pt x="17719" y="10847"/>
                  </a:cubicBezTo>
                  <a:cubicBezTo>
                    <a:pt x="17681" y="10847"/>
                    <a:pt x="17657" y="10722"/>
                    <a:pt x="17582" y="10655"/>
                  </a:cubicBezTo>
                  <a:cubicBezTo>
                    <a:pt x="17484" y="10570"/>
                    <a:pt x="17356" y="10425"/>
                    <a:pt x="17363" y="10314"/>
                  </a:cubicBezTo>
                  <a:cubicBezTo>
                    <a:pt x="17369" y="10219"/>
                    <a:pt x="17422" y="10183"/>
                    <a:pt x="17504" y="10170"/>
                  </a:cubicBezTo>
                  <a:cubicBezTo>
                    <a:pt x="17582" y="10157"/>
                    <a:pt x="17504" y="10081"/>
                    <a:pt x="17494" y="9950"/>
                  </a:cubicBezTo>
                  <a:cubicBezTo>
                    <a:pt x="17487" y="9823"/>
                    <a:pt x="17392" y="9865"/>
                    <a:pt x="17278" y="9728"/>
                  </a:cubicBezTo>
                  <a:cubicBezTo>
                    <a:pt x="17207" y="9645"/>
                    <a:pt x="17135" y="9611"/>
                    <a:pt x="17075" y="9611"/>
                  </a:cubicBezTo>
                  <a:cubicBezTo>
                    <a:pt x="17034" y="9611"/>
                    <a:pt x="16999" y="9626"/>
                    <a:pt x="16973" y="9652"/>
                  </a:cubicBezTo>
                  <a:cubicBezTo>
                    <a:pt x="16904" y="9718"/>
                    <a:pt x="16950" y="9842"/>
                    <a:pt x="16849" y="9885"/>
                  </a:cubicBezTo>
                  <a:cubicBezTo>
                    <a:pt x="16747" y="9931"/>
                    <a:pt x="16790" y="10131"/>
                    <a:pt x="16704" y="10147"/>
                  </a:cubicBezTo>
                  <a:cubicBezTo>
                    <a:pt x="16703" y="10147"/>
                    <a:pt x="16701" y="10147"/>
                    <a:pt x="16699" y="10147"/>
                  </a:cubicBezTo>
                  <a:cubicBezTo>
                    <a:pt x="16618" y="10147"/>
                    <a:pt x="16667" y="9792"/>
                    <a:pt x="16593" y="9754"/>
                  </a:cubicBezTo>
                  <a:cubicBezTo>
                    <a:pt x="16521" y="9718"/>
                    <a:pt x="16528" y="9633"/>
                    <a:pt x="16639" y="9616"/>
                  </a:cubicBezTo>
                  <a:cubicBezTo>
                    <a:pt x="16747" y="9603"/>
                    <a:pt x="16813" y="9485"/>
                    <a:pt x="16721" y="9485"/>
                  </a:cubicBezTo>
                  <a:cubicBezTo>
                    <a:pt x="16626" y="9485"/>
                    <a:pt x="16459" y="9384"/>
                    <a:pt x="16393" y="9357"/>
                  </a:cubicBezTo>
                  <a:cubicBezTo>
                    <a:pt x="16387" y="9355"/>
                    <a:pt x="16381" y="9354"/>
                    <a:pt x="16374" y="9354"/>
                  </a:cubicBezTo>
                  <a:cubicBezTo>
                    <a:pt x="16320" y="9354"/>
                    <a:pt x="16245" y="9434"/>
                    <a:pt x="16185" y="9434"/>
                  </a:cubicBezTo>
                  <a:cubicBezTo>
                    <a:pt x="16172" y="9434"/>
                    <a:pt x="16159" y="9429"/>
                    <a:pt x="16148" y="9420"/>
                  </a:cubicBezTo>
                  <a:cubicBezTo>
                    <a:pt x="16076" y="9364"/>
                    <a:pt x="16154" y="9217"/>
                    <a:pt x="16161" y="9138"/>
                  </a:cubicBezTo>
                  <a:cubicBezTo>
                    <a:pt x="16163" y="9115"/>
                    <a:pt x="16174" y="9108"/>
                    <a:pt x="16190" y="9108"/>
                  </a:cubicBezTo>
                  <a:cubicBezTo>
                    <a:pt x="16210" y="9108"/>
                    <a:pt x="16237" y="9117"/>
                    <a:pt x="16266" y="9117"/>
                  </a:cubicBezTo>
                  <a:cubicBezTo>
                    <a:pt x="16295" y="9117"/>
                    <a:pt x="16325" y="9108"/>
                    <a:pt x="16351" y="9072"/>
                  </a:cubicBezTo>
                  <a:cubicBezTo>
                    <a:pt x="16423" y="8971"/>
                    <a:pt x="16144" y="8971"/>
                    <a:pt x="16144" y="8863"/>
                  </a:cubicBezTo>
                  <a:cubicBezTo>
                    <a:pt x="16144" y="8751"/>
                    <a:pt x="15928" y="8725"/>
                    <a:pt x="15856" y="8686"/>
                  </a:cubicBezTo>
                  <a:cubicBezTo>
                    <a:pt x="15781" y="8650"/>
                    <a:pt x="15905" y="8470"/>
                    <a:pt x="15869" y="8398"/>
                  </a:cubicBezTo>
                  <a:cubicBezTo>
                    <a:pt x="15835" y="8329"/>
                    <a:pt x="15588" y="8105"/>
                    <a:pt x="15463" y="8105"/>
                  </a:cubicBezTo>
                  <a:cubicBezTo>
                    <a:pt x="15457" y="8105"/>
                    <a:pt x="15452" y="8105"/>
                    <a:pt x="15447" y="8106"/>
                  </a:cubicBezTo>
                  <a:cubicBezTo>
                    <a:pt x="15439" y="8107"/>
                    <a:pt x="15433" y="8108"/>
                    <a:pt x="15426" y="8108"/>
                  </a:cubicBezTo>
                  <a:cubicBezTo>
                    <a:pt x="15331" y="8108"/>
                    <a:pt x="15307" y="7962"/>
                    <a:pt x="15361" y="7962"/>
                  </a:cubicBezTo>
                  <a:cubicBezTo>
                    <a:pt x="15362" y="7962"/>
                    <a:pt x="15363" y="7962"/>
                    <a:pt x="15365" y="7962"/>
                  </a:cubicBezTo>
                  <a:cubicBezTo>
                    <a:pt x="15369" y="7962"/>
                    <a:pt x="15373" y="7963"/>
                    <a:pt x="15377" y="7963"/>
                  </a:cubicBezTo>
                  <a:cubicBezTo>
                    <a:pt x="15437" y="7963"/>
                    <a:pt x="15491" y="7917"/>
                    <a:pt x="15607" y="7788"/>
                  </a:cubicBezTo>
                  <a:cubicBezTo>
                    <a:pt x="15728" y="7647"/>
                    <a:pt x="15745" y="7605"/>
                    <a:pt x="15656" y="7575"/>
                  </a:cubicBezTo>
                  <a:cubicBezTo>
                    <a:pt x="15571" y="7547"/>
                    <a:pt x="15528" y="7467"/>
                    <a:pt x="15663" y="7467"/>
                  </a:cubicBezTo>
                  <a:cubicBezTo>
                    <a:pt x="15668" y="7467"/>
                    <a:pt x="15673" y="7467"/>
                    <a:pt x="15679" y="7467"/>
                  </a:cubicBezTo>
                  <a:cubicBezTo>
                    <a:pt x="15793" y="7472"/>
                    <a:pt x="15975" y="7532"/>
                    <a:pt x="16095" y="7532"/>
                  </a:cubicBezTo>
                  <a:cubicBezTo>
                    <a:pt x="16134" y="7532"/>
                    <a:pt x="16165" y="7526"/>
                    <a:pt x="16187" y="7510"/>
                  </a:cubicBezTo>
                  <a:cubicBezTo>
                    <a:pt x="16275" y="7444"/>
                    <a:pt x="16551" y="7015"/>
                    <a:pt x="16659" y="6864"/>
                  </a:cubicBezTo>
                  <a:cubicBezTo>
                    <a:pt x="16743" y="6744"/>
                    <a:pt x="16646" y="6710"/>
                    <a:pt x="16476" y="6710"/>
                  </a:cubicBezTo>
                  <a:cubicBezTo>
                    <a:pt x="16429" y="6710"/>
                    <a:pt x="16375" y="6713"/>
                    <a:pt x="16318" y="6717"/>
                  </a:cubicBezTo>
                  <a:cubicBezTo>
                    <a:pt x="16296" y="6719"/>
                    <a:pt x="16276" y="6720"/>
                    <a:pt x="16257" y="6720"/>
                  </a:cubicBezTo>
                  <a:cubicBezTo>
                    <a:pt x="16048" y="6720"/>
                    <a:pt x="15979" y="6614"/>
                    <a:pt x="15781" y="6602"/>
                  </a:cubicBezTo>
                  <a:cubicBezTo>
                    <a:pt x="15759" y="6601"/>
                    <a:pt x="15735" y="6600"/>
                    <a:pt x="15710" y="660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a:off x="694477" y="2137478"/>
              <a:ext cx="1221041" cy="825927"/>
            </a:xfrm>
            <a:custGeom>
              <a:avLst/>
              <a:gdLst/>
              <a:ahLst/>
              <a:cxnLst/>
              <a:rect l="l" t="t" r="r" b="b"/>
              <a:pathLst>
                <a:path w="33314" h="22534" extrusionOk="0">
                  <a:moveTo>
                    <a:pt x="458" y="6032"/>
                  </a:moveTo>
                  <a:cubicBezTo>
                    <a:pt x="363" y="6032"/>
                    <a:pt x="221" y="6108"/>
                    <a:pt x="246" y="6185"/>
                  </a:cubicBezTo>
                  <a:cubicBezTo>
                    <a:pt x="275" y="6272"/>
                    <a:pt x="470" y="6335"/>
                    <a:pt x="612" y="6335"/>
                  </a:cubicBezTo>
                  <a:cubicBezTo>
                    <a:pt x="647" y="6335"/>
                    <a:pt x="680" y="6331"/>
                    <a:pt x="705" y="6323"/>
                  </a:cubicBezTo>
                  <a:cubicBezTo>
                    <a:pt x="813" y="6287"/>
                    <a:pt x="849" y="6169"/>
                    <a:pt x="771" y="6097"/>
                  </a:cubicBezTo>
                  <a:cubicBezTo>
                    <a:pt x="756" y="6084"/>
                    <a:pt x="740" y="6079"/>
                    <a:pt x="723" y="6079"/>
                  </a:cubicBezTo>
                  <a:cubicBezTo>
                    <a:pt x="670" y="6079"/>
                    <a:pt x="609" y="6125"/>
                    <a:pt x="572" y="6125"/>
                  </a:cubicBezTo>
                  <a:cubicBezTo>
                    <a:pt x="554" y="6125"/>
                    <a:pt x="541" y="6115"/>
                    <a:pt x="538" y="6084"/>
                  </a:cubicBezTo>
                  <a:cubicBezTo>
                    <a:pt x="533" y="6047"/>
                    <a:pt x="500" y="6032"/>
                    <a:pt x="458" y="6032"/>
                  </a:cubicBezTo>
                  <a:close/>
                  <a:moveTo>
                    <a:pt x="5122" y="6889"/>
                  </a:moveTo>
                  <a:cubicBezTo>
                    <a:pt x="5077" y="6889"/>
                    <a:pt x="4999" y="6932"/>
                    <a:pt x="4911" y="7034"/>
                  </a:cubicBezTo>
                  <a:cubicBezTo>
                    <a:pt x="4767" y="7201"/>
                    <a:pt x="4643" y="7289"/>
                    <a:pt x="4620" y="7368"/>
                  </a:cubicBezTo>
                  <a:cubicBezTo>
                    <a:pt x="4612" y="7401"/>
                    <a:pt x="4580" y="7405"/>
                    <a:pt x="4541" y="7405"/>
                  </a:cubicBezTo>
                  <a:cubicBezTo>
                    <a:pt x="4527" y="7405"/>
                    <a:pt x="4512" y="7405"/>
                    <a:pt x="4497" y="7405"/>
                  </a:cubicBezTo>
                  <a:cubicBezTo>
                    <a:pt x="4450" y="7405"/>
                    <a:pt x="4403" y="7410"/>
                    <a:pt x="4381" y="7456"/>
                  </a:cubicBezTo>
                  <a:cubicBezTo>
                    <a:pt x="4335" y="7544"/>
                    <a:pt x="4395" y="7724"/>
                    <a:pt x="4477" y="7724"/>
                  </a:cubicBezTo>
                  <a:cubicBezTo>
                    <a:pt x="4490" y="7724"/>
                    <a:pt x="4504" y="7719"/>
                    <a:pt x="4518" y="7708"/>
                  </a:cubicBezTo>
                  <a:cubicBezTo>
                    <a:pt x="4552" y="7684"/>
                    <a:pt x="4575" y="7676"/>
                    <a:pt x="4594" y="7676"/>
                  </a:cubicBezTo>
                  <a:cubicBezTo>
                    <a:pt x="4631" y="7676"/>
                    <a:pt x="4648" y="7708"/>
                    <a:pt x="4692" y="7708"/>
                  </a:cubicBezTo>
                  <a:cubicBezTo>
                    <a:pt x="4757" y="7708"/>
                    <a:pt x="5055" y="7505"/>
                    <a:pt x="5121" y="7404"/>
                  </a:cubicBezTo>
                  <a:cubicBezTo>
                    <a:pt x="5186" y="7302"/>
                    <a:pt x="5006" y="7273"/>
                    <a:pt x="5000" y="7207"/>
                  </a:cubicBezTo>
                  <a:cubicBezTo>
                    <a:pt x="4993" y="7145"/>
                    <a:pt x="5150" y="7142"/>
                    <a:pt x="5232" y="7099"/>
                  </a:cubicBezTo>
                  <a:cubicBezTo>
                    <a:pt x="5311" y="7057"/>
                    <a:pt x="5160" y="7021"/>
                    <a:pt x="5167" y="6942"/>
                  </a:cubicBezTo>
                  <a:lnTo>
                    <a:pt x="5164" y="6939"/>
                  </a:lnTo>
                  <a:cubicBezTo>
                    <a:pt x="5167" y="6907"/>
                    <a:pt x="5152" y="6889"/>
                    <a:pt x="5122" y="6889"/>
                  </a:cubicBezTo>
                  <a:close/>
                  <a:moveTo>
                    <a:pt x="3764" y="0"/>
                  </a:moveTo>
                  <a:cubicBezTo>
                    <a:pt x="3689" y="0"/>
                    <a:pt x="3583" y="89"/>
                    <a:pt x="3447" y="213"/>
                  </a:cubicBezTo>
                  <a:cubicBezTo>
                    <a:pt x="3341" y="308"/>
                    <a:pt x="3201" y="331"/>
                    <a:pt x="3079" y="331"/>
                  </a:cubicBezTo>
                  <a:cubicBezTo>
                    <a:pt x="3024" y="331"/>
                    <a:pt x="2972" y="326"/>
                    <a:pt x="2929" y="321"/>
                  </a:cubicBezTo>
                  <a:cubicBezTo>
                    <a:pt x="2908" y="319"/>
                    <a:pt x="2887" y="318"/>
                    <a:pt x="2865" y="318"/>
                  </a:cubicBezTo>
                  <a:cubicBezTo>
                    <a:pt x="2743" y="318"/>
                    <a:pt x="2619" y="350"/>
                    <a:pt x="2625" y="416"/>
                  </a:cubicBezTo>
                  <a:cubicBezTo>
                    <a:pt x="2631" y="495"/>
                    <a:pt x="2798" y="488"/>
                    <a:pt x="2697" y="590"/>
                  </a:cubicBezTo>
                  <a:cubicBezTo>
                    <a:pt x="2678" y="608"/>
                    <a:pt x="2662" y="616"/>
                    <a:pt x="2647" y="616"/>
                  </a:cubicBezTo>
                  <a:cubicBezTo>
                    <a:pt x="2596" y="616"/>
                    <a:pt x="2561" y="532"/>
                    <a:pt x="2510" y="532"/>
                  </a:cubicBezTo>
                  <a:cubicBezTo>
                    <a:pt x="2494" y="532"/>
                    <a:pt x="2477" y="540"/>
                    <a:pt x="2458" y="560"/>
                  </a:cubicBezTo>
                  <a:cubicBezTo>
                    <a:pt x="2387" y="637"/>
                    <a:pt x="2219" y="658"/>
                    <a:pt x="2097" y="658"/>
                  </a:cubicBezTo>
                  <a:cubicBezTo>
                    <a:pt x="2043" y="658"/>
                    <a:pt x="1998" y="654"/>
                    <a:pt x="1976" y="649"/>
                  </a:cubicBezTo>
                  <a:cubicBezTo>
                    <a:pt x="1974" y="648"/>
                    <a:pt x="1972" y="648"/>
                    <a:pt x="1969" y="648"/>
                  </a:cubicBezTo>
                  <a:cubicBezTo>
                    <a:pt x="1890" y="648"/>
                    <a:pt x="1663" y="897"/>
                    <a:pt x="1590" y="970"/>
                  </a:cubicBezTo>
                  <a:cubicBezTo>
                    <a:pt x="1517" y="1042"/>
                    <a:pt x="1649" y="1108"/>
                    <a:pt x="1452" y="1317"/>
                  </a:cubicBezTo>
                  <a:cubicBezTo>
                    <a:pt x="1312" y="1466"/>
                    <a:pt x="1008" y="1488"/>
                    <a:pt x="806" y="1488"/>
                  </a:cubicBezTo>
                  <a:cubicBezTo>
                    <a:pt x="723" y="1488"/>
                    <a:pt x="658" y="1484"/>
                    <a:pt x="626" y="1484"/>
                  </a:cubicBezTo>
                  <a:cubicBezTo>
                    <a:pt x="515" y="1484"/>
                    <a:pt x="597" y="1609"/>
                    <a:pt x="538" y="1691"/>
                  </a:cubicBezTo>
                  <a:cubicBezTo>
                    <a:pt x="479" y="1773"/>
                    <a:pt x="604" y="1841"/>
                    <a:pt x="902" y="1920"/>
                  </a:cubicBezTo>
                  <a:cubicBezTo>
                    <a:pt x="1200" y="2002"/>
                    <a:pt x="1403" y="2395"/>
                    <a:pt x="1439" y="2490"/>
                  </a:cubicBezTo>
                  <a:cubicBezTo>
                    <a:pt x="1451" y="2520"/>
                    <a:pt x="1497" y="2529"/>
                    <a:pt x="1560" y="2529"/>
                  </a:cubicBezTo>
                  <a:cubicBezTo>
                    <a:pt x="1670" y="2529"/>
                    <a:pt x="1830" y="2500"/>
                    <a:pt x="1936" y="2500"/>
                  </a:cubicBezTo>
                  <a:cubicBezTo>
                    <a:pt x="1956" y="2500"/>
                    <a:pt x="1974" y="2501"/>
                    <a:pt x="1989" y="2503"/>
                  </a:cubicBezTo>
                  <a:cubicBezTo>
                    <a:pt x="2137" y="2526"/>
                    <a:pt x="1976" y="2729"/>
                    <a:pt x="2101" y="2785"/>
                  </a:cubicBezTo>
                  <a:cubicBezTo>
                    <a:pt x="2138" y="2803"/>
                    <a:pt x="2182" y="2807"/>
                    <a:pt x="2226" y="2807"/>
                  </a:cubicBezTo>
                  <a:cubicBezTo>
                    <a:pt x="2263" y="2807"/>
                    <a:pt x="2299" y="2804"/>
                    <a:pt x="2331" y="2804"/>
                  </a:cubicBezTo>
                  <a:cubicBezTo>
                    <a:pt x="2387" y="2804"/>
                    <a:pt x="2432" y="2813"/>
                    <a:pt x="2448" y="2857"/>
                  </a:cubicBezTo>
                  <a:cubicBezTo>
                    <a:pt x="2484" y="2962"/>
                    <a:pt x="2202" y="2857"/>
                    <a:pt x="2055" y="2968"/>
                  </a:cubicBezTo>
                  <a:cubicBezTo>
                    <a:pt x="1958" y="3040"/>
                    <a:pt x="1894" y="3088"/>
                    <a:pt x="1845" y="3088"/>
                  </a:cubicBezTo>
                  <a:cubicBezTo>
                    <a:pt x="1820" y="3088"/>
                    <a:pt x="1799" y="3076"/>
                    <a:pt x="1780" y="3050"/>
                  </a:cubicBezTo>
                  <a:cubicBezTo>
                    <a:pt x="1755" y="3017"/>
                    <a:pt x="1698" y="3007"/>
                    <a:pt x="1631" y="3007"/>
                  </a:cubicBezTo>
                  <a:cubicBezTo>
                    <a:pt x="1540" y="3007"/>
                    <a:pt x="1430" y="3026"/>
                    <a:pt x="1360" y="3034"/>
                  </a:cubicBezTo>
                  <a:cubicBezTo>
                    <a:pt x="1354" y="3035"/>
                    <a:pt x="1349" y="3035"/>
                    <a:pt x="1344" y="3035"/>
                  </a:cubicBezTo>
                  <a:cubicBezTo>
                    <a:pt x="1246" y="3035"/>
                    <a:pt x="1351" y="2880"/>
                    <a:pt x="1360" y="2811"/>
                  </a:cubicBezTo>
                  <a:cubicBezTo>
                    <a:pt x="1364" y="2770"/>
                    <a:pt x="1315" y="2737"/>
                    <a:pt x="1230" y="2737"/>
                  </a:cubicBezTo>
                  <a:cubicBezTo>
                    <a:pt x="1159" y="2737"/>
                    <a:pt x="1062" y="2761"/>
                    <a:pt x="951" y="2824"/>
                  </a:cubicBezTo>
                  <a:cubicBezTo>
                    <a:pt x="712" y="2962"/>
                    <a:pt x="800" y="2913"/>
                    <a:pt x="771" y="3021"/>
                  </a:cubicBezTo>
                  <a:cubicBezTo>
                    <a:pt x="763" y="3048"/>
                    <a:pt x="751" y="3058"/>
                    <a:pt x="734" y="3058"/>
                  </a:cubicBezTo>
                  <a:cubicBezTo>
                    <a:pt x="701" y="3058"/>
                    <a:pt x="650" y="3021"/>
                    <a:pt x="584" y="3021"/>
                  </a:cubicBezTo>
                  <a:cubicBezTo>
                    <a:pt x="554" y="3021"/>
                    <a:pt x="521" y="3028"/>
                    <a:pt x="486" y="3050"/>
                  </a:cubicBezTo>
                  <a:cubicBezTo>
                    <a:pt x="335" y="3145"/>
                    <a:pt x="86" y="3211"/>
                    <a:pt x="43" y="3302"/>
                  </a:cubicBezTo>
                  <a:cubicBezTo>
                    <a:pt x="1" y="3397"/>
                    <a:pt x="371" y="3463"/>
                    <a:pt x="515" y="3492"/>
                  </a:cubicBezTo>
                  <a:cubicBezTo>
                    <a:pt x="662" y="3522"/>
                    <a:pt x="341" y="3617"/>
                    <a:pt x="459" y="3653"/>
                  </a:cubicBezTo>
                  <a:cubicBezTo>
                    <a:pt x="574" y="3689"/>
                    <a:pt x="522" y="3797"/>
                    <a:pt x="705" y="3892"/>
                  </a:cubicBezTo>
                  <a:cubicBezTo>
                    <a:pt x="765" y="3924"/>
                    <a:pt x="850" y="3934"/>
                    <a:pt x="941" y="3934"/>
                  </a:cubicBezTo>
                  <a:cubicBezTo>
                    <a:pt x="1123" y="3934"/>
                    <a:pt x="1327" y="3892"/>
                    <a:pt x="1400" y="3892"/>
                  </a:cubicBezTo>
                  <a:cubicBezTo>
                    <a:pt x="1479" y="3892"/>
                    <a:pt x="1555" y="3963"/>
                    <a:pt x="1624" y="3963"/>
                  </a:cubicBezTo>
                  <a:cubicBezTo>
                    <a:pt x="1650" y="3963"/>
                    <a:pt x="1674" y="3953"/>
                    <a:pt x="1698" y="3928"/>
                  </a:cubicBezTo>
                  <a:cubicBezTo>
                    <a:pt x="1764" y="3854"/>
                    <a:pt x="1980" y="3679"/>
                    <a:pt x="2150" y="3679"/>
                  </a:cubicBezTo>
                  <a:cubicBezTo>
                    <a:pt x="2197" y="3679"/>
                    <a:pt x="2241" y="3692"/>
                    <a:pt x="2277" y="3725"/>
                  </a:cubicBezTo>
                  <a:cubicBezTo>
                    <a:pt x="2445" y="3876"/>
                    <a:pt x="2097" y="3853"/>
                    <a:pt x="2186" y="3948"/>
                  </a:cubicBezTo>
                  <a:cubicBezTo>
                    <a:pt x="2271" y="4043"/>
                    <a:pt x="2379" y="4269"/>
                    <a:pt x="2222" y="4383"/>
                  </a:cubicBezTo>
                  <a:cubicBezTo>
                    <a:pt x="2156" y="4432"/>
                    <a:pt x="2091" y="4447"/>
                    <a:pt x="2031" y="4447"/>
                  </a:cubicBezTo>
                  <a:cubicBezTo>
                    <a:pt x="1946" y="4447"/>
                    <a:pt x="1872" y="4417"/>
                    <a:pt x="1822" y="4413"/>
                  </a:cubicBezTo>
                  <a:cubicBezTo>
                    <a:pt x="1820" y="4413"/>
                    <a:pt x="1819" y="4413"/>
                    <a:pt x="1817" y="4413"/>
                  </a:cubicBezTo>
                  <a:cubicBezTo>
                    <a:pt x="1736" y="4413"/>
                    <a:pt x="1783" y="4575"/>
                    <a:pt x="1645" y="4682"/>
                  </a:cubicBezTo>
                  <a:cubicBezTo>
                    <a:pt x="1618" y="4703"/>
                    <a:pt x="1593" y="4711"/>
                    <a:pt x="1568" y="4711"/>
                  </a:cubicBezTo>
                  <a:cubicBezTo>
                    <a:pt x="1465" y="4711"/>
                    <a:pt x="1372" y="4567"/>
                    <a:pt x="1232" y="4567"/>
                  </a:cubicBezTo>
                  <a:cubicBezTo>
                    <a:pt x="1059" y="4567"/>
                    <a:pt x="1095" y="4793"/>
                    <a:pt x="1101" y="4901"/>
                  </a:cubicBezTo>
                  <a:cubicBezTo>
                    <a:pt x="1108" y="5009"/>
                    <a:pt x="839" y="4878"/>
                    <a:pt x="774" y="5140"/>
                  </a:cubicBezTo>
                  <a:cubicBezTo>
                    <a:pt x="708" y="5402"/>
                    <a:pt x="433" y="5176"/>
                    <a:pt x="613" y="5432"/>
                  </a:cubicBezTo>
                  <a:cubicBezTo>
                    <a:pt x="797" y="5684"/>
                    <a:pt x="767" y="5523"/>
                    <a:pt x="911" y="5628"/>
                  </a:cubicBezTo>
                  <a:cubicBezTo>
                    <a:pt x="1056" y="5730"/>
                    <a:pt x="754" y="5910"/>
                    <a:pt x="898" y="5939"/>
                  </a:cubicBezTo>
                  <a:cubicBezTo>
                    <a:pt x="1042" y="5969"/>
                    <a:pt x="1203" y="6231"/>
                    <a:pt x="1305" y="6323"/>
                  </a:cubicBezTo>
                  <a:cubicBezTo>
                    <a:pt x="1330" y="6346"/>
                    <a:pt x="1356" y="6355"/>
                    <a:pt x="1385" y="6355"/>
                  </a:cubicBezTo>
                  <a:cubicBezTo>
                    <a:pt x="1472" y="6355"/>
                    <a:pt x="1575" y="6272"/>
                    <a:pt x="1691" y="6267"/>
                  </a:cubicBezTo>
                  <a:cubicBezTo>
                    <a:pt x="1818" y="6262"/>
                    <a:pt x="1787" y="6111"/>
                    <a:pt x="1826" y="6111"/>
                  </a:cubicBezTo>
                  <a:cubicBezTo>
                    <a:pt x="1834" y="6111"/>
                    <a:pt x="1844" y="6116"/>
                    <a:pt x="1858" y="6129"/>
                  </a:cubicBezTo>
                  <a:cubicBezTo>
                    <a:pt x="1943" y="6208"/>
                    <a:pt x="2068" y="6441"/>
                    <a:pt x="1989" y="6496"/>
                  </a:cubicBezTo>
                  <a:cubicBezTo>
                    <a:pt x="1907" y="6552"/>
                    <a:pt x="1973" y="6736"/>
                    <a:pt x="1960" y="6824"/>
                  </a:cubicBezTo>
                  <a:cubicBezTo>
                    <a:pt x="1953" y="6860"/>
                    <a:pt x="2007" y="6876"/>
                    <a:pt x="2075" y="6876"/>
                  </a:cubicBezTo>
                  <a:cubicBezTo>
                    <a:pt x="2174" y="6876"/>
                    <a:pt x="2302" y="6842"/>
                    <a:pt x="2314" y="6781"/>
                  </a:cubicBezTo>
                  <a:cubicBezTo>
                    <a:pt x="2325" y="6731"/>
                    <a:pt x="2398" y="6699"/>
                    <a:pt x="2487" y="6699"/>
                  </a:cubicBezTo>
                  <a:cubicBezTo>
                    <a:pt x="2579" y="6699"/>
                    <a:pt x="2688" y="6733"/>
                    <a:pt x="2766" y="6817"/>
                  </a:cubicBezTo>
                  <a:cubicBezTo>
                    <a:pt x="2853" y="6914"/>
                    <a:pt x="2907" y="6965"/>
                    <a:pt x="2937" y="6965"/>
                  </a:cubicBezTo>
                  <a:cubicBezTo>
                    <a:pt x="2959" y="6965"/>
                    <a:pt x="2969" y="6938"/>
                    <a:pt x="2969" y="6883"/>
                  </a:cubicBezTo>
                  <a:cubicBezTo>
                    <a:pt x="2969" y="6784"/>
                    <a:pt x="3043" y="6678"/>
                    <a:pt x="3083" y="6678"/>
                  </a:cubicBezTo>
                  <a:cubicBezTo>
                    <a:pt x="3096" y="6678"/>
                    <a:pt x="3105" y="6689"/>
                    <a:pt x="3106" y="6716"/>
                  </a:cubicBezTo>
                  <a:cubicBezTo>
                    <a:pt x="3112" y="6778"/>
                    <a:pt x="3155" y="6814"/>
                    <a:pt x="3233" y="6814"/>
                  </a:cubicBezTo>
                  <a:cubicBezTo>
                    <a:pt x="3291" y="6814"/>
                    <a:pt x="3368" y="6795"/>
                    <a:pt x="3463" y="6752"/>
                  </a:cubicBezTo>
                  <a:cubicBezTo>
                    <a:pt x="3525" y="6724"/>
                    <a:pt x="3562" y="6712"/>
                    <a:pt x="3581" y="6712"/>
                  </a:cubicBezTo>
                  <a:cubicBezTo>
                    <a:pt x="3633" y="6712"/>
                    <a:pt x="3556" y="6799"/>
                    <a:pt x="3470" y="6906"/>
                  </a:cubicBezTo>
                  <a:cubicBezTo>
                    <a:pt x="3309" y="7106"/>
                    <a:pt x="3470" y="7397"/>
                    <a:pt x="3355" y="7427"/>
                  </a:cubicBezTo>
                  <a:cubicBezTo>
                    <a:pt x="3237" y="7456"/>
                    <a:pt x="3142" y="7754"/>
                    <a:pt x="2956" y="7777"/>
                  </a:cubicBezTo>
                  <a:cubicBezTo>
                    <a:pt x="2766" y="7797"/>
                    <a:pt x="2448" y="8154"/>
                    <a:pt x="2402" y="8213"/>
                  </a:cubicBezTo>
                  <a:cubicBezTo>
                    <a:pt x="2396" y="8221"/>
                    <a:pt x="2381" y="8224"/>
                    <a:pt x="2361" y="8224"/>
                  </a:cubicBezTo>
                  <a:cubicBezTo>
                    <a:pt x="2293" y="8224"/>
                    <a:pt x="2158" y="8187"/>
                    <a:pt x="2050" y="8187"/>
                  </a:cubicBezTo>
                  <a:cubicBezTo>
                    <a:pt x="1976" y="8187"/>
                    <a:pt x="1915" y="8205"/>
                    <a:pt x="1894" y="8262"/>
                  </a:cubicBezTo>
                  <a:cubicBezTo>
                    <a:pt x="1835" y="8429"/>
                    <a:pt x="1590" y="8554"/>
                    <a:pt x="1655" y="8619"/>
                  </a:cubicBezTo>
                  <a:cubicBezTo>
                    <a:pt x="1660" y="8624"/>
                    <a:pt x="1668" y="8626"/>
                    <a:pt x="1679" y="8626"/>
                  </a:cubicBezTo>
                  <a:cubicBezTo>
                    <a:pt x="1768" y="8626"/>
                    <a:pt x="2034" y="8488"/>
                    <a:pt x="2048" y="8410"/>
                  </a:cubicBezTo>
                  <a:cubicBezTo>
                    <a:pt x="2055" y="8367"/>
                    <a:pt x="2068" y="8348"/>
                    <a:pt x="2086" y="8348"/>
                  </a:cubicBezTo>
                  <a:cubicBezTo>
                    <a:pt x="2106" y="8348"/>
                    <a:pt x="2132" y="8369"/>
                    <a:pt x="2163" y="8403"/>
                  </a:cubicBezTo>
                  <a:cubicBezTo>
                    <a:pt x="2177" y="8419"/>
                    <a:pt x="2196" y="8425"/>
                    <a:pt x="2217" y="8425"/>
                  </a:cubicBezTo>
                  <a:cubicBezTo>
                    <a:pt x="2286" y="8425"/>
                    <a:pt x="2382" y="8359"/>
                    <a:pt x="2431" y="8315"/>
                  </a:cubicBezTo>
                  <a:cubicBezTo>
                    <a:pt x="2464" y="8283"/>
                    <a:pt x="2511" y="8275"/>
                    <a:pt x="2557" y="8275"/>
                  </a:cubicBezTo>
                  <a:cubicBezTo>
                    <a:pt x="2598" y="8275"/>
                    <a:pt x="2640" y="8282"/>
                    <a:pt x="2671" y="8285"/>
                  </a:cubicBezTo>
                  <a:cubicBezTo>
                    <a:pt x="2673" y="8285"/>
                    <a:pt x="2675" y="8285"/>
                    <a:pt x="2677" y="8285"/>
                  </a:cubicBezTo>
                  <a:cubicBezTo>
                    <a:pt x="2738" y="8285"/>
                    <a:pt x="2773" y="8202"/>
                    <a:pt x="2962" y="8170"/>
                  </a:cubicBezTo>
                  <a:cubicBezTo>
                    <a:pt x="3159" y="8134"/>
                    <a:pt x="3116" y="8075"/>
                    <a:pt x="3159" y="7974"/>
                  </a:cubicBezTo>
                  <a:cubicBezTo>
                    <a:pt x="3201" y="7872"/>
                    <a:pt x="3666" y="7653"/>
                    <a:pt x="3755" y="7630"/>
                  </a:cubicBezTo>
                  <a:cubicBezTo>
                    <a:pt x="3840" y="7610"/>
                    <a:pt x="3791" y="7463"/>
                    <a:pt x="3886" y="7456"/>
                  </a:cubicBezTo>
                  <a:cubicBezTo>
                    <a:pt x="3981" y="7450"/>
                    <a:pt x="4125" y="7335"/>
                    <a:pt x="4250" y="7230"/>
                  </a:cubicBezTo>
                  <a:cubicBezTo>
                    <a:pt x="4371" y="7129"/>
                    <a:pt x="4400" y="7174"/>
                    <a:pt x="4495" y="7138"/>
                  </a:cubicBezTo>
                  <a:cubicBezTo>
                    <a:pt x="4587" y="7099"/>
                    <a:pt x="4515" y="6912"/>
                    <a:pt x="4610" y="6896"/>
                  </a:cubicBezTo>
                  <a:cubicBezTo>
                    <a:pt x="4705" y="6883"/>
                    <a:pt x="4777" y="6811"/>
                    <a:pt x="4777" y="6729"/>
                  </a:cubicBezTo>
                  <a:cubicBezTo>
                    <a:pt x="4777" y="6650"/>
                    <a:pt x="4538" y="6647"/>
                    <a:pt x="4515" y="6598"/>
                  </a:cubicBezTo>
                  <a:cubicBezTo>
                    <a:pt x="4492" y="6553"/>
                    <a:pt x="4698" y="6365"/>
                    <a:pt x="4780" y="6365"/>
                  </a:cubicBezTo>
                  <a:cubicBezTo>
                    <a:pt x="4781" y="6365"/>
                    <a:pt x="4782" y="6365"/>
                    <a:pt x="4784" y="6365"/>
                  </a:cubicBezTo>
                  <a:cubicBezTo>
                    <a:pt x="4895" y="6362"/>
                    <a:pt x="4987" y="6280"/>
                    <a:pt x="5003" y="6172"/>
                  </a:cubicBezTo>
                  <a:cubicBezTo>
                    <a:pt x="5010" y="6054"/>
                    <a:pt x="5124" y="6031"/>
                    <a:pt x="5219" y="5933"/>
                  </a:cubicBezTo>
                  <a:cubicBezTo>
                    <a:pt x="5314" y="5831"/>
                    <a:pt x="5291" y="5743"/>
                    <a:pt x="5386" y="5736"/>
                  </a:cubicBezTo>
                  <a:cubicBezTo>
                    <a:pt x="5481" y="5727"/>
                    <a:pt x="5570" y="5596"/>
                    <a:pt x="5671" y="5540"/>
                  </a:cubicBezTo>
                  <a:cubicBezTo>
                    <a:pt x="5690" y="5529"/>
                    <a:pt x="5702" y="5525"/>
                    <a:pt x="5710" y="5525"/>
                  </a:cubicBezTo>
                  <a:cubicBezTo>
                    <a:pt x="5746" y="5525"/>
                    <a:pt x="5707" y="5614"/>
                    <a:pt x="5868" y="5622"/>
                  </a:cubicBezTo>
                  <a:cubicBezTo>
                    <a:pt x="6034" y="5630"/>
                    <a:pt x="6027" y="5757"/>
                    <a:pt x="5934" y="5757"/>
                  </a:cubicBezTo>
                  <a:cubicBezTo>
                    <a:pt x="5917" y="5757"/>
                    <a:pt x="5897" y="5753"/>
                    <a:pt x="5874" y="5743"/>
                  </a:cubicBezTo>
                  <a:cubicBezTo>
                    <a:pt x="5816" y="5717"/>
                    <a:pt x="5771" y="5702"/>
                    <a:pt x="5729" y="5702"/>
                  </a:cubicBezTo>
                  <a:cubicBezTo>
                    <a:pt x="5667" y="5702"/>
                    <a:pt x="5612" y="5734"/>
                    <a:pt x="5534" y="5808"/>
                  </a:cubicBezTo>
                  <a:cubicBezTo>
                    <a:pt x="5403" y="5933"/>
                    <a:pt x="5504" y="5969"/>
                    <a:pt x="5403" y="6107"/>
                  </a:cubicBezTo>
                  <a:cubicBezTo>
                    <a:pt x="5301" y="6244"/>
                    <a:pt x="5295" y="6333"/>
                    <a:pt x="5422" y="6346"/>
                  </a:cubicBezTo>
                  <a:cubicBezTo>
                    <a:pt x="5553" y="6362"/>
                    <a:pt x="5432" y="6454"/>
                    <a:pt x="5308" y="6493"/>
                  </a:cubicBezTo>
                  <a:cubicBezTo>
                    <a:pt x="5183" y="6529"/>
                    <a:pt x="5272" y="6601"/>
                    <a:pt x="5439" y="6601"/>
                  </a:cubicBezTo>
                  <a:cubicBezTo>
                    <a:pt x="5606" y="6601"/>
                    <a:pt x="5851" y="6362"/>
                    <a:pt x="6084" y="6244"/>
                  </a:cubicBezTo>
                  <a:cubicBezTo>
                    <a:pt x="6164" y="6205"/>
                    <a:pt x="6238" y="6192"/>
                    <a:pt x="6302" y="6192"/>
                  </a:cubicBezTo>
                  <a:cubicBezTo>
                    <a:pt x="6406" y="6192"/>
                    <a:pt x="6486" y="6224"/>
                    <a:pt x="6534" y="6224"/>
                  </a:cubicBezTo>
                  <a:cubicBezTo>
                    <a:pt x="6542" y="6224"/>
                    <a:pt x="6550" y="6223"/>
                    <a:pt x="6556" y="6221"/>
                  </a:cubicBezTo>
                  <a:cubicBezTo>
                    <a:pt x="6621" y="6202"/>
                    <a:pt x="6484" y="6093"/>
                    <a:pt x="6566" y="6057"/>
                  </a:cubicBezTo>
                  <a:cubicBezTo>
                    <a:pt x="6644" y="6018"/>
                    <a:pt x="6471" y="5998"/>
                    <a:pt x="6418" y="5861"/>
                  </a:cubicBezTo>
                  <a:cubicBezTo>
                    <a:pt x="6369" y="5720"/>
                    <a:pt x="6500" y="5808"/>
                    <a:pt x="6530" y="5700"/>
                  </a:cubicBezTo>
                  <a:cubicBezTo>
                    <a:pt x="6542" y="5651"/>
                    <a:pt x="6565" y="5633"/>
                    <a:pt x="6595" y="5633"/>
                  </a:cubicBezTo>
                  <a:cubicBezTo>
                    <a:pt x="6629" y="5633"/>
                    <a:pt x="6671" y="5657"/>
                    <a:pt x="6710" y="5684"/>
                  </a:cubicBezTo>
                  <a:cubicBezTo>
                    <a:pt x="6728" y="5697"/>
                    <a:pt x="6748" y="5701"/>
                    <a:pt x="6768" y="5701"/>
                  </a:cubicBezTo>
                  <a:cubicBezTo>
                    <a:pt x="6792" y="5701"/>
                    <a:pt x="6816" y="5696"/>
                    <a:pt x="6840" y="5696"/>
                  </a:cubicBezTo>
                  <a:cubicBezTo>
                    <a:pt x="6880" y="5696"/>
                    <a:pt x="6918" y="5708"/>
                    <a:pt x="6949" y="5772"/>
                  </a:cubicBezTo>
                  <a:cubicBezTo>
                    <a:pt x="6969" y="5815"/>
                    <a:pt x="6990" y="5828"/>
                    <a:pt x="7013" y="5828"/>
                  </a:cubicBezTo>
                  <a:cubicBezTo>
                    <a:pt x="7046" y="5828"/>
                    <a:pt x="7083" y="5801"/>
                    <a:pt x="7128" y="5801"/>
                  </a:cubicBezTo>
                  <a:cubicBezTo>
                    <a:pt x="7151" y="5801"/>
                    <a:pt x="7176" y="5809"/>
                    <a:pt x="7204" y="5831"/>
                  </a:cubicBezTo>
                  <a:cubicBezTo>
                    <a:pt x="7319" y="5926"/>
                    <a:pt x="7182" y="5913"/>
                    <a:pt x="7057" y="5939"/>
                  </a:cubicBezTo>
                  <a:cubicBezTo>
                    <a:pt x="6958" y="5961"/>
                    <a:pt x="6983" y="6078"/>
                    <a:pt x="7048" y="6078"/>
                  </a:cubicBezTo>
                  <a:cubicBezTo>
                    <a:pt x="7062" y="6078"/>
                    <a:pt x="7079" y="6072"/>
                    <a:pt x="7096" y="6057"/>
                  </a:cubicBezTo>
                  <a:cubicBezTo>
                    <a:pt x="7156" y="6005"/>
                    <a:pt x="7211" y="5965"/>
                    <a:pt x="7265" y="5965"/>
                  </a:cubicBezTo>
                  <a:cubicBezTo>
                    <a:pt x="7295" y="5965"/>
                    <a:pt x="7325" y="5977"/>
                    <a:pt x="7355" y="6005"/>
                  </a:cubicBezTo>
                  <a:cubicBezTo>
                    <a:pt x="7390" y="6036"/>
                    <a:pt x="7417" y="6049"/>
                    <a:pt x="7441" y="6049"/>
                  </a:cubicBezTo>
                  <a:cubicBezTo>
                    <a:pt x="7478" y="6049"/>
                    <a:pt x="7508" y="6019"/>
                    <a:pt x="7552" y="5976"/>
                  </a:cubicBezTo>
                  <a:cubicBezTo>
                    <a:pt x="7572" y="5955"/>
                    <a:pt x="7587" y="5947"/>
                    <a:pt x="7597" y="5947"/>
                  </a:cubicBezTo>
                  <a:cubicBezTo>
                    <a:pt x="7624" y="5947"/>
                    <a:pt x="7624" y="5999"/>
                    <a:pt x="7624" y="6041"/>
                  </a:cubicBezTo>
                  <a:cubicBezTo>
                    <a:pt x="7624" y="6100"/>
                    <a:pt x="7778" y="6123"/>
                    <a:pt x="7997" y="6159"/>
                  </a:cubicBezTo>
                  <a:cubicBezTo>
                    <a:pt x="8050" y="6167"/>
                    <a:pt x="8114" y="6170"/>
                    <a:pt x="8182" y="6170"/>
                  </a:cubicBezTo>
                  <a:cubicBezTo>
                    <a:pt x="8389" y="6170"/>
                    <a:pt x="8631" y="6141"/>
                    <a:pt x="8708" y="6136"/>
                  </a:cubicBezTo>
                  <a:cubicBezTo>
                    <a:pt x="8710" y="6136"/>
                    <a:pt x="8712" y="6136"/>
                    <a:pt x="8714" y="6136"/>
                  </a:cubicBezTo>
                  <a:cubicBezTo>
                    <a:pt x="8808" y="6136"/>
                    <a:pt x="8778" y="6288"/>
                    <a:pt x="9000" y="6333"/>
                  </a:cubicBezTo>
                  <a:cubicBezTo>
                    <a:pt x="9016" y="6336"/>
                    <a:pt x="9032" y="6337"/>
                    <a:pt x="9047" y="6337"/>
                  </a:cubicBezTo>
                  <a:cubicBezTo>
                    <a:pt x="9201" y="6337"/>
                    <a:pt x="9267" y="6181"/>
                    <a:pt x="9349" y="6181"/>
                  </a:cubicBezTo>
                  <a:cubicBezTo>
                    <a:pt x="9365" y="6181"/>
                    <a:pt x="9381" y="6187"/>
                    <a:pt x="9399" y="6202"/>
                  </a:cubicBezTo>
                  <a:cubicBezTo>
                    <a:pt x="9514" y="6297"/>
                    <a:pt x="9399" y="6333"/>
                    <a:pt x="9334" y="6405"/>
                  </a:cubicBezTo>
                  <a:cubicBezTo>
                    <a:pt x="9268" y="6480"/>
                    <a:pt x="9406" y="6487"/>
                    <a:pt x="9491" y="6523"/>
                  </a:cubicBezTo>
                  <a:cubicBezTo>
                    <a:pt x="9579" y="6555"/>
                    <a:pt x="9783" y="6618"/>
                    <a:pt x="9878" y="6713"/>
                  </a:cubicBezTo>
                  <a:cubicBezTo>
                    <a:pt x="9973" y="6804"/>
                    <a:pt x="10032" y="6906"/>
                    <a:pt x="10261" y="7024"/>
                  </a:cubicBezTo>
                  <a:cubicBezTo>
                    <a:pt x="10290" y="7038"/>
                    <a:pt x="10312" y="7044"/>
                    <a:pt x="10329" y="7044"/>
                  </a:cubicBezTo>
                  <a:cubicBezTo>
                    <a:pt x="10425" y="7044"/>
                    <a:pt x="10335" y="6837"/>
                    <a:pt x="10396" y="6837"/>
                  </a:cubicBezTo>
                  <a:cubicBezTo>
                    <a:pt x="10408" y="6837"/>
                    <a:pt x="10425" y="6845"/>
                    <a:pt x="10451" y="6863"/>
                  </a:cubicBezTo>
                  <a:cubicBezTo>
                    <a:pt x="10634" y="6994"/>
                    <a:pt x="10569" y="6870"/>
                    <a:pt x="10713" y="7001"/>
                  </a:cubicBezTo>
                  <a:cubicBezTo>
                    <a:pt x="10746" y="7031"/>
                    <a:pt x="10769" y="7044"/>
                    <a:pt x="10784" y="7044"/>
                  </a:cubicBezTo>
                  <a:cubicBezTo>
                    <a:pt x="10834" y="7044"/>
                    <a:pt x="10793" y="6895"/>
                    <a:pt x="10742" y="6726"/>
                  </a:cubicBezTo>
                  <a:cubicBezTo>
                    <a:pt x="10717" y="6643"/>
                    <a:pt x="10721" y="6613"/>
                    <a:pt x="10739" y="6613"/>
                  </a:cubicBezTo>
                  <a:cubicBezTo>
                    <a:pt x="10767" y="6613"/>
                    <a:pt x="10833" y="6692"/>
                    <a:pt x="10873" y="6755"/>
                  </a:cubicBezTo>
                  <a:cubicBezTo>
                    <a:pt x="10939" y="6857"/>
                    <a:pt x="10939" y="7053"/>
                    <a:pt x="10893" y="7184"/>
                  </a:cubicBezTo>
                  <a:cubicBezTo>
                    <a:pt x="10879" y="7228"/>
                    <a:pt x="10845" y="7245"/>
                    <a:pt x="10807" y="7245"/>
                  </a:cubicBezTo>
                  <a:cubicBezTo>
                    <a:pt x="10732" y="7245"/>
                    <a:pt x="10641" y="7180"/>
                    <a:pt x="10654" y="7132"/>
                  </a:cubicBezTo>
                  <a:cubicBezTo>
                    <a:pt x="10663" y="7105"/>
                    <a:pt x="10634" y="7092"/>
                    <a:pt x="10595" y="7092"/>
                  </a:cubicBezTo>
                  <a:cubicBezTo>
                    <a:pt x="10530" y="7092"/>
                    <a:pt x="10434" y="7127"/>
                    <a:pt x="10428" y="7191"/>
                  </a:cubicBezTo>
                  <a:cubicBezTo>
                    <a:pt x="10421" y="7292"/>
                    <a:pt x="10582" y="7489"/>
                    <a:pt x="10700" y="7512"/>
                  </a:cubicBezTo>
                  <a:cubicBezTo>
                    <a:pt x="10814" y="7532"/>
                    <a:pt x="10726" y="7715"/>
                    <a:pt x="10801" y="7735"/>
                  </a:cubicBezTo>
                  <a:cubicBezTo>
                    <a:pt x="10893" y="7762"/>
                    <a:pt x="10893" y="7928"/>
                    <a:pt x="10940" y="7928"/>
                  </a:cubicBezTo>
                  <a:cubicBezTo>
                    <a:pt x="10944" y="7928"/>
                    <a:pt x="10948" y="7927"/>
                    <a:pt x="10952" y="7925"/>
                  </a:cubicBezTo>
                  <a:cubicBezTo>
                    <a:pt x="11011" y="7895"/>
                    <a:pt x="10988" y="7669"/>
                    <a:pt x="10923" y="7568"/>
                  </a:cubicBezTo>
                  <a:cubicBezTo>
                    <a:pt x="10863" y="7475"/>
                    <a:pt x="10882" y="7347"/>
                    <a:pt x="10953" y="7347"/>
                  </a:cubicBezTo>
                  <a:cubicBezTo>
                    <a:pt x="10960" y="7347"/>
                    <a:pt x="10967" y="7349"/>
                    <a:pt x="10975" y="7351"/>
                  </a:cubicBezTo>
                  <a:cubicBezTo>
                    <a:pt x="11060" y="7378"/>
                    <a:pt x="10975" y="7532"/>
                    <a:pt x="11018" y="7584"/>
                  </a:cubicBezTo>
                  <a:cubicBezTo>
                    <a:pt x="11025" y="7593"/>
                    <a:pt x="11034" y="7597"/>
                    <a:pt x="11043" y="7597"/>
                  </a:cubicBezTo>
                  <a:cubicBezTo>
                    <a:pt x="11081" y="7597"/>
                    <a:pt x="11131" y="7521"/>
                    <a:pt x="11214" y="7476"/>
                  </a:cubicBezTo>
                  <a:cubicBezTo>
                    <a:pt x="11316" y="7417"/>
                    <a:pt x="11172" y="7250"/>
                    <a:pt x="11208" y="7161"/>
                  </a:cubicBezTo>
                  <a:cubicBezTo>
                    <a:pt x="11215" y="7144"/>
                    <a:pt x="11225" y="7136"/>
                    <a:pt x="11237" y="7136"/>
                  </a:cubicBezTo>
                  <a:cubicBezTo>
                    <a:pt x="11286" y="7136"/>
                    <a:pt x="11367" y="7264"/>
                    <a:pt x="11404" y="7387"/>
                  </a:cubicBezTo>
                  <a:cubicBezTo>
                    <a:pt x="11447" y="7538"/>
                    <a:pt x="11293" y="7532"/>
                    <a:pt x="11293" y="7613"/>
                  </a:cubicBezTo>
                  <a:cubicBezTo>
                    <a:pt x="11293" y="7692"/>
                    <a:pt x="11155" y="7656"/>
                    <a:pt x="11113" y="7699"/>
                  </a:cubicBezTo>
                  <a:cubicBezTo>
                    <a:pt x="11070" y="7745"/>
                    <a:pt x="11090" y="8033"/>
                    <a:pt x="11149" y="8043"/>
                  </a:cubicBezTo>
                  <a:cubicBezTo>
                    <a:pt x="11149" y="8043"/>
                    <a:pt x="11150" y="8043"/>
                    <a:pt x="11151" y="8043"/>
                  </a:cubicBezTo>
                  <a:cubicBezTo>
                    <a:pt x="11197" y="8043"/>
                    <a:pt x="11229" y="7890"/>
                    <a:pt x="11258" y="7890"/>
                  </a:cubicBezTo>
                  <a:cubicBezTo>
                    <a:pt x="11265" y="7890"/>
                    <a:pt x="11272" y="7900"/>
                    <a:pt x="11280" y="7925"/>
                  </a:cubicBezTo>
                  <a:cubicBezTo>
                    <a:pt x="11286" y="7948"/>
                    <a:pt x="11297" y="7957"/>
                    <a:pt x="11309" y="7957"/>
                  </a:cubicBezTo>
                  <a:cubicBezTo>
                    <a:pt x="11352" y="7957"/>
                    <a:pt x="11420" y="7853"/>
                    <a:pt x="11461" y="7853"/>
                  </a:cubicBezTo>
                  <a:cubicBezTo>
                    <a:pt x="11473" y="7853"/>
                    <a:pt x="11483" y="7861"/>
                    <a:pt x="11489" y="7882"/>
                  </a:cubicBezTo>
                  <a:cubicBezTo>
                    <a:pt x="11522" y="7986"/>
                    <a:pt x="11669" y="8103"/>
                    <a:pt x="11746" y="8103"/>
                  </a:cubicBezTo>
                  <a:cubicBezTo>
                    <a:pt x="11754" y="8103"/>
                    <a:pt x="11761" y="8101"/>
                    <a:pt x="11768" y="8098"/>
                  </a:cubicBezTo>
                  <a:cubicBezTo>
                    <a:pt x="11833" y="8072"/>
                    <a:pt x="11738" y="7948"/>
                    <a:pt x="11637" y="7941"/>
                  </a:cubicBezTo>
                  <a:cubicBezTo>
                    <a:pt x="11532" y="7931"/>
                    <a:pt x="11548" y="7764"/>
                    <a:pt x="11643" y="7758"/>
                  </a:cubicBezTo>
                  <a:cubicBezTo>
                    <a:pt x="11645" y="7758"/>
                    <a:pt x="11646" y="7757"/>
                    <a:pt x="11647" y="7757"/>
                  </a:cubicBezTo>
                  <a:cubicBezTo>
                    <a:pt x="11743" y="7757"/>
                    <a:pt x="11905" y="7998"/>
                    <a:pt x="11896" y="8085"/>
                  </a:cubicBezTo>
                  <a:cubicBezTo>
                    <a:pt x="11889" y="8174"/>
                    <a:pt x="11810" y="8167"/>
                    <a:pt x="11728" y="8252"/>
                  </a:cubicBezTo>
                  <a:cubicBezTo>
                    <a:pt x="11716" y="8266"/>
                    <a:pt x="11703" y="8271"/>
                    <a:pt x="11689" y="8271"/>
                  </a:cubicBezTo>
                  <a:cubicBezTo>
                    <a:pt x="11617" y="8271"/>
                    <a:pt x="11530" y="8115"/>
                    <a:pt x="11451" y="8115"/>
                  </a:cubicBezTo>
                  <a:cubicBezTo>
                    <a:pt x="11449" y="8115"/>
                    <a:pt x="11448" y="8115"/>
                    <a:pt x="11447" y="8115"/>
                  </a:cubicBezTo>
                  <a:cubicBezTo>
                    <a:pt x="11352" y="8121"/>
                    <a:pt x="11447" y="8269"/>
                    <a:pt x="11489" y="8370"/>
                  </a:cubicBezTo>
                  <a:cubicBezTo>
                    <a:pt x="11535" y="8472"/>
                    <a:pt x="11375" y="8609"/>
                    <a:pt x="11496" y="8688"/>
                  </a:cubicBezTo>
                  <a:cubicBezTo>
                    <a:pt x="11524" y="8707"/>
                    <a:pt x="11544" y="8714"/>
                    <a:pt x="11558" y="8714"/>
                  </a:cubicBezTo>
                  <a:cubicBezTo>
                    <a:pt x="11607" y="8714"/>
                    <a:pt x="11590" y="8625"/>
                    <a:pt x="11607" y="8580"/>
                  </a:cubicBezTo>
                  <a:cubicBezTo>
                    <a:pt x="11612" y="8564"/>
                    <a:pt x="11623" y="8558"/>
                    <a:pt x="11637" y="8558"/>
                  </a:cubicBezTo>
                  <a:cubicBezTo>
                    <a:pt x="11675" y="8558"/>
                    <a:pt x="11739" y="8607"/>
                    <a:pt x="11787" y="8645"/>
                  </a:cubicBezTo>
                  <a:cubicBezTo>
                    <a:pt x="11796" y="8652"/>
                    <a:pt x="11803" y="8654"/>
                    <a:pt x="11809" y="8654"/>
                  </a:cubicBezTo>
                  <a:cubicBezTo>
                    <a:pt x="11854" y="8654"/>
                    <a:pt x="11859" y="8519"/>
                    <a:pt x="11859" y="8462"/>
                  </a:cubicBezTo>
                  <a:cubicBezTo>
                    <a:pt x="11859" y="8439"/>
                    <a:pt x="11873" y="8428"/>
                    <a:pt x="11894" y="8428"/>
                  </a:cubicBezTo>
                  <a:cubicBezTo>
                    <a:pt x="11931" y="8428"/>
                    <a:pt x="11991" y="8464"/>
                    <a:pt x="12027" y="8521"/>
                  </a:cubicBezTo>
                  <a:cubicBezTo>
                    <a:pt x="12038" y="8538"/>
                    <a:pt x="12048" y="8545"/>
                    <a:pt x="12056" y="8545"/>
                  </a:cubicBezTo>
                  <a:cubicBezTo>
                    <a:pt x="12090" y="8545"/>
                    <a:pt x="12108" y="8438"/>
                    <a:pt x="12172" y="8438"/>
                  </a:cubicBezTo>
                  <a:cubicBezTo>
                    <a:pt x="12174" y="8438"/>
                    <a:pt x="12177" y="8439"/>
                    <a:pt x="12181" y="8439"/>
                  </a:cubicBezTo>
                  <a:cubicBezTo>
                    <a:pt x="12269" y="8452"/>
                    <a:pt x="12210" y="8593"/>
                    <a:pt x="12210" y="8672"/>
                  </a:cubicBezTo>
                  <a:cubicBezTo>
                    <a:pt x="12210" y="8690"/>
                    <a:pt x="12218" y="8696"/>
                    <a:pt x="12230" y="8696"/>
                  </a:cubicBezTo>
                  <a:cubicBezTo>
                    <a:pt x="12258" y="8696"/>
                    <a:pt x="12306" y="8665"/>
                    <a:pt x="12331" y="8665"/>
                  </a:cubicBezTo>
                  <a:cubicBezTo>
                    <a:pt x="12344" y="8665"/>
                    <a:pt x="12351" y="8672"/>
                    <a:pt x="12348" y="8695"/>
                  </a:cubicBezTo>
                  <a:cubicBezTo>
                    <a:pt x="12344" y="8704"/>
                    <a:pt x="12344" y="8717"/>
                    <a:pt x="12348" y="8731"/>
                  </a:cubicBezTo>
                  <a:cubicBezTo>
                    <a:pt x="12429" y="8672"/>
                    <a:pt x="12511" y="8613"/>
                    <a:pt x="12570" y="8573"/>
                  </a:cubicBezTo>
                  <a:cubicBezTo>
                    <a:pt x="12728" y="8465"/>
                    <a:pt x="12456" y="8396"/>
                    <a:pt x="12505" y="8272"/>
                  </a:cubicBezTo>
                  <a:cubicBezTo>
                    <a:pt x="12554" y="8144"/>
                    <a:pt x="12564" y="8066"/>
                    <a:pt x="12194" y="7921"/>
                  </a:cubicBezTo>
                  <a:cubicBezTo>
                    <a:pt x="11827" y="7777"/>
                    <a:pt x="11866" y="7679"/>
                    <a:pt x="11614" y="7233"/>
                  </a:cubicBezTo>
                  <a:cubicBezTo>
                    <a:pt x="11362" y="6788"/>
                    <a:pt x="10906" y="6595"/>
                    <a:pt x="10906" y="6431"/>
                  </a:cubicBezTo>
                  <a:cubicBezTo>
                    <a:pt x="10906" y="6349"/>
                    <a:pt x="10795" y="6313"/>
                    <a:pt x="10683" y="6313"/>
                  </a:cubicBezTo>
                  <a:cubicBezTo>
                    <a:pt x="10572" y="6313"/>
                    <a:pt x="10461" y="6349"/>
                    <a:pt x="10461" y="6411"/>
                  </a:cubicBezTo>
                  <a:cubicBezTo>
                    <a:pt x="10461" y="6536"/>
                    <a:pt x="10267" y="6575"/>
                    <a:pt x="10163" y="6644"/>
                  </a:cubicBezTo>
                  <a:cubicBezTo>
                    <a:pt x="10140" y="6658"/>
                    <a:pt x="10119" y="6665"/>
                    <a:pt x="10101" y="6665"/>
                  </a:cubicBezTo>
                  <a:cubicBezTo>
                    <a:pt x="10032" y="6665"/>
                    <a:pt x="9985" y="6575"/>
                    <a:pt x="9910" y="6480"/>
                  </a:cubicBezTo>
                  <a:cubicBezTo>
                    <a:pt x="9812" y="6356"/>
                    <a:pt x="9579" y="6228"/>
                    <a:pt x="9579" y="6152"/>
                  </a:cubicBezTo>
                  <a:cubicBezTo>
                    <a:pt x="9579" y="6091"/>
                    <a:pt x="9540" y="5968"/>
                    <a:pt x="9436" y="5968"/>
                  </a:cubicBezTo>
                  <a:cubicBezTo>
                    <a:pt x="9413" y="5968"/>
                    <a:pt x="9387" y="5974"/>
                    <a:pt x="9357" y="5989"/>
                  </a:cubicBezTo>
                  <a:cubicBezTo>
                    <a:pt x="9291" y="6020"/>
                    <a:pt x="9238" y="6026"/>
                    <a:pt x="9194" y="6026"/>
                  </a:cubicBezTo>
                  <a:cubicBezTo>
                    <a:pt x="9165" y="6026"/>
                    <a:pt x="9140" y="6024"/>
                    <a:pt x="9119" y="6024"/>
                  </a:cubicBezTo>
                  <a:cubicBezTo>
                    <a:pt x="9092" y="6024"/>
                    <a:pt x="9072" y="6028"/>
                    <a:pt x="9055" y="6048"/>
                  </a:cubicBezTo>
                  <a:cubicBezTo>
                    <a:pt x="9045" y="6061"/>
                    <a:pt x="9030" y="6066"/>
                    <a:pt x="9013" y="6066"/>
                  </a:cubicBezTo>
                  <a:cubicBezTo>
                    <a:pt x="8957" y="6066"/>
                    <a:pt x="8882" y="6012"/>
                    <a:pt x="8882" y="6012"/>
                  </a:cubicBezTo>
                  <a:lnTo>
                    <a:pt x="8882" y="986"/>
                  </a:lnTo>
                  <a:cubicBezTo>
                    <a:pt x="8833" y="983"/>
                    <a:pt x="8780" y="970"/>
                    <a:pt x="8731" y="954"/>
                  </a:cubicBezTo>
                  <a:cubicBezTo>
                    <a:pt x="8544" y="881"/>
                    <a:pt x="8277" y="761"/>
                    <a:pt x="8103" y="761"/>
                  </a:cubicBezTo>
                  <a:cubicBezTo>
                    <a:pt x="8082" y="761"/>
                    <a:pt x="8061" y="763"/>
                    <a:pt x="8043" y="767"/>
                  </a:cubicBezTo>
                  <a:cubicBezTo>
                    <a:pt x="7936" y="790"/>
                    <a:pt x="7760" y="816"/>
                    <a:pt x="7617" y="816"/>
                  </a:cubicBezTo>
                  <a:cubicBezTo>
                    <a:pt x="7536" y="816"/>
                    <a:pt x="7466" y="808"/>
                    <a:pt x="7424" y="786"/>
                  </a:cubicBezTo>
                  <a:cubicBezTo>
                    <a:pt x="7311" y="730"/>
                    <a:pt x="7185" y="701"/>
                    <a:pt x="7058" y="701"/>
                  </a:cubicBezTo>
                  <a:cubicBezTo>
                    <a:pt x="7008" y="701"/>
                    <a:pt x="6959" y="705"/>
                    <a:pt x="6910" y="714"/>
                  </a:cubicBezTo>
                  <a:cubicBezTo>
                    <a:pt x="6887" y="718"/>
                    <a:pt x="6865" y="719"/>
                    <a:pt x="6843" y="719"/>
                  </a:cubicBezTo>
                  <a:cubicBezTo>
                    <a:pt x="6640" y="719"/>
                    <a:pt x="6487" y="576"/>
                    <a:pt x="6212" y="511"/>
                  </a:cubicBezTo>
                  <a:cubicBezTo>
                    <a:pt x="6131" y="491"/>
                    <a:pt x="6040" y="483"/>
                    <a:pt x="5949" y="483"/>
                  </a:cubicBezTo>
                  <a:cubicBezTo>
                    <a:pt x="5702" y="483"/>
                    <a:pt x="5451" y="542"/>
                    <a:pt x="5376" y="570"/>
                  </a:cubicBezTo>
                  <a:cubicBezTo>
                    <a:pt x="5365" y="574"/>
                    <a:pt x="5356" y="576"/>
                    <a:pt x="5347" y="576"/>
                  </a:cubicBezTo>
                  <a:cubicBezTo>
                    <a:pt x="5282" y="576"/>
                    <a:pt x="5283" y="474"/>
                    <a:pt x="5186" y="474"/>
                  </a:cubicBezTo>
                  <a:cubicBezTo>
                    <a:pt x="5180" y="474"/>
                    <a:pt x="5174" y="474"/>
                    <a:pt x="5167" y="475"/>
                  </a:cubicBezTo>
                  <a:cubicBezTo>
                    <a:pt x="5157" y="476"/>
                    <a:pt x="5148" y="477"/>
                    <a:pt x="5140" y="477"/>
                  </a:cubicBezTo>
                  <a:cubicBezTo>
                    <a:pt x="5051" y="477"/>
                    <a:pt x="5132" y="408"/>
                    <a:pt x="5065" y="308"/>
                  </a:cubicBezTo>
                  <a:cubicBezTo>
                    <a:pt x="5040" y="270"/>
                    <a:pt x="4981" y="257"/>
                    <a:pt x="4908" y="257"/>
                  </a:cubicBezTo>
                  <a:cubicBezTo>
                    <a:pt x="4770" y="257"/>
                    <a:pt x="4584" y="304"/>
                    <a:pt x="4499" y="315"/>
                  </a:cubicBezTo>
                  <a:cubicBezTo>
                    <a:pt x="4489" y="316"/>
                    <a:pt x="4480" y="316"/>
                    <a:pt x="4471" y="316"/>
                  </a:cubicBezTo>
                  <a:cubicBezTo>
                    <a:pt x="4362" y="316"/>
                    <a:pt x="4332" y="244"/>
                    <a:pt x="4338" y="184"/>
                  </a:cubicBezTo>
                  <a:cubicBezTo>
                    <a:pt x="4342" y="158"/>
                    <a:pt x="4325" y="146"/>
                    <a:pt x="4300" y="146"/>
                  </a:cubicBezTo>
                  <a:cubicBezTo>
                    <a:pt x="4261" y="146"/>
                    <a:pt x="4203" y="175"/>
                    <a:pt x="4171" y="226"/>
                  </a:cubicBezTo>
                  <a:cubicBezTo>
                    <a:pt x="4142" y="279"/>
                    <a:pt x="4078" y="305"/>
                    <a:pt x="4019" y="305"/>
                  </a:cubicBezTo>
                  <a:cubicBezTo>
                    <a:pt x="3979" y="305"/>
                    <a:pt x="3941" y="293"/>
                    <a:pt x="3919" y="269"/>
                  </a:cubicBezTo>
                  <a:cubicBezTo>
                    <a:pt x="3860" y="213"/>
                    <a:pt x="4040" y="190"/>
                    <a:pt x="4050" y="125"/>
                  </a:cubicBezTo>
                  <a:cubicBezTo>
                    <a:pt x="4056" y="59"/>
                    <a:pt x="3860" y="23"/>
                    <a:pt x="3788" y="4"/>
                  </a:cubicBezTo>
                  <a:cubicBezTo>
                    <a:pt x="3780" y="1"/>
                    <a:pt x="3772" y="0"/>
                    <a:pt x="3764" y="0"/>
                  </a:cubicBezTo>
                  <a:close/>
                  <a:moveTo>
                    <a:pt x="1424" y="8640"/>
                  </a:moveTo>
                  <a:cubicBezTo>
                    <a:pt x="1240" y="8640"/>
                    <a:pt x="916" y="8847"/>
                    <a:pt x="1046" y="8865"/>
                  </a:cubicBezTo>
                  <a:cubicBezTo>
                    <a:pt x="1052" y="8866"/>
                    <a:pt x="1058" y="8866"/>
                    <a:pt x="1064" y="8866"/>
                  </a:cubicBezTo>
                  <a:cubicBezTo>
                    <a:pt x="1153" y="8866"/>
                    <a:pt x="1197" y="8776"/>
                    <a:pt x="1308" y="8776"/>
                  </a:cubicBezTo>
                  <a:cubicBezTo>
                    <a:pt x="1422" y="8776"/>
                    <a:pt x="1642" y="8708"/>
                    <a:pt x="1481" y="8649"/>
                  </a:cubicBezTo>
                  <a:cubicBezTo>
                    <a:pt x="1465" y="8643"/>
                    <a:pt x="1446" y="8640"/>
                    <a:pt x="1424" y="8640"/>
                  </a:cubicBezTo>
                  <a:close/>
                  <a:moveTo>
                    <a:pt x="394" y="9045"/>
                  </a:moveTo>
                  <a:cubicBezTo>
                    <a:pt x="313" y="9045"/>
                    <a:pt x="152" y="9309"/>
                    <a:pt x="224" y="9309"/>
                  </a:cubicBezTo>
                  <a:cubicBezTo>
                    <a:pt x="230" y="9309"/>
                    <a:pt x="237" y="9308"/>
                    <a:pt x="246" y="9304"/>
                  </a:cubicBezTo>
                  <a:cubicBezTo>
                    <a:pt x="420" y="9228"/>
                    <a:pt x="492" y="9143"/>
                    <a:pt x="420" y="9058"/>
                  </a:cubicBezTo>
                  <a:cubicBezTo>
                    <a:pt x="413" y="9049"/>
                    <a:pt x="404" y="9045"/>
                    <a:pt x="394" y="9045"/>
                  </a:cubicBezTo>
                  <a:close/>
                  <a:moveTo>
                    <a:pt x="24077" y="11020"/>
                  </a:moveTo>
                  <a:cubicBezTo>
                    <a:pt x="24011" y="11020"/>
                    <a:pt x="24007" y="11184"/>
                    <a:pt x="24007" y="11184"/>
                  </a:cubicBezTo>
                  <a:lnTo>
                    <a:pt x="14975" y="11230"/>
                  </a:lnTo>
                  <a:cubicBezTo>
                    <a:pt x="14985" y="11246"/>
                    <a:pt x="14998" y="11260"/>
                    <a:pt x="15008" y="11273"/>
                  </a:cubicBezTo>
                  <a:cubicBezTo>
                    <a:pt x="15119" y="11387"/>
                    <a:pt x="15031" y="11476"/>
                    <a:pt x="15067" y="11613"/>
                  </a:cubicBezTo>
                  <a:cubicBezTo>
                    <a:pt x="15103" y="11751"/>
                    <a:pt x="15073" y="11947"/>
                    <a:pt x="14965" y="11947"/>
                  </a:cubicBezTo>
                  <a:cubicBezTo>
                    <a:pt x="14963" y="11948"/>
                    <a:pt x="14960" y="11948"/>
                    <a:pt x="14958" y="11948"/>
                  </a:cubicBezTo>
                  <a:cubicBezTo>
                    <a:pt x="14865" y="11948"/>
                    <a:pt x="14836" y="11819"/>
                    <a:pt x="14922" y="11780"/>
                  </a:cubicBezTo>
                  <a:cubicBezTo>
                    <a:pt x="15004" y="11738"/>
                    <a:pt x="14958" y="11577"/>
                    <a:pt x="14877" y="11577"/>
                  </a:cubicBezTo>
                  <a:cubicBezTo>
                    <a:pt x="14831" y="11577"/>
                    <a:pt x="14811" y="11522"/>
                    <a:pt x="14814" y="11456"/>
                  </a:cubicBezTo>
                  <a:lnTo>
                    <a:pt x="14814" y="11456"/>
                  </a:lnTo>
                  <a:cubicBezTo>
                    <a:pt x="14751" y="11474"/>
                    <a:pt x="14683" y="11481"/>
                    <a:pt x="14611" y="11481"/>
                  </a:cubicBezTo>
                  <a:cubicBezTo>
                    <a:pt x="14515" y="11481"/>
                    <a:pt x="14411" y="11469"/>
                    <a:pt x="14297" y="11456"/>
                  </a:cubicBezTo>
                  <a:lnTo>
                    <a:pt x="14297" y="11456"/>
                  </a:lnTo>
                  <a:cubicBezTo>
                    <a:pt x="14300" y="11466"/>
                    <a:pt x="14303" y="11472"/>
                    <a:pt x="14303" y="11482"/>
                  </a:cubicBezTo>
                  <a:cubicBezTo>
                    <a:pt x="14320" y="11640"/>
                    <a:pt x="14379" y="11790"/>
                    <a:pt x="14470" y="11918"/>
                  </a:cubicBezTo>
                  <a:cubicBezTo>
                    <a:pt x="14588" y="12072"/>
                    <a:pt x="14506" y="12164"/>
                    <a:pt x="14618" y="12223"/>
                  </a:cubicBezTo>
                  <a:cubicBezTo>
                    <a:pt x="14716" y="12279"/>
                    <a:pt x="14720" y="12336"/>
                    <a:pt x="14643" y="12336"/>
                  </a:cubicBezTo>
                  <a:cubicBezTo>
                    <a:pt x="14636" y="12336"/>
                    <a:pt x="14627" y="12335"/>
                    <a:pt x="14618" y="12334"/>
                  </a:cubicBezTo>
                  <a:cubicBezTo>
                    <a:pt x="14611" y="12333"/>
                    <a:pt x="14604" y="12332"/>
                    <a:pt x="14599" y="12332"/>
                  </a:cubicBezTo>
                  <a:cubicBezTo>
                    <a:pt x="14526" y="12332"/>
                    <a:pt x="14586" y="12431"/>
                    <a:pt x="14552" y="12632"/>
                  </a:cubicBezTo>
                  <a:cubicBezTo>
                    <a:pt x="14513" y="12848"/>
                    <a:pt x="14523" y="13300"/>
                    <a:pt x="14500" y="13438"/>
                  </a:cubicBezTo>
                  <a:cubicBezTo>
                    <a:pt x="14477" y="13576"/>
                    <a:pt x="14320" y="13802"/>
                    <a:pt x="14411" y="13946"/>
                  </a:cubicBezTo>
                  <a:cubicBezTo>
                    <a:pt x="14506" y="14090"/>
                    <a:pt x="14572" y="14293"/>
                    <a:pt x="14523" y="14476"/>
                  </a:cubicBezTo>
                  <a:cubicBezTo>
                    <a:pt x="14470" y="14657"/>
                    <a:pt x="14477" y="14768"/>
                    <a:pt x="14559" y="14906"/>
                  </a:cubicBezTo>
                  <a:cubicBezTo>
                    <a:pt x="14637" y="15043"/>
                    <a:pt x="14572" y="15282"/>
                    <a:pt x="14660" y="15335"/>
                  </a:cubicBezTo>
                  <a:cubicBezTo>
                    <a:pt x="14746" y="15384"/>
                    <a:pt x="14827" y="15485"/>
                    <a:pt x="14906" y="15617"/>
                  </a:cubicBezTo>
                  <a:cubicBezTo>
                    <a:pt x="14985" y="15748"/>
                    <a:pt x="15057" y="15669"/>
                    <a:pt x="15073" y="15800"/>
                  </a:cubicBezTo>
                  <a:cubicBezTo>
                    <a:pt x="15086" y="15931"/>
                    <a:pt x="15086" y="15951"/>
                    <a:pt x="15204" y="16003"/>
                  </a:cubicBezTo>
                  <a:cubicBezTo>
                    <a:pt x="15319" y="16055"/>
                    <a:pt x="15247" y="16187"/>
                    <a:pt x="15247" y="16259"/>
                  </a:cubicBezTo>
                  <a:cubicBezTo>
                    <a:pt x="15247" y="16331"/>
                    <a:pt x="15401" y="16462"/>
                    <a:pt x="15587" y="16625"/>
                  </a:cubicBezTo>
                  <a:cubicBezTo>
                    <a:pt x="15777" y="16789"/>
                    <a:pt x="15617" y="16930"/>
                    <a:pt x="15755" y="16930"/>
                  </a:cubicBezTo>
                  <a:cubicBezTo>
                    <a:pt x="15892" y="16930"/>
                    <a:pt x="16023" y="17012"/>
                    <a:pt x="16164" y="17097"/>
                  </a:cubicBezTo>
                  <a:cubicBezTo>
                    <a:pt x="16237" y="17144"/>
                    <a:pt x="16283" y="17151"/>
                    <a:pt x="16324" y="17151"/>
                  </a:cubicBezTo>
                  <a:cubicBezTo>
                    <a:pt x="16344" y="17151"/>
                    <a:pt x="16362" y="17150"/>
                    <a:pt x="16381" y="17150"/>
                  </a:cubicBezTo>
                  <a:cubicBezTo>
                    <a:pt x="16399" y="17150"/>
                    <a:pt x="16418" y="17151"/>
                    <a:pt x="16439" y="17156"/>
                  </a:cubicBezTo>
                  <a:cubicBezTo>
                    <a:pt x="16534" y="17179"/>
                    <a:pt x="16708" y="17382"/>
                    <a:pt x="16744" y="17520"/>
                  </a:cubicBezTo>
                  <a:cubicBezTo>
                    <a:pt x="16763" y="17589"/>
                    <a:pt x="16786" y="17657"/>
                    <a:pt x="16816" y="17726"/>
                  </a:cubicBezTo>
                  <a:lnTo>
                    <a:pt x="17569" y="17625"/>
                  </a:lnTo>
                  <a:cubicBezTo>
                    <a:pt x="17569" y="17625"/>
                    <a:pt x="17802" y="17788"/>
                    <a:pt x="17936" y="17821"/>
                  </a:cubicBezTo>
                  <a:cubicBezTo>
                    <a:pt x="18067" y="17851"/>
                    <a:pt x="18781" y="18116"/>
                    <a:pt x="18781" y="18116"/>
                  </a:cubicBezTo>
                  <a:lnTo>
                    <a:pt x="19712" y="18106"/>
                  </a:lnTo>
                  <a:lnTo>
                    <a:pt x="19820" y="17969"/>
                  </a:lnTo>
                  <a:lnTo>
                    <a:pt x="20337" y="17969"/>
                  </a:lnTo>
                  <a:cubicBezTo>
                    <a:pt x="20337" y="17969"/>
                    <a:pt x="20665" y="18286"/>
                    <a:pt x="20708" y="18303"/>
                  </a:cubicBezTo>
                  <a:cubicBezTo>
                    <a:pt x="20754" y="18316"/>
                    <a:pt x="20917" y="18467"/>
                    <a:pt x="20917" y="18558"/>
                  </a:cubicBezTo>
                  <a:cubicBezTo>
                    <a:pt x="20911" y="18643"/>
                    <a:pt x="20957" y="18725"/>
                    <a:pt x="21035" y="18768"/>
                  </a:cubicBezTo>
                  <a:cubicBezTo>
                    <a:pt x="21107" y="18805"/>
                    <a:pt x="21352" y="18962"/>
                    <a:pt x="21409" y="18962"/>
                  </a:cubicBezTo>
                  <a:cubicBezTo>
                    <a:pt x="21411" y="18962"/>
                    <a:pt x="21413" y="18962"/>
                    <a:pt x="21415" y="18961"/>
                  </a:cubicBezTo>
                  <a:cubicBezTo>
                    <a:pt x="21454" y="18945"/>
                    <a:pt x="21527" y="18660"/>
                    <a:pt x="21664" y="18660"/>
                  </a:cubicBezTo>
                  <a:cubicBezTo>
                    <a:pt x="21666" y="18660"/>
                    <a:pt x="21668" y="18660"/>
                    <a:pt x="21671" y="18660"/>
                  </a:cubicBezTo>
                  <a:cubicBezTo>
                    <a:pt x="21812" y="18666"/>
                    <a:pt x="22192" y="18774"/>
                    <a:pt x="22254" y="18991"/>
                  </a:cubicBezTo>
                  <a:cubicBezTo>
                    <a:pt x="22316" y="19210"/>
                    <a:pt x="22503" y="19387"/>
                    <a:pt x="22562" y="19433"/>
                  </a:cubicBezTo>
                  <a:cubicBezTo>
                    <a:pt x="22624" y="19482"/>
                    <a:pt x="22595" y="19613"/>
                    <a:pt x="22640" y="19682"/>
                  </a:cubicBezTo>
                  <a:cubicBezTo>
                    <a:pt x="22686" y="19751"/>
                    <a:pt x="22683" y="19885"/>
                    <a:pt x="22735" y="19885"/>
                  </a:cubicBezTo>
                  <a:cubicBezTo>
                    <a:pt x="22784" y="19885"/>
                    <a:pt x="23059" y="20049"/>
                    <a:pt x="23184" y="20049"/>
                  </a:cubicBezTo>
                  <a:cubicBezTo>
                    <a:pt x="23186" y="20049"/>
                    <a:pt x="23189" y="20049"/>
                    <a:pt x="23191" y="20049"/>
                  </a:cubicBezTo>
                  <a:cubicBezTo>
                    <a:pt x="23240" y="20052"/>
                    <a:pt x="23289" y="20068"/>
                    <a:pt x="23328" y="20098"/>
                  </a:cubicBezTo>
                  <a:cubicBezTo>
                    <a:pt x="23345" y="19839"/>
                    <a:pt x="23076" y="19797"/>
                    <a:pt x="23233" y="19675"/>
                  </a:cubicBezTo>
                  <a:cubicBezTo>
                    <a:pt x="23417" y="19538"/>
                    <a:pt x="23227" y="19423"/>
                    <a:pt x="23312" y="19364"/>
                  </a:cubicBezTo>
                  <a:cubicBezTo>
                    <a:pt x="23400" y="19305"/>
                    <a:pt x="23554" y="19246"/>
                    <a:pt x="23554" y="19158"/>
                  </a:cubicBezTo>
                  <a:cubicBezTo>
                    <a:pt x="23554" y="19096"/>
                    <a:pt x="23595" y="19079"/>
                    <a:pt x="23659" y="19079"/>
                  </a:cubicBezTo>
                  <a:cubicBezTo>
                    <a:pt x="23686" y="19079"/>
                    <a:pt x="23717" y="19082"/>
                    <a:pt x="23751" y="19086"/>
                  </a:cubicBezTo>
                  <a:cubicBezTo>
                    <a:pt x="23755" y="19086"/>
                    <a:pt x="23760" y="19087"/>
                    <a:pt x="23764" y="19087"/>
                  </a:cubicBezTo>
                  <a:cubicBezTo>
                    <a:pt x="23879" y="19087"/>
                    <a:pt x="24084" y="18896"/>
                    <a:pt x="24069" y="18817"/>
                  </a:cubicBezTo>
                  <a:cubicBezTo>
                    <a:pt x="24060" y="18762"/>
                    <a:pt x="24074" y="18738"/>
                    <a:pt x="24130" y="18738"/>
                  </a:cubicBezTo>
                  <a:cubicBezTo>
                    <a:pt x="24155" y="18738"/>
                    <a:pt x="24187" y="18743"/>
                    <a:pt x="24229" y="18752"/>
                  </a:cubicBezTo>
                  <a:cubicBezTo>
                    <a:pt x="24239" y="18754"/>
                    <a:pt x="24248" y="18755"/>
                    <a:pt x="24257" y="18755"/>
                  </a:cubicBezTo>
                  <a:cubicBezTo>
                    <a:pt x="24356" y="18755"/>
                    <a:pt x="24352" y="18617"/>
                    <a:pt x="24415" y="18617"/>
                  </a:cubicBezTo>
                  <a:cubicBezTo>
                    <a:pt x="24420" y="18617"/>
                    <a:pt x="24426" y="18618"/>
                    <a:pt x="24432" y="18621"/>
                  </a:cubicBezTo>
                  <a:cubicBezTo>
                    <a:pt x="24490" y="18640"/>
                    <a:pt x="24540" y="18668"/>
                    <a:pt x="24570" y="18668"/>
                  </a:cubicBezTo>
                  <a:cubicBezTo>
                    <a:pt x="24587" y="18668"/>
                    <a:pt x="24597" y="18660"/>
                    <a:pt x="24599" y="18637"/>
                  </a:cubicBezTo>
                  <a:cubicBezTo>
                    <a:pt x="24604" y="18608"/>
                    <a:pt x="24621" y="18594"/>
                    <a:pt x="24644" y="18594"/>
                  </a:cubicBezTo>
                  <a:cubicBezTo>
                    <a:pt x="24677" y="18594"/>
                    <a:pt x="24722" y="18621"/>
                    <a:pt x="24760" y="18673"/>
                  </a:cubicBezTo>
                  <a:cubicBezTo>
                    <a:pt x="24795" y="18719"/>
                    <a:pt x="24867" y="18747"/>
                    <a:pt x="24927" y="18747"/>
                  </a:cubicBezTo>
                  <a:cubicBezTo>
                    <a:pt x="24979" y="18747"/>
                    <a:pt x="25023" y="18726"/>
                    <a:pt x="25029" y="18679"/>
                  </a:cubicBezTo>
                  <a:cubicBezTo>
                    <a:pt x="25033" y="18650"/>
                    <a:pt x="25046" y="18637"/>
                    <a:pt x="25064" y="18637"/>
                  </a:cubicBezTo>
                  <a:cubicBezTo>
                    <a:pt x="25107" y="18637"/>
                    <a:pt x="25181" y="18709"/>
                    <a:pt x="25248" y="18781"/>
                  </a:cubicBezTo>
                  <a:cubicBezTo>
                    <a:pt x="25343" y="18883"/>
                    <a:pt x="25386" y="18853"/>
                    <a:pt x="25523" y="18863"/>
                  </a:cubicBezTo>
                  <a:cubicBezTo>
                    <a:pt x="25537" y="18864"/>
                    <a:pt x="25549" y="18864"/>
                    <a:pt x="25561" y="18864"/>
                  </a:cubicBezTo>
                  <a:cubicBezTo>
                    <a:pt x="25661" y="18864"/>
                    <a:pt x="25661" y="18825"/>
                    <a:pt x="25667" y="18748"/>
                  </a:cubicBezTo>
                  <a:cubicBezTo>
                    <a:pt x="25669" y="18736"/>
                    <a:pt x="25673" y="18731"/>
                    <a:pt x="25679" y="18731"/>
                  </a:cubicBezTo>
                  <a:cubicBezTo>
                    <a:pt x="25717" y="18731"/>
                    <a:pt x="25840" y="18937"/>
                    <a:pt x="25959" y="18951"/>
                  </a:cubicBezTo>
                  <a:cubicBezTo>
                    <a:pt x="25969" y="18953"/>
                    <a:pt x="25978" y="18953"/>
                    <a:pt x="25985" y="18953"/>
                  </a:cubicBezTo>
                  <a:cubicBezTo>
                    <a:pt x="26081" y="18953"/>
                    <a:pt x="25981" y="18860"/>
                    <a:pt x="25887" y="18784"/>
                  </a:cubicBezTo>
                  <a:cubicBezTo>
                    <a:pt x="25785" y="18706"/>
                    <a:pt x="25910" y="18670"/>
                    <a:pt x="25821" y="18604"/>
                  </a:cubicBezTo>
                  <a:cubicBezTo>
                    <a:pt x="25739" y="18541"/>
                    <a:pt x="25916" y="18456"/>
                    <a:pt x="26085" y="18456"/>
                  </a:cubicBezTo>
                  <a:cubicBezTo>
                    <a:pt x="26091" y="18456"/>
                    <a:pt x="26097" y="18456"/>
                    <a:pt x="26103" y="18457"/>
                  </a:cubicBezTo>
                  <a:cubicBezTo>
                    <a:pt x="26190" y="18460"/>
                    <a:pt x="26232" y="18473"/>
                    <a:pt x="26260" y="18473"/>
                  </a:cubicBezTo>
                  <a:cubicBezTo>
                    <a:pt x="26289" y="18473"/>
                    <a:pt x="26302" y="18459"/>
                    <a:pt x="26336" y="18408"/>
                  </a:cubicBezTo>
                  <a:cubicBezTo>
                    <a:pt x="26355" y="18377"/>
                    <a:pt x="26375" y="18365"/>
                    <a:pt x="26392" y="18365"/>
                  </a:cubicBezTo>
                  <a:cubicBezTo>
                    <a:pt x="26434" y="18365"/>
                    <a:pt x="26467" y="18433"/>
                    <a:pt x="26467" y="18493"/>
                  </a:cubicBezTo>
                  <a:cubicBezTo>
                    <a:pt x="26467" y="18514"/>
                    <a:pt x="26484" y="18522"/>
                    <a:pt x="26511" y="18522"/>
                  </a:cubicBezTo>
                  <a:cubicBezTo>
                    <a:pt x="26597" y="18522"/>
                    <a:pt x="26788" y="18444"/>
                    <a:pt x="26902" y="18444"/>
                  </a:cubicBezTo>
                  <a:cubicBezTo>
                    <a:pt x="27056" y="18444"/>
                    <a:pt x="27194" y="18575"/>
                    <a:pt x="27210" y="18660"/>
                  </a:cubicBezTo>
                  <a:cubicBezTo>
                    <a:pt x="27218" y="18714"/>
                    <a:pt x="27259" y="18750"/>
                    <a:pt x="27314" y="18750"/>
                  </a:cubicBezTo>
                  <a:cubicBezTo>
                    <a:pt x="27349" y="18750"/>
                    <a:pt x="27391" y="18735"/>
                    <a:pt x="27433" y="18699"/>
                  </a:cubicBezTo>
                  <a:cubicBezTo>
                    <a:pt x="27513" y="18631"/>
                    <a:pt x="27585" y="18554"/>
                    <a:pt x="27655" y="18554"/>
                  </a:cubicBezTo>
                  <a:cubicBezTo>
                    <a:pt x="27683" y="18554"/>
                    <a:pt x="27710" y="18566"/>
                    <a:pt x="27738" y="18594"/>
                  </a:cubicBezTo>
                  <a:cubicBezTo>
                    <a:pt x="27839" y="18699"/>
                    <a:pt x="27944" y="18837"/>
                    <a:pt x="28065" y="18958"/>
                  </a:cubicBezTo>
                  <a:cubicBezTo>
                    <a:pt x="28190" y="19082"/>
                    <a:pt x="28010" y="19236"/>
                    <a:pt x="28075" y="19328"/>
                  </a:cubicBezTo>
                  <a:cubicBezTo>
                    <a:pt x="28137" y="19420"/>
                    <a:pt x="28065" y="19554"/>
                    <a:pt x="28213" y="19656"/>
                  </a:cubicBezTo>
                  <a:cubicBezTo>
                    <a:pt x="28357" y="19757"/>
                    <a:pt x="28226" y="19967"/>
                    <a:pt x="28344" y="19996"/>
                  </a:cubicBezTo>
                  <a:cubicBezTo>
                    <a:pt x="28458" y="20026"/>
                    <a:pt x="28553" y="20206"/>
                    <a:pt x="28567" y="20278"/>
                  </a:cubicBezTo>
                  <a:cubicBezTo>
                    <a:pt x="28577" y="20327"/>
                    <a:pt x="28672" y="20384"/>
                    <a:pt x="28741" y="20384"/>
                  </a:cubicBezTo>
                  <a:cubicBezTo>
                    <a:pt x="28778" y="20384"/>
                    <a:pt x="28808" y="20368"/>
                    <a:pt x="28812" y="20324"/>
                  </a:cubicBezTo>
                  <a:cubicBezTo>
                    <a:pt x="28829" y="20200"/>
                    <a:pt x="28943" y="20055"/>
                    <a:pt x="28960" y="19937"/>
                  </a:cubicBezTo>
                  <a:cubicBezTo>
                    <a:pt x="28973" y="19823"/>
                    <a:pt x="28871" y="19407"/>
                    <a:pt x="28776" y="19276"/>
                  </a:cubicBezTo>
                  <a:cubicBezTo>
                    <a:pt x="28681" y="19148"/>
                    <a:pt x="28799" y="19118"/>
                    <a:pt x="28684" y="18964"/>
                  </a:cubicBezTo>
                  <a:cubicBezTo>
                    <a:pt x="28567" y="18814"/>
                    <a:pt x="28494" y="18542"/>
                    <a:pt x="28501" y="18326"/>
                  </a:cubicBezTo>
                  <a:cubicBezTo>
                    <a:pt x="28508" y="18106"/>
                    <a:pt x="28763" y="17752"/>
                    <a:pt x="28888" y="17641"/>
                  </a:cubicBezTo>
                  <a:cubicBezTo>
                    <a:pt x="29009" y="17533"/>
                    <a:pt x="29146" y="17592"/>
                    <a:pt x="29176" y="17474"/>
                  </a:cubicBezTo>
                  <a:cubicBezTo>
                    <a:pt x="29205" y="17359"/>
                    <a:pt x="29359" y="17215"/>
                    <a:pt x="29444" y="17215"/>
                  </a:cubicBezTo>
                  <a:cubicBezTo>
                    <a:pt x="29470" y="17215"/>
                    <a:pt x="29497" y="17217"/>
                    <a:pt x="29522" y="17217"/>
                  </a:cubicBezTo>
                  <a:cubicBezTo>
                    <a:pt x="29582" y="17217"/>
                    <a:pt x="29632" y="17207"/>
                    <a:pt x="29641" y="17140"/>
                  </a:cubicBezTo>
                  <a:cubicBezTo>
                    <a:pt x="29657" y="17048"/>
                    <a:pt x="29802" y="16930"/>
                    <a:pt x="29992" y="16901"/>
                  </a:cubicBezTo>
                  <a:cubicBezTo>
                    <a:pt x="30178" y="16871"/>
                    <a:pt x="30070" y="16770"/>
                    <a:pt x="30021" y="16684"/>
                  </a:cubicBezTo>
                  <a:cubicBezTo>
                    <a:pt x="29980" y="16616"/>
                    <a:pt x="30028" y="16547"/>
                    <a:pt x="30069" y="16547"/>
                  </a:cubicBezTo>
                  <a:cubicBezTo>
                    <a:pt x="30080" y="16547"/>
                    <a:pt x="30092" y="16553"/>
                    <a:pt x="30100" y="16567"/>
                  </a:cubicBezTo>
                  <a:cubicBezTo>
                    <a:pt x="30120" y="16599"/>
                    <a:pt x="30165" y="16616"/>
                    <a:pt x="30213" y="16616"/>
                  </a:cubicBezTo>
                  <a:cubicBezTo>
                    <a:pt x="30252" y="16616"/>
                    <a:pt x="30293" y="16605"/>
                    <a:pt x="30326" y="16583"/>
                  </a:cubicBezTo>
                  <a:cubicBezTo>
                    <a:pt x="30398" y="16530"/>
                    <a:pt x="30565" y="16393"/>
                    <a:pt x="30408" y="16386"/>
                  </a:cubicBezTo>
                  <a:cubicBezTo>
                    <a:pt x="30247" y="16380"/>
                    <a:pt x="30211" y="16314"/>
                    <a:pt x="30306" y="16275"/>
                  </a:cubicBezTo>
                  <a:cubicBezTo>
                    <a:pt x="30398" y="16239"/>
                    <a:pt x="30319" y="16065"/>
                    <a:pt x="30188" y="16052"/>
                  </a:cubicBezTo>
                  <a:cubicBezTo>
                    <a:pt x="30057" y="16036"/>
                    <a:pt x="30100" y="15970"/>
                    <a:pt x="30182" y="15892"/>
                  </a:cubicBezTo>
                  <a:cubicBezTo>
                    <a:pt x="30260" y="15810"/>
                    <a:pt x="30064" y="15682"/>
                    <a:pt x="29972" y="15617"/>
                  </a:cubicBezTo>
                  <a:cubicBezTo>
                    <a:pt x="29877" y="15551"/>
                    <a:pt x="30028" y="15515"/>
                    <a:pt x="30100" y="15499"/>
                  </a:cubicBezTo>
                  <a:cubicBezTo>
                    <a:pt x="30175" y="15485"/>
                    <a:pt x="30116" y="15151"/>
                    <a:pt x="30152" y="15069"/>
                  </a:cubicBezTo>
                  <a:cubicBezTo>
                    <a:pt x="30170" y="15030"/>
                    <a:pt x="30210" y="15010"/>
                    <a:pt x="30239" y="15010"/>
                  </a:cubicBezTo>
                  <a:cubicBezTo>
                    <a:pt x="30268" y="15010"/>
                    <a:pt x="30286" y="15030"/>
                    <a:pt x="30260" y="15069"/>
                  </a:cubicBezTo>
                  <a:cubicBezTo>
                    <a:pt x="30211" y="15151"/>
                    <a:pt x="30139" y="15282"/>
                    <a:pt x="30231" y="15390"/>
                  </a:cubicBezTo>
                  <a:cubicBezTo>
                    <a:pt x="30326" y="15499"/>
                    <a:pt x="30355" y="15617"/>
                    <a:pt x="30319" y="15784"/>
                  </a:cubicBezTo>
                  <a:cubicBezTo>
                    <a:pt x="30304" y="15852"/>
                    <a:pt x="30308" y="15885"/>
                    <a:pt x="30324" y="15885"/>
                  </a:cubicBezTo>
                  <a:cubicBezTo>
                    <a:pt x="30348" y="15885"/>
                    <a:pt x="30399" y="15816"/>
                    <a:pt x="30463" y="15689"/>
                  </a:cubicBezTo>
                  <a:cubicBezTo>
                    <a:pt x="30571" y="15472"/>
                    <a:pt x="30588" y="15282"/>
                    <a:pt x="30516" y="15259"/>
                  </a:cubicBezTo>
                  <a:cubicBezTo>
                    <a:pt x="30457" y="15241"/>
                    <a:pt x="30451" y="15095"/>
                    <a:pt x="30492" y="15095"/>
                  </a:cubicBezTo>
                  <a:cubicBezTo>
                    <a:pt x="30502" y="15095"/>
                    <a:pt x="30514" y="15103"/>
                    <a:pt x="30529" y="15122"/>
                  </a:cubicBezTo>
                  <a:cubicBezTo>
                    <a:pt x="30569" y="15172"/>
                    <a:pt x="30597" y="15201"/>
                    <a:pt x="30630" y="15201"/>
                  </a:cubicBezTo>
                  <a:cubicBezTo>
                    <a:pt x="30663" y="15201"/>
                    <a:pt x="30700" y="15171"/>
                    <a:pt x="30761" y="15105"/>
                  </a:cubicBezTo>
                  <a:cubicBezTo>
                    <a:pt x="30886" y="14978"/>
                    <a:pt x="31017" y="14752"/>
                    <a:pt x="30938" y="14699"/>
                  </a:cubicBezTo>
                  <a:cubicBezTo>
                    <a:pt x="30861" y="14653"/>
                    <a:pt x="30961" y="14604"/>
                    <a:pt x="31094" y="14604"/>
                  </a:cubicBezTo>
                  <a:cubicBezTo>
                    <a:pt x="31102" y="14604"/>
                    <a:pt x="31110" y="14604"/>
                    <a:pt x="31118" y="14604"/>
                  </a:cubicBezTo>
                  <a:cubicBezTo>
                    <a:pt x="31125" y="14605"/>
                    <a:pt x="31133" y="14605"/>
                    <a:pt x="31141" y="14605"/>
                  </a:cubicBezTo>
                  <a:cubicBezTo>
                    <a:pt x="31293" y="14605"/>
                    <a:pt x="31578" y="14517"/>
                    <a:pt x="31597" y="14476"/>
                  </a:cubicBezTo>
                  <a:cubicBezTo>
                    <a:pt x="31616" y="14437"/>
                    <a:pt x="31588" y="14424"/>
                    <a:pt x="31536" y="14424"/>
                  </a:cubicBezTo>
                  <a:cubicBezTo>
                    <a:pt x="31431" y="14424"/>
                    <a:pt x="31228" y="14479"/>
                    <a:pt x="31139" y="14479"/>
                  </a:cubicBezTo>
                  <a:cubicBezTo>
                    <a:pt x="31112" y="14479"/>
                    <a:pt x="31096" y="14473"/>
                    <a:pt x="31096" y="14460"/>
                  </a:cubicBezTo>
                  <a:cubicBezTo>
                    <a:pt x="31096" y="14381"/>
                    <a:pt x="31459" y="14300"/>
                    <a:pt x="31630" y="14293"/>
                  </a:cubicBezTo>
                  <a:cubicBezTo>
                    <a:pt x="31768" y="14288"/>
                    <a:pt x="31736" y="14132"/>
                    <a:pt x="31763" y="14132"/>
                  </a:cubicBezTo>
                  <a:cubicBezTo>
                    <a:pt x="31769" y="14132"/>
                    <a:pt x="31777" y="14139"/>
                    <a:pt x="31790" y="14155"/>
                  </a:cubicBezTo>
                  <a:cubicBezTo>
                    <a:pt x="31827" y="14204"/>
                    <a:pt x="31874" y="14225"/>
                    <a:pt x="31924" y="14225"/>
                  </a:cubicBezTo>
                  <a:cubicBezTo>
                    <a:pt x="31970" y="14225"/>
                    <a:pt x="32019" y="14207"/>
                    <a:pt x="32065" y="14178"/>
                  </a:cubicBezTo>
                  <a:cubicBezTo>
                    <a:pt x="32160" y="14116"/>
                    <a:pt x="32088" y="13952"/>
                    <a:pt x="31977" y="13923"/>
                  </a:cubicBezTo>
                  <a:cubicBezTo>
                    <a:pt x="31869" y="13893"/>
                    <a:pt x="32059" y="13821"/>
                    <a:pt x="32023" y="13756"/>
                  </a:cubicBezTo>
                  <a:cubicBezTo>
                    <a:pt x="31983" y="13690"/>
                    <a:pt x="32095" y="13428"/>
                    <a:pt x="32232" y="13399"/>
                  </a:cubicBezTo>
                  <a:cubicBezTo>
                    <a:pt x="32370" y="13373"/>
                    <a:pt x="32304" y="13284"/>
                    <a:pt x="32422" y="13284"/>
                  </a:cubicBezTo>
                  <a:cubicBezTo>
                    <a:pt x="32537" y="13284"/>
                    <a:pt x="32560" y="13146"/>
                    <a:pt x="32661" y="13045"/>
                  </a:cubicBezTo>
                  <a:cubicBezTo>
                    <a:pt x="32679" y="13027"/>
                    <a:pt x="32698" y="13021"/>
                    <a:pt x="32718" y="13021"/>
                  </a:cubicBezTo>
                  <a:cubicBezTo>
                    <a:pt x="32787" y="13021"/>
                    <a:pt x="32870" y="13103"/>
                    <a:pt x="32961" y="13103"/>
                  </a:cubicBezTo>
                  <a:cubicBezTo>
                    <a:pt x="32995" y="13103"/>
                    <a:pt x="33031" y="13091"/>
                    <a:pt x="33068" y="13058"/>
                  </a:cubicBezTo>
                  <a:cubicBezTo>
                    <a:pt x="33143" y="12989"/>
                    <a:pt x="33225" y="12930"/>
                    <a:pt x="33313" y="12875"/>
                  </a:cubicBezTo>
                  <a:cubicBezTo>
                    <a:pt x="32937" y="12390"/>
                    <a:pt x="33041" y="12062"/>
                    <a:pt x="33032" y="11970"/>
                  </a:cubicBezTo>
                  <a:cubicBezTo>
                    <a:pt x="33022" y="11872"/>
                    <a:pt x="32730" y="11951"/>
                    <a:pt x="32596" y="11843"/>
                  </a:cubicBezTo>
                  <a:cubicBezTo>
                    <a:pt x="32583" y="11833"/>
                    <a:pt x="32569" y="11828"/>
                    <a:pt x="32555" y="11828"/>
                  </a:cubicBezTo>
                  <a:cubicBezTo>
                    <a:pt x="32418" y="11828"/>
                    <a:pt x="32221" y="12239"/>
                    <a:pt x="32180" y="12426"/>
                  </a:cubicBezTo>
                  <a:cubicBezTo>
                    <a:pt x="32131" y="12629"/>
                    <a:pt x="31774" y="12852"/>
                    <a:pt x="31774" y="12852"/>
                  </a:cubicBezTo>
                  <a:cubicBezTo>
                    <a:pt x="31774" y="12852"/>
                    <a:pt x="30735" y="12861"/>
                    <a:pt x="30650" y="12861"/>
                  </a:cubicBezTo>
                  <a:cubicBezTo>
                    <a:pt x="30588" y="12861"/>
                    <a:pt x="30349" y="13065"/>
                    <a:pt x="30211" y="13192"/>
                  </a:cubicBezTo>
                  <a:cubicBezTo>
                    <a:pt x="30214" y="13196"/>
                    <a:pt x="30218" y="13202"/>
                    <a:pt x="30221" y="13209"/>
                  </a:cubicBezTo>
                  <a:cubicBezTo>
                    <a:pt x="30326" y="13399"/>
                    <a:pt x="29946" y="13513"/>
                    <a:pt x="29582" y="13530"/>
                  </a:cubicBezTo>
                  <a:cubicBezTo>
                    <a:pt x="29497" y="13533"/>
                    <a:pt x="29408" y="13540"/>
                    <a:pt x="29323" y="13553"/>
                  </a:cubicBezTo>
                  <a:cubicBezTo>
                    <a:pt x="29336" y="13595"/>
                    <a:pt x="29343" y="13641"/>
                    <a:pt x="29340" y="13684"/>
                  </a:cubicBezTo>
                  <a:cubicBezTo>
                    <a:pt x="29340" y="13707"/>
                    <a:pt x="29300" y="13736"/>
                    <a:pt x="29245" y="13766"/>
                  </a:cubicBezTo>
                  <a:cubicBezTo>
                    <a:pt x="29189" y="13877"/>
                    <a:pt x="28743" y="14096"/>
                    <a:pt x="28494" y="14228"/>
                  </a:cubicBezTo>
                  <a:cubicBezTo>
                    <a:pt x="28396" y="14279"/>
                    <a:pt x="28285" y="14303"/>
                    <a:pt x="28183" y="14303"/>
                  </a:cubicBezTo>
                  <a:cubicBezTo>
                    <a:pt x="27996" y="14303"/>
                    <a:pt x="27839" y="14223"/>
                    <a:pt x="27839" y="14083"/>
                  </a:cubicBezTo>
                  <a:cubicBezTo>
                    <a:pt x="27839" y="13968"/>
                    <a:pt x="27895" y="13925"/>
                    <a:pt x="27955" y="13925"/>
                  </a:cubicBezTo>
                  <a:cubicBezTo>
                    <a:pt x="28009" y="13925"/>
                    <a:pt x="28065" y="13960"/>
                    <a:pt x="28085" y="14008"/>
                  </a:cubicBezTo>
                  <a:cubicBezTo>
                    <a:pt x="28091" y="14021"/>
                    <a:pt x="28100" y="14027"/>
                    <a:pt x="28112" y="14027"/>
                  </a:cubicBezTo>
                  <a:cubicBezTo>
                    <a:pt x="28136" y="14027"/>
                    <a:pt x="28173" y="14005"/>
                    <a:pt x="28216" y="13972"/>
                  </a:cubicBezTo>
                  <a:cubicBezTo>
                    <a:pt x="28147" y="13903"/>
                    <a:pt x="28147" y="13798"/>
                    <a:pt x="28164" y="13716"/>
                  </a:cubicBezTo>
                  <a:cubicBezTo>
                    <a:pt x="28082" y="13677"/>
                    <a:pt x="28209" y="13353"/>
                    <a:pt x="28039" y="13297"/>
                  </a:cubicBezTo>
                  <a:cubicBezTo>
                    <a:pt x="28024" y="13292"/>
                    <a:pt x="28009" y="13290"/>
                    <a:pt x="27994" y="13290"/>
                  </a:cubicBezTo>
                  <a:cubicBezTo>
                    <a:pt x="27877" y="13290"/>
                    <a:pt x="27754" y="13418"/>
                    <a:pt x="27708" y="13418"/>
                  </a:cubicBezTo>
                  <a:cubicBezTo>
                    <a:pt x="27691" y="13418"/>
                    <a:pt x="27685" y="13401"/>
                    <a:pt x="27692" y="13356"/>
                  </a:cubicBezTo>
                  <a:cubicBezTo>
                    <a:pt x="27721" y="13166"/>
                    <a:pt x="27980" y="13006"/>
                    <a:pt x="27823" y="12760"/>
                  </a:cubicBezTo>
                  <a:cubicBezTo>
                    <a:pt x="27737" y="12629"/>
                    <a:pt x="27614" y="12568"/>
                    <a:pt x="27509" y="12568"/>
                  </a:cubicBezTo>
                  <a:cubicBezTo>
                    <a:pt x="27417" y="12568"/>
                    <a:pt x="27339" y="12614"/>
                    <a:pt x="27312" y="12701"/>
                  </a:cubicBezTo>
                  <a:cubicBezTo>
                    <a:pt x="27256" y="12888"/>
                    <a:pt x="27053" y="12803"/>
                    <a:pt x="26978" y="12947"/>
                  </a:cubicBezTo>
                  <a:cubicBezTo>
                    <a:pt x="26906" y="13091"/>
                    <a:pt x="26834" y="13412"/>
                    <a:pt x="26893" y="13644"/>
                  </a:cubicBezTo>
                  <a:cubicBezTo>
                    <a:pt x="26948" y="13874"/>
                    <a:pt x="26876" y="13992"/>
                    <a:pt x="26660" y="14123"/>
                  </a:cubicBezTo>
                  <a:cubicBezTo>
                    <a:pt x="26627" y="14142"/>
                    <a:pt x="26596" y="14152"/>
                    <a:pt x="26568" y="14152"/>
                  </a:cubicBezTo>
                  <a:cubicBezTo>
                    <a:pt x="26411" y="14152"/>
                    <a:pt x="26339" y="13859"/>
                    <a:pt x="26414" y="13497"/>
                  </a:cubicBezTo>
                  <a:cubicBezTo>
                    <a:pt x="26473" y="13209"/>
                    <a:pt x="26630" y="12930"/>
                    <a:pt x="26486" y="12930"/>
                  </a:cubicBezTo>
                  <a:cubicBezTo>
                    <a:pt x="26342" y="12930"/>
                    <a:pt x="26676" y="12583"/>
                    <a:pt x="26981" y="12511"/>
                  </a:cubicBezTo>
                  <a:cubicBezTo>
                    <a:pt x="27286" y="12439"/>
                    <a:pt x="27662" y="12465"/>
                    <a:pt x="27662" y="12380"/>
                  </a:cubicBezTo>
                  <a:cubicBezTo>
                    <a:pt x="27662" y="12360"/>
                    <a:pt x="27679" y="12350"/>
                    <a:pt x="27702" y="12341"/>
                  </a:cubicBezTo>
                  <a:cubicBezTo>
                    <a:pt x="27639" y="12295"/>
                    <a:pt x="27577" y="12252"/>
                    <a:pt x="27515" y="12213"/>
                  </a:cubicBezTo>
                  <a:cubicBezTo>
                    <a:pt x="27508" y="12232"/>
                    <a:pt x="27492" y="12252"/>
                    <a:pt x="27472" y="12262"/>
                  </a:cubicBezTo>
                  <a:cubicBezTo>
                    <a:pt x="27453" y="12275"/>
                    <a:pt x="27438" y="12281"/>
                    <a:pt x="27425" y="12281"/>
                  </a:cubicBezTo>
                  <a:cubicBezTo>
                    <a:pt x="27358" y="12281"/>
                    <a:pt x="27352" y="12131"/>
                    <a:pt x="27168" y="12131"/>
                  </a:cubicBezTo>
                  <a:cubicBezTo>
                    <a:pt x="26987" y="12131"/>
                    <a:pt x="26808" y="12271"/>
                    <a:pt x="26654" y="12271"/>
                  </a:cubicBezTo>
                  <a:cubicBezTo>
                    <a:pt x="26621" y="12271"/>
                    <a:pt x="26589" y="12264"/>
                    <a:pt x="26558" y="12249"/>
                  </a:cubicBezTo>
                  <a:cubicBezTo>
                    <a:pt x="26382" y="12160"/>
                    <a:pt x="26470" y="12042"/>
                    <a:pt x="26313" y="12042"/>
                  </a:cubicBezTo>
                  <a:cubicBezTo>
                    <a:pt x="26181" y="12042"/>
                    <a:pt x="26344" y="11836"/>
                    <a:pt x="26276" y="11836"/>
                  </a:cubicBezTo>
                  <a:cubicBezTo>
                    <a:pt x="26261" y="11836"/>
                    <a:pt x="26236" y="11846"/>
                    <a:pt x="26195" y="11869"/>
                  </a:cubicBezTo>
                  <a:cubicBezTo>
                    <a:pt x="26004" y="11977"/>
                    <a:pt x="25735" y="12210"/>
                    <a:pt x="25556" y="12210"/>
                  </a:cubicBezTo>
                  <a:cubicBezTo>
                    <a:pt x="25518" y="12210"/>
                    <a:pt x="25483" y="12199"/>
                    <a:pt x="25454" y="12174"/>
                  </a:cubicBezTo>
                  <a:cubicBezTo>
                    <a:pt x="25405" y="12129"/>
                    <a:pt x="25357" y="12116"/>
                    <a:pt x="25311" y="12116"/>
                  </a:cubicBezTo>
                  <a:cubicBezTo>
                    <a:pt x="25247" y="12116"/>
                    <a:pt x="25186" y="12141"/>
                    <a:pt x="25130" y="12141"/>
                  </a:cubicBezTo>
                  <a:cubicBezTo>
                    <a:pt x="25096" y="12141"/>
                    <a:pt x="25063" y="12132"/>
                    <a:pt x="25032" y="12101"/>
                  </a:cubicBezTo>
                  <a:cubicBezTo>
                    <a:pt x="24920" y="11986"/>
                    <a:pt x="25421" y="11678"/>
                    <a:pt x="25672" y="11678"/>
                  </a:cubicBezTo>
                  <a:cubicBezTo>
                    <a:pt x="25677" y="11678"/>
                    <a:pt x="25682" y="11679"/>
                    <a:pt x="25687" y="11679"/>
                  </a:cubicBezTo>
                  <a:cubicBezTo>
                    <a:pt x="25691" y="11679"/>
                    <a:pt x="25694" y="11679"/>
                    <a:pt x="25698" y="11679"/>
                  </a:cubicBezTo>
                  <a:cubicBezTo>
                    <a:pt x="25756" y="11679"/>
                    <a:pt x="25814" y="11654"/>
                    <a:pt x="25857" y="11617"/>
                  </a:cubicBezTo>
                  <a:cubicBezTo>
                    <a:pt x="25762" y="11581"/>
                    <a:pt x="25594" y="11516"/>
                    <a:pt x="25483" y="11516"/>
                  </a:cubicBezTo>
                  <a:cubicBezTo>
                    <a:pt x="25441" y="11516"/>
                    <a:pt x="25408" y="11525"/>
                    <a:pt x="25389" y="11548"/>
                  </a:cubicBezTo>
                  <a:cubicBezTo>
                    <a:pt x="25356" y="11588"/>
                    <a:pt x="25318" y="11604"/>
                    <a:pt x="25280" y="11604"/>
                  </a:cubicBezTo>
                  <a:cubicBezTo>
                    <a:pt x="25216" y="11604"/>
                    <a:pt x="25150" y="11558"/>
                    <a:pt x="25107" y="11502"/>
                  </a:cubicBezTo>
                  <a:cubicBezTo>
                    <a:pt x="25083" y="11469"/>
                    <a:pt x="25056" y="11464"/>
                    <a:pt x="25027" y="11464"/>
                  </a:cubicBezTo>
                  <a:cubicBezTo>
                    <a:pt x="25011" y="11464"/>
                    <a:pt x="24994" y="11465"/>
                    <a:pt x="24977" y="11465"/>
                  </a:cubicBezTo>
                  <a:cubicBezTo>
                    <a:pt x="24935" y="11465"/>
                    <a:pt x="24889" y="11456"/>
                    <a:pt x="24835" y="11394"/>
                  </a:cubicBezTo>
                  <a:cubicBezTo>
                    <a:pt x="24790" y="11341"/>
                    <a:pt x="24745" y="11324"/>
                    <a:pt x="24702" y="11324"/>
                  </a:cubicBezTo>
                  <a:cubicBezTo>
                    <a:pt x="24636" y="11324"/>
                    <a:pt x="24576" y="11366"/>
                    <a:pt x="24534" y="11384"/>
                  </a:cubicBezTo>
                  <a:cubicBezTo>
                    <a:pt x="24523" y="11389"/>
                    <a:pt x="24512" y="11392"/>
                    <a:pt x="24501" y="11392"/>
                  </a:cubicBezTo>
                  <a:cubicBezTo>
                    <a:pt x="24439" y="11392"/>
                    <a:pt x="24360" y="11328"/>
                    <a:pt x="24255" y="11289"/>
                  </a:cubicBezTo>
                  <a:cubicBezTo>
                    <a:pt x="24128" y="11240"/>
                    <a:pt x="24226" y="11112"/>
                    <a:pt x="24118" y="11037"/>
                  </a:cubicBezTo>
                  <a:cubicBezTo>
                    <a:pt x="24102" y="11025"/>
                    <a:pt x="24089" y="11020"/>
                    <a:pt x="24077" y="11020"/>
                  </a:cubicBezTo>
                  <a:close/>
                  <a:moveTo>
                    <a:pt x="2782" y="21394"/>
                  </a:moveTo>
                  <a:cubicBezTo>
                    <a:pt x="2714" y="21394"/>
                    <a:pt x="2650" y="21422"/>
                    <a:pt x="2703" y="21480"/>
                  </a:cubicBezTo>
                  <a:lnTo>
                    <a:pt x="2703" y="21477"/>
                  </a:lnTo>
                  <a:cubicBezTo>
                    <a:pt x="2747" y="21522"/>
                    <a:pt x="2784" y="21542"/>
                    <a:pt x="2815" y="21542"/>
                  </a:cubicBezTo>
                  <a:cubicBezTo>
                    <a:pt x="2853" y="21542"/>
                    <a:pt x="2880" y="21512"/>
                    <a:pt x="2897" y="21461"/>
                  </a:cubicBezTo>
                  <a:cubicBezTo>
                    <a:pt x="2911" y="21417"/>
                    <a:pt x="2845" y="21394"/>
                    <a:pt x="2782" y="21394"/>
                  </a:cubicBezTo>
                  <a:close/>
                  <a:moveTo>
                    <a:pt x="3274" y="21627"/>
                  </a:moveTo>
                  <a:cubicBezTo>
                    <a:pt x="3222" y="21627"/>
                    <a:pt x="3185" y="21648"/>
                    <a:pt x="3218" y="21697"/>
                  </a:cubicBezTo>
                  <a:cubicBezTo>
                    <a:pt x="3257" y="21756"/>
                    <a:pt x="3298" y="21789"/>
                    <a:pt x="3337" y="21789"/>
                  </a:cubicBezTo>
                  <a:cubicBezTo>
                    <a:pt x="3367" y="21789"/>
                    <a:pt x="3395" y="21770"/>
                    <a:pt x="3421" y="21729"/>
                  </a:cubicBezTo>
                  <a:cubicBezTo>
                    <a:pt x="3458" y="21671"/>
                    <a:pt x="3350" y="21627"/>
                    <a:pt x="3274" y="21627"/>
                  </a:cubicBezTo>
                  <a:close/>
                  <a:moveTo>
                    <a:pt x="3861" y="21845"/>
                  </a:moveTo>
                  <a:cubicBezTo>
                    <a:pt x="3854" y="21845"/>
                    <a:pt x="3845" y="21846"/>
                    <a:pt x="3837" y="21847"/>
                  </a:cubicBezTo>
                  <a:cubicBezTo>
                    <a:pt x="3744" y="21862"/>
                    <a:pt x="3788" y="22016"/>
                    <a:pt x="3847" y="22016"/>
                  </a:cubicBezTo>
                  <a:cubicBezTo>
                    <a:pt x="3854" y="22016"/>
                    <a:pt x="3862" y="22013"/>
                    <a:pt x="3870" y="22008"/>
                  </a:cubicBezTo>
                  <a:cubicBezTo>
                    <a:pt x="3978" y="21929"/>
                    <a:pt x="3951" y="21845"/>
                    <a:pt x="3861" y="21845"/>
                  </a:cubicBezTo>
                  <a:close/>
                  <a:moveTo>
                    <a:pt x="4079" y="22122"/>
                  </a:moveTo>
                  <a:cubicBezTo>
                    <a:pt x="3910" y="22144"/>
                    <a:pt x="3984" y="22534"/>
                    <a:pt x="4071" y="22534"/>
                  </a:cubicBezTo>
                  <a:cubicBezTo>
                    <a:pt x="4078" y="22534"/>
                    <a:pt x="4085" y="22531"/>
                    <a:pt x="4092" y="22525"/>
                  </a:cubicBezTo>
                  <a:cubicBezTo>
                    <a:pt x="4164" y="22470"/>
                    <a:pt x="4292" y="22460"/>
                    <a:pt x="4328" y="22391"/>
                  </a:cubicBezTo>
                  <a:cubicBezTo>
                    <a:pt x="4375" y="22304"/>
                    <a:pt x="4270" y="22124"/>
                    <a:pt x="4105" y="22124"/>
                  </a:cubicBezTo>
                  <a:cubicBezTo>
                    <a:pt x="4096" y="22124"/>
                    <a:pt x="4088" y="22125"/>
                    <a:pt x="4079" y="22126"/>
                  </a:cubicBezTo>
                  <a:lnTo>
                    <a:pt x="4079" y="22122"/>
                  </a:ln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a:off x="2613171" y="2627243"/>
              <a:ext cx="154564" cy="109114"/>
            </a:xfrm>
            <a:custGeom>
              <a:avLst/>
              <a:gdLst/>
              <a:ahLst/>
              <a:cxnLst/>
              <a:rect l="l" t="t" r="r" b="b"/>
              <a:pathLst>
                <a:path w="4217" h="2977" extrusionOk="0">
                  <a:moveTo>
                    <a:pt x="4127" y="1532"/>
                  </a:moveTo>
                  <a:cubicBezTo>
                    <a:pt x="4026" y="1532"/>
                    <a:pt x="3862" y="1654"/>
                    <a:pt x="3915" y="1688"/>
                  </a:cubicBezTo>
                  <a:cubicBezTo>
                    <a:pt x="3970" y="1725"/>
                    <a:pt x="4028" y="1744"/>
                    <a:pt x="4078" y="1744"/>
                  </a:cubicBezTo>
                  <a:cubicBezTo>
                    <a:pt x="4158" y="1744"/>
                    <a:pt x="4216" y="1694"/>
                    <a:pt x="4200" y="1593"/>
                  </a:cubicBezTo>
                  <a:cubicBezTo>
                    <a:pt x="4194" y="1549"/>
                    <a:pt x="4165" y="1532"/>
                    <a:pt x="4127" y="1532"/>
                  </a:cubicBezTo>
                  <a:close/>
                  <a:moveTo>
                    <a:pt x="485" y="1"/>
                  </a:moveTo>
                  <a:cubicBezTo>
                    <a:pt x="351" y="1"/>
                    <a:pt x="406" y="164"/>
                    <a:pt x="213" y="168"/>
                  </a:cubicBezTo>
                  <a:cubicBezTo>
                    <a:pt x="20" y="174"/>
                    <a:pt x="0" y="296"/>
                    <a:pt x="141" y="407"/>
                  </a:cubicBezTo>
                  <a:cubicBezTo>
                    <a:pt x="223" y="469"/>
                    <a:pt x="213" y="603"/>
                    <a:pt x="200" y="728"/>
                  </a:cubicBezTo>
                  <a:cubicBezTo>
                    <a:pt x="233" y="725"/>
                    <a:pt x="266" y="712"/>
                    <a:pt x="289" y="689"/>
                  </a:cubicBezTo>
                  <a:cubicBezTo>
                    <a:pt x="316" y="657"/>
                    <a:pt x="343" y="642"/>
                    <a:pt x="364" y="642"/>
                  </a:cubicBezTo>
                  <a:cubicBezTo>
                    <a:pt x="389" y="642"/>
                    <a:pt x="406" y="663"/>
                    <a:pt x="406" y="702"/>
                  </a:cubicBezTo>
                  <a:cubicBezTo>
                    <a:pt x="406" y="743"/>
                    <a:pt x="452" y="751"/>
                    <a:pt x="505" y="751"/>
                  </a:cubicBezTo>
                  <a:cubicBezTo>
                    <a:pt x="540" y="751"/>
                    <a:pt x="577" y="748"/>
                    <a:pt x="606" y="748"/>
                  </a:cubicBezTo>
                  <a:cubicBezTo>
                    <a:pt x="654" y="748"/>
                    <a:pt x="659" y="774"/>
                    <a:pt x="682" y="774"/>
                  </a:cubicBezTo>
                  <a:cubicBezTo>
                    <a:pt x="693" y="774"/>
                    <a:pt x="709" y="767"/>
                    <a:pt x="737" y="748"/>
                  </a:cubicBezTo>
                  <a:cubicBezTo>
                    <a:pt x="769" y="725"/>
                    <a:pt x="807" y="714"/>
                    <a:pt x="841" y="714"/>
                  </a:cubicBezTo>
                  <a:cubicBezTo>
                    <a:pt x="893" y="714"/>
                    <a:pt x="937" y="740"/>
                    <a:pt x="937" y="784"/>
                  </a:cubicBezTo>
                  <a:cubicBezTo>
                    <a:pt x="937" y="856"/>
                    <a:pt x="1114" y="820"/>
                    <a:pt x="1019" y="915"/>
                  </a:cubicBezTo>
                  <a:cubicBezTo>
                    <a:pt x="924" y="1010"/>
                    <a:pt x="806" y="1029"/>
                    <a:pt x="806" y="1101"/>
                  </a:cubicBezTo>
                  <a:cubicBezTo>
                    <a:pt x="806" y="1173"/>
                    <a:pt x="911" y="1324"/>
                    <a:pt x="829" y="1409"/>
                  </a:cubicBezTo>
                  <a:cubicBezTo>
                    <a:pt x="747" y="1491"/>
                    <a:pt x="852" y="1632"/>
                    <a:pt x="770" y="1632"/>
                  </a:cubicBezTo>
                  <a:cubicBezTo>
                    <a:pt x="688" y="1632"/>
                    <a:pt x="593" y="1668"/>
                    <a:pt x="688" y="1763"/>
                  </a:cubicBezTo>
                  <a:cubicBezTo>
                    <a:pt x="783" y="1855"/>
                    <a:pt x="852" y="1940"/>
                    <a:pt x="783" y="1940"/>
                  </a:cubicBezTo>
                  <a:cubicBezTo>
                    <a:pt x="714" y="1940"/>
                    <a:pt x="665" y="2081"/>
                    <a:pt x="701" y="2114"/>
                  </a:cubicBezTo>
                  <a:cubicBezTo>
                    <a:pt x="737" y="2150"/>
                    <a:pt x="901" y="2258"/>
                    <a:pt x="773" y="2277"/>
                  </a:cubicBezTo>
                  <a:cubicBezTo>
                    <a:pt x="642" y="2300"/>
                    <a:pt x="642" y="2408"/>
                    <a:pt x="642" y="2481"/>
                  </a:cubicBezTo>
                  <a:cubicBezTo>
                    <a:pt x="649" y="2520"/>
                    <a:pt x="665" y="2556"/>
                    <a:pt x="688" y="2585"/>
                  </a:cubicBezTo>
                  <a:cubicBezTo>
                    <a:pt x="711" y="2580"/>
                    <a:pt x="734" y="2578"/>
                    <a:pt x="757" y="2578"/>
                  </a:cubicBezTo>
                  <a:cubicBezTo>
                    <a:pt x="794" y="2578"/>
                    <a:pt x="831" y="2584"/>
                    <a:pt x="865" y="2598"/>
                  </a:cubicBezTo>
                  <a:cubicBezTo>
                    <a:pt x="995" y="2659"/>
                    <a:pt x="1073" y="2976"/>
                    <a:pt x="1244" y="2976"/>
                  </a:cubicBezTo>
                  <a:cubicBezTo>
                    <a:pt x="1250" y="2976"/>
                    <a:pt x="1255" y="2976"/>
                    <a:pt x="1261" y="2975"/>
                  </a:cubicBezTo>
                  <a:cubicBezTo>
                    <a:pt x="1340" y="2965"/>
                    <a:pt x="1301" y="2910"/>
                    <a:pt x="1340" y="2870"/>
                  </a:cubicBezTo>
                  <a:cubicBezTo>
                    <a:pt x="1355" y="2855"/>
                    <a:pt x="1375" y="2850"/>
                    <a:pt x="1400" y="2850"/>
                  </a:cubicBezTo>
                  <a:cubicBezTo>
                    <a:pt x="1436" y="2850"/>
                    <a:pt x="1482" y="2861"/>
                    <a:pt x="1527" y="2861"/>
                  </a:cubicBezTo>
                  <a:cubicBezTo>
                    <a:pt x="1605" y="2861"/>
                    <a:pt x="1645" y="2749"/>
                    <a:pt x="1828" y="2746"/>
                  </a:cubicBezTo>
                  <a:cubicBezTo>
                    <a:pt x="1992" y="2740"/>
                    <a:pt x="2103" y="2729"/>
                    <a:pt x="2207" y="2729"/>
                  </a:cubicBezTo>
                  <a:cubicBezTo>
                    <a:pt x="2219" y="2729"/>
                    <a:pt x="2232" y="2729"/>
                    <a:pt x="2244" y="2730"/>
                  </a:cubicBezTo>
                  <a:cubicBezTo>
                    <a:pt x="2253" y="2730"/>
                    <a:pt x="2261" y="2730"/>
                    <a:pt x="2269" y="2730"/>
                  </a:cubicBezTo>
                  <a:cubicBezTo>
                    <a:pt x="2375" y="2730"/>
                    <a:pt x="2456" y="2691"/>
                    <a:pt x="2480" y="2615"/>
                  </a:cubicBezTo>
                  <a:cubicBezTo>
                    <a:pt x="2510" y="2533"/>
                    <a:pt x="2608" y="2458"/>
                    <a:pt x="2739" y="2441"/>
                  </a:cubicBezTo>
                  <a:cubicBezTo>
                    <a:pt x="2870" y="2422"/>
                    <a:pt x="2850" y="2284"/>
                    <a:pt x="2860" y="2205"/>
                  </a:cubicBezTo>
                  <a:cubicBezTo>
                    <a:pt x="2873" y="2130"/>
                    <a:pt x="3089" y="2012"/>
                    <a:pt x="3103" y="1956"/>
                  </a:cubicBezTo>
                  <a:cubicBezTo>
                    <a:pt x="3119" y="1897"/>
                    <a:pt x="2978" y="1675"/>
                    <a:pt x="3109" y="1475"/>
                  </a:cubicBezTo>
                  <a:cubicBezTo>
                    <a:pt x="3240" y="1278"/>
                    <a:pt x="3381" y="1268"/>
                    <a:pt x="3381" y="1157"/>
                  </a:cubicBezTo>
                  <a:cubicBezTo>
                    <a:pt x="3381" y="1052"/>
                    <a:pt x="3515" y="1016"/>
                    <a:pt x="3679" y="997"/>
                  </a:cubicBezTo>
                  <a:cubicBezTo>
                    <a:pt x="3843" y="977"/>
                    <a:pt x="3899" y="866"/>
                    <a:pt x="4039" y="807"/>
                  </a:cubicBezTo>
                  <a:cubicBezTo>
                    <a:pt x="4154" y="761"/>
                    <a:pt x="4197" y="672"/>
                    <a:pt x="4170" y="535"/>
                  </a:cubicBezTo>
                  <a:cubicBezTo>
                    <a:pt x="4156" y="534"/>
                    <a:pt x="4142" y="534"/>
                    <a:pt x="4128" y="534"/>
                  </a:cubicBezTo>
                  <a:cubicBezTo>
                    <a:pt x="4078" y="534"/>
                    <a:pt x="4027" y="536"/>
                    <a:pt x="3978" y="536"/>
                  </a:cubicBezTo>
                  <a:cubicBezTo>
                    <a:pt x="3926" y="536"/>
                    <a:pt x="3877" y="534"/>
                    <a:pt x="3836" y="525"/>
                  </a:cubicBezTo>
                  <a:cubicBezTo>
                    <a:pt x="3728" y="502"/>
                    <a:pt x="3505" y="489"/>
                    <a:pt x="3447" y="430"/>
                  </a:cubicBezTo>
                  <a:cubicBezTo>
                    <a:pt x="3409" y="392"/>
                    <a:pt x="3356" y="359"/>
                    <a:pt x="3323" y="359"/>
                  </a:cubicBezTo>
                  <a:cubicBezTo>
                    <a:pt x="3305" y="359"/>
                    <a:pt x="3293" y="369"/>
                    <a:pt x="3293" y="394"/>
                  </a:cubicBezTo>
                  <a:cubicBezTo>
                    <a:pt x="3293" y="434"/>
                    <a:pt x="3241" y="455"/>
                    <a:pt x="3179" y="455"/>
                  </a:cubicBezTo>
                  <a:cubicBezTo>
                    <a:pt x="3130" y="455"/>
                    <a:pt x="3075" y="443"/>
                    <a:pt x="3034" y="417"/>
                  </a:cubicBezTo>
                  <a:cubicBezTo>
                    <a:pt x="2939" y="361"/>
                    <a:pt x="2788" y="312"/>
                    <a:pt x="2716" y="266"/>
                  </a:cubicBezTo>
                  <a:cubicBezTo>
                    <a:pt x="2680" y="240"/>
                    <a:pt x="2601" y="207"/>
                    <a:pt x="2529" y="174"/>
                  </a:cubicBezTo>
                  <a:cubicBezTo>
                    <a:pt x="2522" y="176"/>
                    <a:pt x="2513" y="176"/>
                    <a:pt x="2504" y="176"/>
                  </a:cubicBezTo>
                  <a:cubicBezTo>
                    <a:pt x="2402" y="176"/>
                    <a:pt x="2190" y="109"/>
                    <a:pt x="2023" y="109"/>
                  </a:cubicBezTo>
                  <a:cubicBezTo>
                    <a:pt x="2002" y="109"/>
                    <a:pt x="1982" y="110"/>
                    <a:pt x="1963" y="112"/>
                  </a:cubicBezTo>
                  <a:cubicBezTo>
                    <a:pt x="1925" y="116"/>
                    <a:pt x="1873" y="118"/>
                    <a:pt x="1811" y="118"/>
                  </a:cubicBezTo>
                  <a:cubicBezTo>
                    <a:pt x="1595" y="118"/>
                    <a:pt x="1260" y="98"/>
                    <a:pt x="1031" y="98"/>
                  </a:cubicBezTo>
                  <a:cubicBezTo>
                    <a:pt x="973" y="98"/>
                    <a:pt x="922" y="99"/>
                    <a:pt x="881" y="102"/>
                  </a:cubicBezTo>
                  <a:cubicBezTo>
                    <a:pt x="866" y="103"/>
                    <a:pt x="851" y="104"/>
                    <a:pt x="836" y="104"/>
                  </a:cubicBezTo>
                  <a:cubicBezTo>
                    <a:pt x="633" y="104"/>
                    <a:pt x="611" y="1"/>
                    <a:pt x="485" y="1"/>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2881772" y="2579923"/>
              <a:ext cx="40721" cy="22138"/>
            </a:xfrm>
            <a:custGeom>
              <a:avLst/>
              <a:gdLst/>
              <a:ahLst/>
              <a:cxnLst/>
              <a:rect l="l" t="t" r="r" b="b"/>
              <a:pathLst>
                <a:path w="1111" h="604" extrusionOk="0">
                  <a:moveTo>
                    <a:pt x="1026" y="1"/>
                  </a:moveTo>
                  <a:cubicBezTo>
                    <a:pt x="997" y="1"/>
                    <a:pt x="929" y="73"/>
                    <a:pt x="803" y="73"/>
                  </a:cubicBezTo>
                  <a:cubicBezTo>
                    <a:pt x="672" y="73"/>
                    <a:pt x="577" y="175"/>
                    <a:pt x="518" y="175"/>
                  </a:cubicBezTo>
                  <a:cubicBezTo>
                    <a:pt x="462" y="175"/>
                    <a:pt x="279" y="116"/>
                    <a:pt x="158" y="109"/>
                  </a:cubicBezTo>
                  <a:cubicBezTo>
                    <a:pt x="112" y="106"/>
                    <a:pt x="66" y="103"/>
                    <a:pt x="27" y="99"/>
                  </a:cubicBezTo>
                  <a:cubicBezTo>
                    <a:pt x="7" y="243"/>
                    <a:pt x="0" y="388"/>
                    <a:pt x="4" y="532"/>
                  </a:cubicBezTo>
                  <a:cubicBezTo>
                    <a:pt x="59" y="511"/>
                    <a:pt x="119" y="498"/>
                    <a:pt x="165" y="498"/>
                  </a:cubicBezTo>
                  <a:cubicBezTo>
                    <a:pt x="184" y="498"/>
                    <a:pt x="201" y="501"/>
                    <a:pt x="213" y="505"/>
                  </a:cubicBezTo>
                  <a:cubicBezTo>
                    <a:pt x="256" y="522"/>
                    <a:pt x="266" y="561"/>
                    <a:pt x="272" y="604"/>
                  </a:cubicBezTo>
                  <a:cubicBezTo>
                    <a:pt x="348" y="594"/>
                    <a:pt x="426" y="578"/>
                    <a:pt x="502" y="558"/>
                  </a:cubicBezTo>
                  <a:cubicBezTo>
                    <a:pt x="509" y="555"/>
                    <a:pt x="517" y="554"/>
                    <a:pt x="527" y="554"/>
                  </a:cubicBezTo>
                  <a:cubicBezTo>
                    <a:pt x="574" y="554"/>
                    <a:pt x="641" y="581"/>
                    <a:pt x="680" y="581"/>
                  </a:cubicBezTo>
                  <a:cubicBezTo>
                    <a:pt x="694" y="581"/>
                    <a:pt x="704" y="578"/>
                    <a:pt x="708" y="568"/>
                  </a:cubicBezTo>
                  <a:cubicBezTo>
                    <a:pt x="724" y="522"/>
                    <a:pt x="767" y="420"/>
                    <a:pt x="823" y="420"/>
                  </a:cubicBezTo>
                  <a:cubicBezTo>
                    <a:pt x="882" y="420"/>
                    <a:pt x="846" y="270"/>
                    <a:pt x="905" y="260"/>
                  </a:cubicBezTo>
                  <a:cubicBezTo>
                    <a:pt x="964" y="253"/>
                    <a:pt x="1111" y="122"/>
                    <a:pt x="1111" y="122"/>
                  </a:cubicBezTo>
                  <a:cubicBezTo>
                    <a:pt x="1111" y="122"/>
                    <a:pt x="1052" y="8"/>
                    <a:pt x="1029" y="1"/>
                  </a:cubicBezTo>
                  <a:cubicBezTo>
                    <a:pt x="1028" y="1"/>
                    <a:pt x="1027" y="1"/>
                    <a:pt x="1026"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2964866" y="2655832"/>
              <a:ext cx="76017" cy="95113"/>
            </a:xfrm>
            <a:custGeom>
              <a:avLst/>
              <a:gdLst/>
              <a:ahLst/>
              <a:cxnLst/>
              <a:rect l="l" t="t" r="r" b="b"/>
              <a:pathLst>
                <a:path w="2074" h="2595" extrusionOk="0">
                  <a:moveTo>
                    <a:pt x="2051" y="0"/>
                  </a:moveTo>
                  <a:cubicBezTo>
                    <a:pt x="1979" y="10"/>
                    <a:pt x="1877" y="36"/>
                    <a:pt x="1894" y="76"/>
                  </a:cubicBezTo>
                  <a:cubicBezTo>
                    <a:pt x="1913" y="125"/>
                    <a:pt x="1845" y="154"/>
                    <a:pt x="1769" y="154"/>
                  </a:cubicBezTo>
                  <a:cubicBezTo>
                    <a:pt x="1769" y="154"/>
                    <a:pt x="1497" y="135"/>
                    <a:pt x="1419" y="95"/>
                  </a:cubicBezTo>
                  <a:cubicBezTo>
                    <a:pt x="1394" y="83"/>
                    <a:pt x="1333" y="79"/>
                    <a:pt x="1262" y="79"/>
                  </a:cubicBezTo>
                  <a:cubicBezTo>
                    <a:pt x="1165" y="79"/>
                    <a:pt x="1050" y="86"/>
                    <a:pt x="980" y="92"/>
                  </a:cubicBezTo>
                  <a:cubicBezTo>
                    <a:pt x="980" y="95"/>
                    <a:pt x="977" y="102"/>
                    <a:pt x="973" y="105"/>
                  </a:cubicBezTo>
                  <a:cubicBezTo>
                    <a:pt x="946" y="144"/>
                    <a:pt x="749" y="249"/>
                    <a:pt x="683" y="249"/>
                  </a:cubicBezTo>
                  <a:cubicBezTo>
                    <a:pt x="677" y="249"/>
                    <a:pt x="672" y="248"/>
                    <a:pt x="669" y="246"/>
                  </a:cubicBezTo>
                  <a:cubicBezTo>
                    <a:pt x="664" y="244"/>
                    <a:pt x="660" y="243"/>
                    <a:pt x="656" y="243"/>
                  </a:cubicBezTo>
                  <a:cubicBezTo>
                    <a:pt x="620" y="243"/>
                    <a:pt x="594" y="321"/>
                    <a:pt x="518" y="341"/>
                  </a:cubicBezTo>
                  <a:cubicBezTo>
                    <a:pt x="488" y="348"/>
                    <a:pt x="454" y="349"/>
                    <a:pt x="422" y="349"/>
                  </a:cubicBezTo>
                  <a:cubicBezTo>
                    <a:pt x="405" y="349"/>
                    <a:pt x="389" y="348"/>
                    <a:pt x="374" y="348"/>
                  </a:cubicBezTo>
                  <a:cubicBezTo>
                    <a:pt x="330" y="348"/>
                    <a:pt x="295" y="351"/>
                    <a:pt x="292" y="371"/>
                  </a:cubicBezTo>
                  <a:cubicBezTo>
                    <a:pt x="266" y="439"/>
                    <a:pt x="226" y="505"/>
                    <a:pt x="174" y="557"/>
                  </a:cubicBezTo>
                  <a:cubicBezTo>
                    <a:pt x="125" y="610"/>
                    <a:pt x="167" y="669"/>
                    <a:pt x="92" y="682"/>
                  </a:cubicBezTo>
                  <a:cubicBezTo>
                    <a:pt x="46" y="692"/>
                    <a:pt x="27" y="780"/>
                    <a:pt x="0" y="859"/>
                  </a:cubicBezTo>
                  <a:cubicBezTo>
                    <a:pt x="4" y="862"/>
                    <a:pt x="7" y="862"/>
                    <a:pt x="13" y="865"/>
                  </a:cubicBezTo>
                  <a:cubicBezTo>
                    <a:pt x="128" y="908"/>
                    <a:pt x="200" y="1022"/>
                    <a:pt x="187" y="1147"/>
                  </a:cubicBezTo>
                  <a:cubicBezTo>
                    <a:pt x="179" y="1224"/>
                    <a:pt x="243" y="1269"/>
                    <a:pt x="312" y="1269"/>
                  </a:cubicBezTo>
                  <a:cubicBezTo>
                    <a:pt x="351" y="1269"/>
                    <a:pt x="391" y="1254"/>
                    <a:pt x="420" y="1222"/>
                  </a:cubicBezTo>
                  <a:cubicBezTo>
                    <a:pt x="438" y="1203"/>
                    <a:pt x="463" y="1195"/>
                    <a:pt x="491" y="1195"/>
                  </a:cubicBezTo>
                  <a:cubicBezTo>
                    <a:pt x="586" y="1195"/>
                    <a:pt x="715" y="1285"/>
                    <a:pt x="715" y="1330"/>
                  </a:cubicBezTo>
                  <a:cubicBezTo>
                    <a:pt x="715" y="1343"/>
                    <a:pt x="704" y="1347"/>
                    <a:pt x="687" y="1347"/>
                  </a:cubicBezTo>
                  <a:cubicBezTo>
                    <a:pt x="648" y="1347"/>
                    <a:pt x="571" y="1324"/>
                    <a:pt x="496" y="1324"/>
                  </a:cubicBezTo>
                  <a:cubicBezTo>
                    <a:pt x="450" y="1324"/>
                    <a:pt x="404" y="1333"/>
                    <a:pt x="367" y="1360"/>
                  </a:cubicBezTo>
                  <a:cubicBezTo>
                    <a:pt x="240" y="1452"/>
                    <a:pt x="462" y="1540"/>
                    <a:pt x="436" y="1635"/>
                  </a:cubicBezTo>
                  <a:cubicBezTo>
                    <a:pt x="407" y="1731"/>
                    <a:pt x="488" y="1861"/>
                    <a:pt x="595" y="1861"/>
                  </a:cubicBezTo>
                  <a:cubicBezTo>
                    <a:pt x="598" y="1861"/>
                    <a:pt x="601" y="1861"/>
                    <a:pt x="603" y="1861"/>
                  </a:cubicBezTo>
                  <a:cubicBezTo>
                    <a:pt x="604" y="1861"/>
                    <a:pt x="605" y="1861"/>
                    <a:pt x="606" y="1861"/>
                  </a:cubicBezTo>
                  <a:cubicBezTo>
                    <a:pt x="708" y="1861"/>
                    <a:pt x="822" y="2012"/>
                    <a:pt x="890" y="2012"/>
                  </a:cubicBezTo>
                  <a:cubicBezTo>
                    <a:pt x="897" y="2012"/>
                    <a:pt x="902" y="2011"/>
                    <a:pt x="908" y="2008"/>
                  </a:cubicBezTo>
                  <a:cubicBezTo>
                    <a:pt x="977" y="1972"/>
                    <a:pt x="826" y="1717"/>
                    <a:pt x="852" y="1681"/>
                  </a:cubicBezTo>
                  <a:cubicBezTo>
                    <a:pt x="856" y="1674"/>
                    <a:pt x="863" y="1672"/>
                    <a:pt x="872" y="1672"/>
                  </a:cubicBezTo>
                  <a:cubicBezTo>
                    <a:pt x="902" y="1672"/>
                    <a:pt x="958" y="1701"/>
                    <a:pt x="1008" y="1701"/>
                  </a:cubicBezTo>
                  <a:cubicBezTo>
                    <a:pt x="1034" y="1701"/>
                    <a:pt x="1059" y="1693"/>
                    <a:pt x="1078" y="1671"/>
                  </a:cubicBezTo>
                  <a:cubicBezTo>
                    <a:pt x="1143" y="1596"/>
                    <a:pt x="1041" y="1540"/>
                    <a:pt x="943" y="1540"/>
                  </a:cubicBezTo>
                  <a:cubicBezTo>
                    <a:pt x="938" y="1540"/>
                    <a:pt x="933" y="1540"/>
                    <a:pt x="927" y="1540"/>
                  </a:cubicBezTo>
                  <a:cubicBezTo>
                    <a:pt x="926" y="1540"/>
                    <a:pt x="925" y="1540"/>
                    <a:pt x="924" y="1540"/>
                  </a:cubicBezTo>
                  <a:cubicBezTo>
                    <a:pt x="848" y="1540"/>
                    <a:pt x="893" y="1457"/>
                    <a:pt x="974" y="1457"/>
                  </a:cubicBezTo>
                  <a:cubicBezTo>
                    <a:pt x="996" y="1457"/>
                    <a:pt x="1020" y="1463"/>
                    <a:pt x="1045" y="1478"/>
                  </a:cubicBezTo>
                  <a:cubicBezTo>
                    <a:pt x="1079" y="1498"/>
                    <a:pt x="1108" y="1505"/>
                    <a:pt x="1133" y="1505"/>
                  </a:cubicBezTo>
                  <a:cubicBezTo>
                    <a:pt x="1199" y="1505"/>
                    <a:pt x="1241" y="1455"/>
                    <a:pt x="1281" y="1448"/>
                  </a:cubicBezTo>
                  <a:cubicBezTo>
                    <a:pt x="1340" y="1438"/>
                    <a:pt x="1353" y="1229"/>
                    <a:pt x="1176" y="1183"/>
                  </a:cubicBezTo>
                  <a:cubicBezTo>
                    <a:pt x="1153" y="1177"/>
                    <a:pt x="1134" y="1174"/>
                    <a:pt x="1117" y="1174"/>
                  </a:cubicBezTo>
                  <a:cubicBezTo>
                    <a:pt x="1035" y="1174"/>
                    <a:pt x="1013" y="1233"/>
                    <a:pt x="973" y="1233"/>
                  </a:cubicBezTo>
                  <a:cubicBezTo>
                    <a:pt x="956" y="1233"/>
                    <a:pt x="935" y="1222"/>
                    <a:pt x="905" y="1190"/>
                  </a:cubicBezTo>
                  <a:cubicBezTo>
                    <a:pt x="787" y="1068"/>
                    <a:pt x="1009" y="1117"/>
                    <a:pt x="1009" y="1016"/>
                  </a:cubicBezTo>
                  <a:cubicBezTo>
                    <a:pt x="1009" y="914"/>
                    <a:pt x="832" y="770"/>
                    <a:pt x="744" y="649"/>
                  </a:cubicBezTo>
                  <a:cubicBezTo>
                    <a:pt x="687" y="566"/>
                    <a:pt x="761" y="514"/>
                    <a:pt x="830" y="514"/>
                  </a:cubicBezTo>
                  <a:cubicBezTo>
                    <a:pt x="865" y="514"/>
                    <a:pt x="899" y="528"/>
                    <a:pt x="914" y="557"/>
                  </a:cubicBezTo>
                  <a:cubicBezTo>
                    <a:pt x="940" y="604"/>
                    <a:pt x="991" y="621"/>
                    <a:pt x="1046" y="621"/>
                  </a:cubicBezTo>
                  <a:cubicBezTo>
                    <a:pt x="1092" y="621"/>
                    <a:pt x="1139" y="610"/>
                    <a:pt x="1176" y="593"/>
                  </a:cubicBezTo>
                  <a:cubicBezTo>
                    <a:pt x="1258" y="561"/>
                    <a:pt x="1088" y="407"/>
                    <a:pt x="1239" y="348"/>
                  </a:cubicBezTo>
                  <a:cubicBezTo>
                    <a:pt x="1270" y="336"/>
                    <a:pt x="1296" y="331"/>
                    <a:pt x="1316" y="331"/>
                  </a:cubicBezTo>
                  <a:cubicBezTo>
                    <a:pt x="1392" y="331"/>
                    <a:pt x="1400" y="398"/>
                    <a:pt x="1438" y="413"/>
                  </a:cubicBezTo>
                  <a:cubicBezTo>
                    <a:pt x="1441" y="414"/>
                    <a:pt x="1444" y="415"/>
                    <a:pt x="1447" y="415"/>
                  </a:cubicBezTo>
                  <a:cubicBezTo>
                    <a:pt x="1491" y="415"/>
                    <a:pt x="1540" y="289"/>
                    <a:pt x="1684" y="289"/>
                  </a:cubicBezTo>
                  <a:cubicBezTo>
                    <a:pt x="1766" y="289"/>
                    <a:pt x="1835" y="344"/>
                    <a:pt x="1904" y="393"/>
                  </a:cubicBezTo>
                  <a:cubicBezTo>
                    <a:pt x="1946" y="348"/>
                    <a:pt x="1982" y="321"/>
                    <a:pt x="1982" y="282"/>
                  </a:cubicBezTo>
                  <a:cubicBezTo>
                    <a:pt x="1982" y="230"/>
                    <a:pt x="2074" y="210"/>
                    <a:pt x="2074" y="128"/>
                  </a:cubicBezTo>
                  <a:cubicBezTo>
                    <a:pt x="2071" y="86"/>
                    <a:pt x="2064" y="43"/>
                    <a:pt x="2051" y="0"/>
                  </a:cubicBezTo>
                  <a:close/>
                  <a:moveTo>
                    <a:pt x="1192" y="2362"/>
                  </a:moveTo>
                  <a:cubicBezTo>
                    <a:pt x="1100" y="2362"/>
                    <a:pt x="998" y="2460"/>
                    <a:pt x="1062" y="2470"/>
                  </a:cubicBezTo>
                  <a:cubicBezTo>
                    <a:pt x="1176" y="2487"/>
                    <a:pt x="1353" y="2592"/>
                    <a:pt x="1540" y="2595"/>
                  </a:cubicBezTo>
                  <a:cubicBezTo>
                    <a:pt x="1543" y="2595"/>
                    <a:pt x="1547" y="2595"/>
                    <a:pt x="1550" y="2595"/>
                  </a:cubicBezTo>
                  <a:cubicBezTo>
                    <a:pt x="1739" y="2595"/>
                    <a:pt x="1986" y="2506"/>
                    <a:pt x="1982" y="2461"/>
                  </a:cubicBezTo>
                  <a:cubicBezTo>
                    <a:pt x="1981" y="2448"/>
                    <a:pt x="1973" y="2444"/>
                    <a:pt x="1959" y="2444"/>
                  </a:cubicBezTo>
                  <a:cubicBezTo>
                    <a:pt x="1932" y="2444"/>
                    <a:pt x="1887" y="2459"/>
                    <a:pt x="1842" y="2459"/>
                  </a:cubicBezTo>
                  <a:cubicBezTo>
                    <a:pt x="1820" y="2459"/>
                    <a:pt x="1798" y="2455"/>
                    <a:pt x="1779" y="2444"/>
                  </a:cubicBezTo>
                  <a:cubicBezTo>
                    <a:pt x="1757" y="2432"/>
                    <a:pt x="1715" y="2429"/>
                    <a:pt x="1664" y="2429"/>
                  </a:cubicBezTo>
                  <a:cubicBezTo>
                    <a:pt x="1609" y="2429"/>
                    <a:pt x="1544" y="2433"/>
                    <a:pt x="1482" y="2433"/>
                  </a:cubicBezTo>
                  <a:cubicBezTo>
                    <a:pt x="1389" y="2433"/>
                    <a:pt x="1301" y="2425"/>
                    <a:pt x="1262" y="2388"/>
                  </a:cubicBezTo>
                  <a:cubicBezTo>
                    <a:pt x="1242" y="2369"/>
                    <a:pt x="1217" y="2362"/>
                    <a:pt x="1192" y="2362"/>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a:off x="3106204" y="2739659"/>
              <a:ext cx="30788" cy="15797"/>
            </a:xfrm>
            <a:custGeom>
              <a:avLst/>
              <a:gdLst/>
              <a:ahLst/>
              <a:cxnLst/>
              <a:rect l="l" t="t" r="r" b="b"/>
              <a:pathLst>
                <a:path w="840" h="431" extrusionOk="0">
                  <a:moveTo>
                    <a:pt x="799" y="0"/>
                  </a:moveTo>
                  <a:cubicBezTo>
                    <a:pt x="786" y="0"/>
                    <a:pt x="769" y="7"/>
                    <a:pt x="750" y="23"/>
                  </a:cubicBezTo>
                  <a:cubicBezTo>
                    <a:pt x="678" y="85"/>
                    <a:pt x="505" y="154"/>
                    <a:pt x="285" y="164"/>
                  </a:cubicBezTo>
                  <a:cubicBezTo>
                    <a:pt x="66" y="174"/>
                    <a:pt x="0" y="318"/>
                    <a:pt x="138" y="396"/>
                  </a:cubicBezTo>
                  <a:cubicBezTo>
                    <a:pt x="180" y="421"/>
                    <a:pt x="228" y="431"/>
                    <a:pt x="277" y="431"/>
                  </a:cubicBezTo>
                  <a:cubicBezTo>
                    <a:pt x="429" y="431"/>
                    <a:pt x="588" y="334"/>
                    <a:pt x="583" y="295"/>
                  </a:cubicBezTo>
                  <a:cubicBezTo>
                    <a:pt x="573" y="239"/>
                    <a:pt x="645" y="131"/>
                    <a:pt x="757" y="85"/>
                  </a:cubicBezTo>
                  <a:cubicBezTo>
                    <a:pt x="839" y="54"/>
                    <a:pt x="836" y="0"/>
                    <a:pt x="79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2434958" y="2238018"/>
              <a:ext cx="128870" cy="61979"/>
            </a:xfrm>
            <a:custGeom>
              <a:avLst/>
              <a:gdLst/>
              <a:ahLst/>
              <a:cxnLst/>
              <a:rect l="l" t="t" r="r" b="b"/>
              <a:pathLst>
                <a:path w="3516" h="1691" extrusionOk="0">
                  <a:moveTo>
                    <a:pt x="2544" y="1"/>
                  </a:moveTo>
                  <a:cubicBezTo>
                    <a:pt x="2536" y="1"/>
                    <a:pt x="2529" y="2"/>
                    <a:pt x="2523" y="6"/>
                  </a:cubicBezTo>
                  <a:cubicBezTo>
                    <a:pt x="2451" y="45"/>
                    <a:pt x="2504" y="147"/>
                    <a:pt x="2484" y="206"/>
                  </a:cubicBezTo>
                  <a:cubicBezTo>
                    <a:pt x="2479" y="218"/>
                    <a:pt x="2467" y="222"/>
                    <a:pt x="2452" y="222"/>
                  </a:cubicBezTo>
                  <a:cubicBezTo>
                    <a:pt x="2414" y="222"/>
                    <a:pt x="2353" y="195"/>
                    <a:pt x="2318" y="195"/>
                  </a:cubicBezTo>
                  <a:cubicBezTo>
                    <a:pt x="2302" y="195"/>
                    <a:pt x="2291" y="201"/>
                    <a:pt x="2291" y="219"/>
                  </a:cubicBezTo>
                  <a:cubicBezTo>
                    <a:pt x="2291" y="255"/>
                    <a:pt x="2270" y="275"/>
                    <a:pt x="2242" y="275"/>
                  </a:cubicBezTo>
                  <a:cubicBezTo>
                    <a:pt x="2216" y="275"/>
                    <a:pt x="2186" y="259"/>
                    <a:pt x="2160" y="225"/>
                  </a:cubicBezTo>
                  <a:cubicBezTo>
                    <a:pt x="2138" y="197"/>
                    <a:pt x="2105" y="186"/>
                    <a:pt x="2073" y="186"/>
                  </a:cubicBezTo>
                  <a:cubicBezTo>
                    <a:pt x="2019" y="186"/>
                    <a:pt x="1968" y="217"/>
                    <a:pt x="1970" y="251"/>
                  </a:cubicBezTo>
                  <a:cubicBezTo>
                    <a:pt x="1971" y="270"/>
                    <a:pt x="1965" y="278"/>
                    <a:pt x="1954" y="278"/>
                  </a:cubicBezTo>
                  <a:cubicBezTo>
                    <a:pt x="1929" y="278"/>
                    <a:pt x="1876" y="241"/>
                    <a:pt x="1799" y="196"/>
                  </a:cubicBezTo>
                  <a:cubicBezTo>
                    <a:pt x="1779" y="183"/>
                    <a:pt x="1758" y="178"/>
                    <a:pt x="1738" y="178"/>
                  </a:cubicBezTo>
                  <a:cubicBezTo>
                    <a:pt x="1650" y="178"/>
                    <a:pt x="1575" y="285"/>
                    <a:pt x="1583" y="346"/>
                  </a:cubicBezTo>
                  <a:cubicBezTo>
                    <a:pt x="1587" y="379"/>
                    <a:pt x="1580" y="400"/>
                    <a:pt x="1561" y="400"/>
                  </a:cubicBezTo>
                  <a:cubicBezTo>
                    <a:pt x="1539" y="400"/>
                    <a:pt x="1501" y="367"/>
                    <a:pt x="1452" y="278"/>
                  </a:cubicBezTo>
                  <a:cubicBezTo>
                    <a:pt x="1425" y="230"/>
                    <a:pt x="1397" y="212"/>
                    <a:pt x="1371" y="212"/>
                  </a:cubicBezTo>
                  <a:cubicBezTo>
                    <a:pt x="1310" y="212"/>
                    <a:pt x="1267" y="317"/>
                    <a:pt x="1301" y="379"/>
                  </a:cubicBezTo>
                  <a:cubicBezTo>
                    <a:pt x="1343" y="451"/>
                    <a:pt x="1335" y="539"/>
                    <a:pt x="1288" y="539"/>
                  </a:cubicBezTo>
                  <a:cubicBezTo>
                    <a:pt x="1280" y="539"/>
                    <a:pt x="1270" y="536"/>
                    <a:pt x="1259" y="530"/>
                  </a:cubicBezTo>
                  <a:cubicBezTo>
                    <a:pt x="1243" y="520"/>
                    <a:pt x="1227" y="516"/>
                    <a:pt x="1210" y="516"/>
                  </a:cubicBezTo>
                  <a:cubicBezTo>
                    <a:pt x="1147" y="516"/>
                    <a:pt x="1079" y="573"/>
                    <a:pt x="1046" y="625"/>
                  </a:cubicBezTo>
                  <a:cubicBezTo>
                    <a:pt x="1041" y="633"/>
                    <a:pt x="1034" y="636"/>
                    <a:pt x="1027" y="636"/>
                  </a:cubicBezTo>
                  <a:cubicBezTo>
                    <a:pt x="969" y="636"/>
                    <a:pt x="859" y="421"/>
                    <a:pt x="957" y="363"/>
                  </a:cubicBezTo>
                  <a:cubicBezTo>
                    <a:pt x="1069" y="301"/>
                    <a:pt x="604" y="35"/>
                    <a:pt x="459" y="35"/>
                  </a:cubicBezTo>
                  <a:cubicBezTo>
                    <a:pt x="312" y="35"/>
                    <a:pt x="410" y="143"/>
                    <a:pt x="505" y="222"/>
                  </a:cubicBezTo>
                  <a:cubicBezTo>
                    <a:pt x="549" y="256"/>
                    <a:pt x="541" y="270"/>
                    <a:pt x="513" y="270"/>
                  </a:cubicBezTo>
                  <a:cubicBezTo>
                    <a:pt x="478" y="270"/>
                    <a:pt x="415" y="248"/>
                    <a:pt x="384" y="212"/>
                  </a:cubicBezTo>
                  <a:cubicBezTo>
                    <a:pt x="367" y="190"/>
                    <a:pt x="345" y="181"/>
                    <a:pt x="321" y="181"/>
                  </a:cubicBezTo>
                  <a:cubicBezTo>
                    <a:pt x="271" y="181"/>
                    <a:pt x="212" y="227"/>
                    <a:pt x="171" y="294"/>
                  </a:cubicBezTo>
                  <a:cubicBezTo>
                    <a:pt x="112" y="389"/>
                    <a:pt x="14" y="441"/>
                    <a:pt x="7" y="510"/>
                  </a:cubicBezTo>
                  <a:cubicBezTo>
                    <a:pt x="0" y="561"/>
                    <a:pt x="91" y="613"/>
                    <a:pt x="199" y="613"/>
                  </a:cubicBezTo>
                  <a:cubicBezTo>
                    <a:pt x="239" y="613"/>
                    <a:pt x="281" y="606"/>
                    <a:pt x="322" y="589"/>
                  </a:cubicBezTo>
                  <a:cubicBezTo>
                    <a:pt x="400" y="557"/>
                    <a:pt x="483" y="538"/>
                    <a:pt x="556" y="538"/>
                  </a:cubicBezTo>
                  <a:cubicBezTo>
                    <a:pt x="624" y="538"/>
                    <a:pt x="682" y="554"/>
                    <a:pt x="718" y="589"/>
                  </a:cubicBezTo>
                  <a:cubicBezTo>
                    <a:pt x="797" y="661"/>
                    <a:pt x="577" y="690"/>
                    <a:pt x="656" y="749"/>
                  </a:cubicBezTo>
                  <a:cubicBezTo>
                    <a:pt x="726" y="799"/>
                    <a:pt x="682" y="843"/>
                    <a:pt x="542" y="843"/>
                  </a:cubicBezTo>
                  <a:cubicBezTo>
                    <a:pt x="525" y="843"/>
                    <a:pt x="506" y="843"/>
                    <a:pt x="486" y="841"/>
                  </a:cubicBezTo>
                  <a:cubicBezTo>
                    <a:pt x="463" y="839"/>
                    <a:pt x="439" y="838"/>
                    <a:pt x="415" y="838"/>
                  </a:cubicBezTo>
                  <a:cubicBezTo>
                    <a:pt x="250" y="838"/>
                    <a:pt x="84" y="885"/>
                    <a:pt x="112" y="943"/>
                  </a:cubicBezTo>
                  <a:cubicBezTo>
                    <a:pt x="120" y="957"/>
                    <a:pt x="148" y="961"/>
                    <a:pt x="187" y="961"/>
                  </a:cubicBezTo>
                  <a:cubicBezTo>
                    <a:pt x="281" y="961"/>
                    <a:pt x="439" y="932"/>
                    <a:pt x="526" y="932"/>
                  </a:cubicBezTo>
                  <a:cubicBezTo>
                    <a:pt x="562" y="932"/>
                    <a:pt x="586" y="937"/>
                    <a:pt x="587" y="952"/>
                  </a:cubicBezTo>
                  <a:cubicBezTo>
                    <a:pt x="593" y="1004"/>
                    <a:pt x="589" y="1085"/>
                    <a:pt x="655" y="1085"/>
                  </a:cubicBezTo>
                  <a:cubicBezTo>
                    <a:pt x="668" y="1085"/>
                    <a:pt x="685" y="1082"/>
                    <a:pt x="705" y="1074"/>
                  </a:cubicBezTo>
                  <a:cubicBezTo>
                    <a:pt x="723" y="1066"/>
                    <a:pt x="736" y="1063"/>
                    <a:pt x="745" y="1063"/>
                  </a:cubicBezTo>
                  <a:cubicBezTo>
                    <a:pt x="800" y="1063"/>
                    <a:pt x="753" y="1163"/>
                    <a:pt x="800" y="1185"/>
                  </a:cubicBezTo>
                  <a:cubicBezTo>
                    <a:pt x="859" y="1208"/>
                    <a:pt x="846" y="1323"/>
                    <a:pt x="689" y="1332"/>
                  </a:cubicBezTo>
                  <a:cubicBezTo>
                    <a:pt x="535" y="1342"/>
                    <a:pt x="459" y="1375"/>
                    <a:pt x="525" y="1441"/>
                  </a:cubicBezTo>
                  <a:cubicBezTo>
                    <a:pt x="555" y="1471"/>
                    <a:pt x="598" y="1482"/>
                    <a:pt x="648" y="1482"/>
                  </a:cubicBezTo>
                  <a:cubicBezTo>
                    <a:pt x="732" y="1482"/>
                    <a:pt x="838" y="1450"/>
                    <a:pt x="941" y="1427"/>
                  </a:cubicBezTo>
                  <a:cubicBezTo>
                    <a:pt x="956" y="1424"/>
                    <a:pt x="971" y="1422"/>
                    <a:pt x="987" y="1422"/>
                  </a:cubicBezTo>
                  <a:cubicBezTo>
                    <a:pt x="1150" y="1422"/>
                    <a:pt x="1361" y="1592"/>
                    <a:pt x="1537" y="1663"/>
                  </a:cubicBezTo>
                  <a:cubicBezTo>
                    <a:pt x="1584" y="1682"/>
                    <a:pt x="1638" y="1690"/>
                    <a:pt x="1695" y="1690"/>
                  </a:cubicBezTo>
                  <a:cubicBezTo>
                    <a:pt x="1874" y="1690"/>
                    <a:pt x="2074" y="1609"/>
                    <a:pt x="2104" y="1532"/>
                  </a:cubicBezTo>
                  <a:cubicBezTo>
                    <a:pt x="2143" y="1431"/>
                    <a:pt x="2405" y="1470"/>
                    <a:pt x="2510" y="1398"/>
                  </a:cubicBezTo>
                  <a:cubicBezTo>
                    <a:pt x="2641" y="1300"/>
                    <a:pt x="2795" y="1241"/>
                    <a:pt x="2956" y="1228"/>
                  </a:cubicBezTo>
                  <a:cubicBezTo>
                    <a:pt x="3138" y="1218"/>
                    <a:pt x="3139" y="1018"/>
                    <a:pt x="3213" y="1018"/>
                  </a:cubicBezTo>
                  <a:cubicBezTo>
                    <a:pt x="3214" y="1018"/>
                    <a:pt x="3216" y="1018"/>
                    <a:pt x="3218" y="1018"/>
                  </a:cubicBezTo>
                  <a:cubicBezTo>
                    <a:pt x="3220" y="1018"/>
                    <a:pt x="3222" y="1018"/>
                    <a:pt x="3225" y="1018"/>
                  </a:cubicBezTo>
                  <a:cubicBezTo>
                    <a:pt x="3301" y="1018"/>
                    <a:pt x="3422" y="871"/>
                    <a:pt x="3470" y="776"/>
                  </a:cubicBezTo>
                  <a:cubicBezTo>
                    <a:pt x="3516" y="681"/>
                    <a:pt x="3414" y="507"/>
                    <a:pt x="3300" y="507"/>
                  </a:cubicBezTo>
                  <a:cubicBezTo>
                    <a:pt x="3182" y="507"/>
                    <a:pt x="3093" y="412"/>
                    <a:pt x="3119" y="346"/>
                  </a:cubicBezTo>
                  <a:cubicBezTo>
                    <a:pt x="3146" y="278"/>
                    <a:pt x="3057" y="189"/>
                    <a:pt x="3061" y="140"/>
                  </a:cubicBezTo>
                  <a:cubicBezTo>
                    <a:pt x="3063" y="124"/>
                    <a:pt x="3048" y="118"/>
                    <a:pt x="3025" y="118"/>
                  </a:cubicBezTo>
                  <a:cubicBezTo>
                    <a:pt x="2976" y="118"/>
                    <a:pt x="2891" y="143"/>
                    <a:pt x="2838" y="156"/>
                  </a:cubicBezTo>
                  <a:cubicBezTo>
                    <a:pt x="2834" y="157"/>
                    <a:pt x="2831" y="158"/>
                    <a:pt x="2827" y="158"/>
                  </a:cubicBezTo>
                  <a:cubicBezTo>
                    <a:pt x="2752" y="158"/>
                    <a:pt x="2619" y="1"/>
                    <a:pt x="2544"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2600452" y="2447713"/>
              <a:ext cx="54392" cy="59634"/>
            </a:xfrm>
            <a:custGeom>
              <a:avLst/>
              <a:gdLst/>
              <a:ahLst/>
              <a:cxnLst/>
              <a:rect l="l" t="t" r="r" b="b"/>
              <a:pathLst>
                <a:path w="1484" h="1627" extrusionOk="0">
                  <a:moveTo>
                    <a:pt x="772" y="1"/>
                  </a:moveTo>
                  <a:cubicBezTo>
                    <a:pt x="688" y="1"/>
                    <a:pt x="618" y="30"/>
                    <a:pt x="616" y="103"/>
                  </a:cubicBezTo>
                  <a:cubicBezTo>
                    <a:pt x="613" y="224"/>
                    <a:pt x="767" y="181"/>
                    <a:pt x="770" y="257"/>
                  </a:cubicBezTo>
                  <a:cubicBezTo>
                    <a:pt x="776" y="332"/>
                    <a:pt x="616" y="316"/>
                    <a:pt x="505" y="391"/>
                  </a:cubicBezTo>
                  <a:cubicBezTo>
                    <a:pt x="477" y="410"/>
                    <a:pt x="449" y="417"/>
                    <a:pt x="421" y="417"/>
                  </a:cubicBezTo>
                  <a:cubicBezTo>
                    <a:pt x="357" y="417"/>
                    <a:pt x="290" y="382"/>
                    <a:pt x="225" y="382"/>
                  </a:cubicBezTo>
                  <a:cubicBezTo>
                    <a:pt x="202" y="382"/>
                    <a:pt x="180" y="386"/>
                    <a:pt x="157" y="398"/>
                  </a:cubicBezTo>
                  <a:cubicBezTo>
                    <a:pt x="39" y="457"/>
                    <a:pt x="282" y="522"/>
                    <a:pt x="193" y="643"/>
                  </a:cubicBezTo>
                  <a:cubicBezTo>
                    <a:pt x="108" y="761"/>
                    <a:pt x="200" y="758"/>
                    <a:pt x="344" y="876"/>
                  </a:cubicBezTo>
                  <a:cubicBezTo>
                    <a:pt x="491" y="994"/>
                    <a:pt x="259" y="1020"/>
                    <a:pt x="259" y="1151"/>
                  </a:cubicBezTo>
                  <a:cubicBezTo>
                    <a:pt x="259" y="1282"/>
                    <a:pt x="79" y="1279"/>
                    <a:pt x="39" y="1364"/>
                  </a:cubicBezTo>
                  <a:cubicBezTo>
                    <a:pt x="0" y="1452"/>
                    <a:pt x="193" y="1626"/>
                    <a:pt x="364" y="1626"/>
                  </a:cubicBezTo>
                  <a:cubicBezTo>
                    <a:pt x="488" y="1626"/>
                    <a:pt x="767" y="1547"/>
                    <a:pt x="930" y="1393"/>
                  </a:cubicBezTo>
                  <a:cubicBezTo>
                    <a:pt x="992" y="1335"/>
                    <a:pt x="1043" y="1321"/>
                    <a:pt x="1091" y="1321"/>
                  </a:cubicBezTo>
                  <a:cubicBezTo>
                    <a:pt x="1140" y="1321"/>
                    <a:pt x="1185" y="1336"/>
                    <a:pt x="1235" y="1336"/>
                  </a:cubicBezTo>
                  <a:cubicBezTo>
                    <a:pt x="1265" y="1336"/>
                    <a:pt x="1298" y="1330"/>
                    <a:pt x="1333" y="1312"/>
                  </a:cubicBezTo>
                  <a:cubicBezTo>
                    <a:pt x="1484" y="1236"/>
                    <a:pt x="1392" y="669"/>
                    <a:pt x="1333" y="552"/>
                  </a:cubicBezTo>
                  <a:cubicBezTo>
                    <a:pt x="1323" y="535"/>
                    <a:pt x="1320" y="519"/>
                    <a:pt x="1327" y="502"/>
                  </a:cubicBezTo>
                  <a:cubicBezTo>
                    <a:pt x="1284" y="473"/>
                    <a:pt x="1248" y="440"/>
                    <a:pt x="1219" y="404"/>
                  </a:cubicBezTo>
                  <a:cubicBezTo>
                    <a:pt x="1176" y="354"/>
                    <a:pt x="1142" y="334"/>
                    <a:pt x="1114" y="334"/>
                  </a:cubicBezTo>
                  <a:cubicBezTo>
                    <a:pt x="1062" y="334"/>
                    <a:pt x="1036" y="405"/>
                    <a:pt x="1025" y="463"/>
                  </a:cubicBezTo>
                  <a:cubicBezTo>
                    <a:pt x="1022" y="487"/>
                    <a:pt x="1011" y="496"/>
                    <a:pt x="995" y="496"/>
                  </a:cubicBezTo>
                  <a:cubicBezTo>
                    <a:pt x="952" y="496"/>
                    <a:pt x="875" y="429"/>
                    <a:pt x="822" y="417"/>
                  </a:cubicBezTo>
                  <a:cubicBezTo>
                    <a:pt x="750" y="404"/>
                    <a:pt x="845" y="267"/>
                    <a:pt x="894" y="227"/>
                  </a:cubicBezTo>
                  <a:cubicBezTo>
                    <a:pt x="930" y="204"/>
                    <a:pt x="963" y="136"/>
                    <a:pt x="986" y="41"/>
                  </a:cubicBezTo>
                  <a:cubicBezTo>
                    <a:pt x="970" y="41"/>
                    <a:pt x="957" y="41"/>
                    <a:pt x="943" y="34"/>
                  </a:cubicBezTo>
                  <a:cubicBezTo>
                    <a:pt x="890" y="13"/>
                    <a:pt x="828" y="1"/>
                    <a:pt x="772" y="1"/>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2627942" y="2349775"/>
              <a:ext cx="120990" cy="182236"/>
            </a:xfrm>
            <a:custGeom>
              <a:avLst/>
              <a:gdLst/>
              <a:ahLst/>
              <a:cxnLst/>
              <a:rect l="l" t="t" r="r" b="b"/>
              <a:pathLst>
                <a:path w="3301" h="4972" extrusionOk="0">
                  <a:moveTo>
                    <a:pt x="2327" y="1"/>
                  </a:moveTo>
                  <a:cubicBezTo>
                    <a:pt x="2322" y="1"/>
                    <a:pt x="2316" y="2"/>
                    <a:pt x="2310" y="3"/>
                  </a:cubicBezTo>
                  <a:cubicBezTo>
                    <a:pt x="2191" y="38"/>
                    <a:pt x="2218" y="369"/>
                    <a:pt x="2252" y="369"/>
                  </a:cubicBezTo>
                  <a:cubicBezTo>
                    <a:pt x="2254" y="369"/>
                    <a:pt x="2256" y="369"/>
                    <a:pt x="2257" y="367"/>
                  </a:cubicBezTo>
                  <a:cubicBezTo>
                    <a:pt x="2335" y="289"/>
                    <a:pt x="2428" y="1"/>
                    <a:pt x="2327" y="1"/>
                  </a:cubicBezTo>
                  <a:close/>
                  <a:moveTo>
                    <a:pt x="581" y="1120"/>
                  </a:moveTo>
                  <a:cubicBezTo>
                    <a:pt x="500" y="1120"/>
                    <a:pt x="295" y="1419"/>
                    <a:pt x="382" y="1419"/>
                  </a:cubicBezTo>
                  <a:cubicBezTo>
                    <a:pt x="383" y="1419"/>
                    <a:pt x="383" y="1419"/>
                    <a:pt x="383" y="1419"/>
                  </a:cubicBezTo>
                  <a:cubicBezTo>
                    <a:pt x="515" y="1412"/>
                    <a:pt x="665" y="1189"/>
                    <a:pt x="600" y="1127"/>
                  </a:cubicBezTo>
                  <a:cubicBezTo>
                    <a:pt x="595" y="1122"/>
                    <a:pt x="588" y="1120"/>
                    <a:pt x="581" y="1120"/>
                  </a:cubicBezTo>
                  <a:close/>
                  <a:moveTo>
                    <a:pt x="551" y="2608"/>
                  </a:moveTo>
                  <a:cubicBezTo>
                    <a:pt x="448" y="2608"/>
                    <a:pt x="336" y="2713"/>
                    <a:pt x="239" y="2713"/>
                  </a:cubicBezTo>
                  <a:cubicBezTo>
                    <a:pt x="238" y="2713"/>
                    <a:pt x="237" y="2713"/>
                    <a:pt x="236" y="2713"/>
                  </a:cubicBezTo>
                  <a:cubicBezTo>
                    <a:pt x="213" y="2808"/>
                    <a:pt x="180" y="2876"/>
                    <a:pt x="144" y="2899"/>
                  </a:cubicBezTo>
                  <a:cubicBezTo>
                    <a:pt x="95" y="2939"/>
                    <a:pt x="0" y="3076"/>
                    <a:pt x="72" y="3089"/>
                  </a:cubicBezTo>
                  <a:cubicBezTo>
                    <a:pt x="125" y="3101"/>
                    <a:pt x="202" y="3168"/>
                    <a:pt x="246" y="3168"/>
                  </a:cubicBezTo>
                  <a:cubicBezTo>
                    <a:pt x="263" y="3168"/>
                    <a:pt x="274" y="3159"/>
                    <a:pt x="279" y="3135"/>
                  </a:cubicBezTo>
                  <a:cubicBezTo>
                    <a:pt x="287" y="3077"/>
                    <a:pt x="313" y="3006"/>
                    <a:pt x="365" y="3006"/>
                  </a:cubicBezTo>
                  <a:cubicBezTo>
                    <a:pt x="392" y="3006"/>
                    <a:pt x="426" y="3026"/>
                    <a:pt x="469" y="3076"/>
                  </a:cubicBezTo>
                  <a:cubicBezTo>
                    <a:pt x="498" y="3112"/>
                    <a:pt x="534" y="3145"/>
                    <a:pt x="577" y="3174"/>
                  </a:cubicBezTo>
                  <a:cubicBezTo>
                    <a:pt x="596" y="3109"/>
                    <a:pt x="750" y="3096"/>
                    <a:pt x="829" y="3017"/>
                  </a:cubicBezTo>
                  <a:cubicBezTo>
                    <a:pt x="924" y="2919"/>
                    <a:pt x="780" y="2778"/>
                    <a:pt x="646" y="2647"/>
                  </a:cubicBezTo>
                  <a:cubicBezTo>
                    <a:pt x="616" y="2619"/>
                    <a:pt x="584" y="2608"/>
                    <a:pt x="551" y="2608"/>
                  </a:cubicBezTo>
                  <a:close/>
                  <a:moveTo>
                    <a:pt x="1614" y="892"/>
                  </a:moveTo>
                  <a:cubicBezTo>
                    <a:pt x="1569" y="892"/>
                    <a:pt x="1555" y="998"/>
                    <a:pt x="1501" y="1039"/>
                  </a:cubicBezTo>
                  <a:cubicBezTo>
                    <a:pt x="1471" y="1062"/>
                    <a:pt x="1423" y="1071"/>
                    <a:pt x="1364" y="1071"/>
                  </a:cubicBezTo>
                  <a:cubicBezTo>
                    <a:pt x="1301" y="1071"/>
                    <a:pt x="1225" y="1060"/>
                    <a:pt x="1147" y="1045"/>
                  </a:cubicBezTo>
                  <a:cubicBezTo>
                    <a:pt x="1137" y="1043"/>
                    <a:pt x="1128" y="1042"/>
                    <a:pt x="1120" y="1042"/>
                  </a:cubicBezTo>
                  <a:cubicBezTo>
                    <a:pt x="992" y="1042"/>
                    <a:pt x="941" y="1234"/>
                    <a:pt x="944" y="1320"/>
                  </a:cubicBezTo>
                  <a:cubicBezTo>
                    <a:pt x="947" y="1412"/>
                    <a:pt x="770" y="1464"/>
                    <a:pt x="800" y="1543"/>
                  </a:cubicBezTo>
                  <a:cubicBezTo>
                    <a:pt x="819" y="1603"/>
                    <a:pt x="788" y="1649"/>
                    <a:pt x="752" y="1649"/>
                  </a:cubicBezTo>
                  <a:cubicBezTo>
                    <a:pt x="740" y="1649"/>
                    <a:pt x="729" y="1645"/>
                    <a:pt x="718" y="1635"/>
                  </a:cubicBezTo>
                  <a:cubicBezTo>
                    <a:pt x="681" y="1603"/>
                    <a:pt x="643" y="1535"/>
                    <a:pt x="585" y="1535"/>
                  </a:cubicBezTo>
                  <a:cubicBezTo>
                    <a:pt x="565" y="1535"/>
                    <a:pt x="543" y="1543"/>
                    <a:pt x="518" y="1563"/>
                  </a:cubicBezTo>
                  <a:cubicBezTo>
                    <a:pt x="420" y="1641"/>
                    <a:pt x="629" y="1743"/>
                    <a:pt x="754" y="1756"/>
                  </a:cubicBezTo>
                  <a:cubicBezTo>
                    <a:pt x="881" y="1772"/>
                    <a:pt x="659" y="1864"/>
                    <a:pt x="632" y="1998"/>
                  </a:cubicBezTo>
                  <a:cubicBezTo>
                    <a:pt x="610" y="2133"/>
                    <a:pt x="796" y="2077"/>
                    <a:pt x="809" y="2172"/>
                  </a:cubicBezTo>
                  <a:cubicBezTo>
                    <a:pt x="819" y="2270"/>
                    <a:pt x="537" y="2283"/>
                    <a:pt x="537" y="2378"/>
                  </a:cubicBezTo>
                  <a:cubicBezTo>
                    <a:pt x="537" y="2401"/>
                    <a:pt x="547" y="2409"/>
                    <a:pt x="562" y="2409"/>
                  </a:cubicBezTo>
                  <a:cubicBezTo>
                    <a:pt x="610" y="2409"/>
                    <a:pt x="715" y="2324"/>
                    <a:pt x="770" y="2296"/>
                  </a:cubicBezTo>
                  <a:cubicBezTo>
                    <a:pt x="775" y="2294"/>
                    <a:pt x="779" y="2292"/>
                    <a:pt x="783" y="2292"/>
                  </a:cubicBezTo>
                  <a:cubicBezTo>
                    <a:pt x="825" y="2292"/>
                    <a:pt x="752" y="2495"/>
                    <a:pt x="879" y="2495"/>
                  </a:cubicBezTo>
                  <a:cubicBezTo>
                    <a:pt x="887" y="2495"/>
                    <a:pt x="895" y="2495"/>
                    <a:pt x="904" y="2493"/>
                  </a:cubicBezTo>
                  <a:cubicBezTo>
                    <a:pt x="1074" y="2467"/>
                    <a:pt x="1034" y="2237"/>
                    <a:pt x="1091" y="2237"/>
                  </a:cubicBezTo>
                  <a:cubicBezTo>
                    <a:pt x="1092" y="2237"/>
                    <a:pt x="1093" y="2237"/>
                    <a:pt x="1094" y="2238"/>
                  </a:cubicBezTo>
                  <a:cubicBezTo>
                    <a:pt x="1157" y="2247"/>
                    <a:pt x="1065" y="2362"/>
                    <a:pt x="1117" y="2464"/>
                  </a:cubicBezTo>
                  <a:cubicBezTo>
                    <a:pt x="1173" y="2565"/>
                    <a:pt x="993" y="2722"/>
                    <a:pt x="1003" y="2791"/>
                  </a:cubicBezTo>
                  <a:cubicBezTo>
                    <a:pt x="1007" y="2823"/>
                    <a:pt x="1077" y="2841"/>
                    <a:pt x="1164" y="2841"/>
                  </a:cubicBezTo>
                  <a:cubicBezTo>
                    <a:pt x="1273" y="2841"/>
                    <a:pt x="1409" y="2813"/>
                    <a:pt x="1471" y="2749"/>
                  </a:cubicBezTo>
                  <a:cubicBezTo>
                    <a:pt x="1503" y="2716"/>
                    <a:pt x="1530" y="2702"/>
                    <a:pt x="1551" y="2702"/>
                  </a:cubicBezTo>
                  <a:cubicBezTo>
                    <a:pt x="1602" y="2702"/>
                    <a:pt x="1613" y="2784"/>
                    <a:pt x="1560" y="2847"/>
                  </a:cubicBezTo>
                  <a:cubicBezTo>
                    <a:pt x="1481" y="2932"/>
                    <a:pt x="1517" y="3014"/>
                    <a:pt x="1612" y="3050"/>
                  </a:cubicBezTo>
                  <a:cubicBezTo>
                    <a:pt x="1710" y="3086"/>
                    <a:pt x="1743" y="3093"/>
                    <a:pt x="1700" y="3171"/>
                  </a:cubicBezTo>
                  <a:cubicBezTo>
                    <a:pt x="1655" y="3246"/>
                    <a:pt x="1694" y="3394"/>
                    <a:pt x="1671" y="3466"/>
                  </a:cubicBezTo>
                  <a:cubicBezTo>
                    <a:pt x="1658" y="3502"/>
                    <a:pt x="1575" y="3518"/>
                    <a:pt x="1494" y="3518"/>
                  </a:cubicBezTo>
                  <a:cubicBezTo>
                    <a:pt x="1417" y="3518"/>
                    <a:pt x="1342" y="3503"/>
                    <a:pt x="1337" y="3479"/>
                  </a:cubicBezTo>
                  <a:cubicBezTo>
                    <a:pt x="1334" y="3464"/>
                    <a:pt x="1318" y="3458"/>
                    <a:pt x="1300" y="3458"/>
                  </a:cubicBezTo>
                  <a:cubicBezTo>
                    <a:pt x="1262" y="3458"/>
                    <a:pt x="1211" y="3488"/>
                    <a:pt x="1235" y="3535"/>
                  </a:cubicBezTo>
                  <a:cubicBezTo>
                    <a:pt x="1268" y="3600"/>
                    <a:pt x="1127" y="3676"/>
                    <a:pt x="1137" y="3738"/>
                  </a:cubicBezTo>
                  <a:cubicBezTo>
                    <a:pt x="1147" y="3803"/>
                    <a:pt x="1327" y="3787"/>
                    <a:pt x="1330" y="3866"/>
                  </a:cubicBezTo>
                  <a:cubicBezTo>
                    <a:pt x="1337" y="3941"/>
                    <a:pt x="1199" y="4033"/>
                    <a:pt x="1016" y="4088"/>
                  </a:cubicBezTo>
                  <a:cubicBezTo>
                    <a:pt x="864" y="4132"/>
                    <a:pt x="990" y="4238"/>
                    <a:pt x="1089" y="4238"/>
                  </a:cubicBezTo>
                  <a:cubicBezTo>
                    <a:pt x="1109" y="4238"/>
                    <a:pt x="1128" y="4233"/>
                    <a:pt x="1143" y="4223"/>
                  </a:cubicBezTo>
                  <a:cubicBezTo>
                    <a:pt x="1163" y="4208"/>
                    <a:pt x="1177" y="4203"/>
                    <a:pt x="1189" y="4203"/>
                  </a:cubicBezTo>
                  <a:cubicBezTo>
                    <a:pt x="1227" y="4203"/>
                    <a:pt x="1238" y="4265"/>
                    <a:pt x="1337" y="4265"/>
                  </a:cubicBezTo>
                  <a:cubicBezTo>
                    <a:pt x="1436" y="4265"/>
                    <a:pt x="1506" y="4329"/>
                    <a:pt x="1601" y="4329"/>
                  </a:cubicBezTo>
                  <a:cubicBezTo>
                    <a:pt x="1626" y="4329"/>
                    <a:pt x="1652" y="4325"/>
                    <a:pt x="1681" y="4314"/>
                  </a:cubicBezTo>
                  <a:cubicBezTo>
                    <a:pt x="1719" y="4300"/>
                    <a:pt x="1746" y="4293"/>
                    <a:pt x="1764" y="4293"/>
                  </a:cubicBezTo>
                  <a:cubicBezTo>
                    <a:pt x="1809" y="4293"/>
                    <a:pt x="1786" y="4337"/>
                    <a:pt x="1710" y="4396"/>
                  </a:cubicBezTo>
                  <a:cubicBezTo>
                    <a:pt x="1670" y="4427"/>
                    <a:pt x="1623" y="4434"/>
                    <a:pt x="1575" y="4434"/>
                  </a:cubicBezTo>
                  <a:cubicBezTo>
                    <a:pt x="1528" y="4434"/>
                    <a:pt x="1480" y="4427"/>
                    <a:pt x="1437" y="4427"/>
                  </a:cubicBezTo>
                  <a:cubicBezTo>
                    <a:pt x="1403" y="4427"/>
                    <a:pt x="1373" y="4431"/>
                    <a:pt x="1347" y="4445"/>
                  </a:cubicBezTo>
                  <a:cubicBezTo>
                    <a:pt x="1248" y="4498"/>
                    <a:pt x="855" y="4868"/>
                    <a:pt x="931" y="4960"/>
                  </a:cubicBezTo>
                  <a:cubicBezTo>
                    <a:pt x="937" y="4968"/>
                    <a:pt x="945" y="4972"/>
                    <a:pt x="953" y="4972"/>
                  </a:cubicBezTo>
                  <a:cubicBezTo>
                    <a:pt x="994" y="4972"/>
                    <a:pt x="1055" y="4872"/>
                    <a:pt x="1173" y="4822"/>
                  </a:cubicBezTo>
                  <a:cubicBezTo>
                    <a:pt x="1205" y="4810"/>
                    <a:pt x="1230" y="4805"/>
                    <a:pt x="1252" y="4805"/>
                  </a:cubicBezTo>
                  <a:cubicBezTo>
                    <a:pt x="1327" y="4805"/>
                    <a:pt x="1354" y="4864"/>
                    <a:pt x="1415" y="4871"/>
                  </a:cubicBezTo>
                  <a:cubicBezTo>
                    <a:pt x="1418" y="4872"/>
                    <a:pt x="1420" y="4872"/>
                    <a:pt x="1422" y="4872"/>
                  </a:cubicBezTo>
                  <a:cubicBezTo>
                    <a:pt x="1491" y="4872"/>
                    <a:pt x="1498" y="4726"/>
                    <a:pt x="1551" y="4726"/>
                  </a:cubicBezTo>
                  <a:cubicBezTo>
                    <a:pt x="1554" y="4726"/>
                    <a:pt x="1557" y="4726"/>
                    <a:pt x="1560" y="4727"/>
                  </a:cubicBezTo>
                  <a:cubicBezTo>
                    <a:pt x="1565" y="4728"/>
                    <a:pt x="1570" y="4729"/>
                    <a:pt x="1576" y="4729"/>
                  </a:cubicBezTo>
                  <a:cubicBezTo>
                    <a:pt x="1625" y="4729"/>
                    <a:pt x="1675" y="4688"/>
                    <a:pt x="1754" y="4688"/>
                  </a:cubicBezTo>
                  <a:cubicBezTo>
                    <a:pt x="1767" y="4688"/>
                    <a:pt x="1781" y="4689"/>
                    <a:pt x="1795" y="4691"/>
                  </a:cubicBezTo>
                  <a:cubicBezTo>
                    <a:pt x="1813" y="4694"/>
                    <a:pt x="1831" y="4696"/>
                    <a:pt x="1849" y="4696"/>
                  </a:cubicBezTo>
                  <a:cubicBezTo>
                    <a:pt x="1923" y="4696"/>
                    <a:pt x="1996" y="4669"/>
                    <a:pt x="2054" y="4619"/>
                  </a:cubicBezTo>
                  <a:cubicBezTo>
                    <a:pt x="2062" y="4612"/>
                    <a:pt x="2073" y="4609"/>
                    <a:pt x="2084" y="4609"/>
                  </a:cubicBezTo>
                  <a:cubicBezTo>
                    <a:pt x="2144" y="4609"/>
                    <a:pt x="2243" y="4687"/>
                    <a:pt x="2294" y="4687"/>
                  </a:cubicBezTo>
                  <a:cubicBezTo>
                    <a:pt x="2301" y="4687"/>
                    <a:pt x="2308" y="4685"/>
                    <a:pt x="2313" y="4681"/>
                  </a:cubicBezTo>
                  <a:cubicBezTo>
                    <a:pt x="2358" y="4651"/>
                    <a:pt x="2544" y="4615"/>
                    <a:pt x="2657" y="4615"/>
                  </a:cubicBezTo>
                  <a:cubicBezTo>
                    <a:pt x="2666" y="4615"/>
                    <a:pt x="2675" y="4615"/>
                    <a:pt x="2683" y="4616"/>
                  </a:cubicBezTo>
                  <a:cubicBezTo>
                    <a:pt x="2685" y="4616"/>
                    <a:pt x="2686" y="4616"/>
                    <a:pt x="2687" y="4616"/>
                  </a:cubicBezTo>
                  <a:cubicBezTo>
                    <a:pt x="2798" y="4616"/>
                    <a:pt x="3067" y="4491"/>
                    <a:pt x="3139" y="4426"/>
                  </a:cubicBezTo>
                  <a:cubicBezTo>
                    <a:pt x="3196" y="4374"/>
                    <a:pt x="3136" y="4353"/>
                    <a:pt x="3059" y="4353"/>
                  </a:cubicBezTo>
                  <a:cubicBezTo>
                    <a:pt x="3039" y="4353"/>
                    <a:pt x="3018" y="4354"/>
                    <a:pt x="2998" y="4357"/>
                  </a:cubicBezTo>
                  <a:cubicBezTo>
                    <a:pt x="2992" y="4358"/>
                    <a:pt x="2987" y="4358"/>
                    <a:pt x="2983" y="4358"/>
                  </a:cubicBezTo>
                  <a:cubicBezTo>
                    <a:pt x="2905" y="4358"/>
                    <a:pt x="2925" y="4257"/>
                    <a:pt x="3021" y="4164"/>
                  </a:cubicBezTo>
                  <a:cubicBezTo>
                    <a:pt x="3125" y="4065"/>
                    <a:pt x="3283" y="3993"/>
                    <a:pt x="3292" y="3849"/>
                  </a:cubicBezTo>
                  <a:cubicBezTo>
                    <a:pt x="3300" y="3739"/>
                    <a:pt x="3115" y="3653"/>
                    <a:pt x="3012" y="3653"/>
                  </a:cubicBezTo>
                  <a:cubicBezTo>
                    <a:pt x="2981" y="3653"/>
                    <a:pt x="2957" y="3661"/>
                    <a:pt x="2949" y="3679"/>
                  </a:cubicBezTo>
                  <a:cubicBezTo>
                    <a:pt x="2933" y="3714"/>
                    <a:pt x="2910" y="3731"/>
                    <a:pt x="2884" y="3731"/>
                  </a:cubicBezTo>
                  <a:cubicBezTo>
                    <a:pt x="2854" y="3731"/>
                    <a:pt x="2820" y="3707"/>
                    <a:pt x="2791" y="3659"/>
                  </a:cubicBezTo>
                  <a:cubicBezTo>
                    <a:pt x="2736" y="3574"/>
                    <a:pt x="2837" y="3492"/>
                    <a:pt x="2785" y="3482"/>
                  </a:cubicBezTo>
                  <a:cubicBezTo>
                    <a:pt x="2732" y="3473"/>
                    <a:pt x="2664" y="3351"/>
                    <a:pt x="2680" y="3302"/>
                  </a:cubicBezTo>
                  <a:cubicBezTo>
                    <a:pt x="2696" y="3253"/>
                    <a:pt x="2598" y="2942"/>
                    <a:pt x="2434" y="2906"/>
                  </a:cubicBezTo>
                  <a:cubicBezTo>
                    <a:pt x="2270" y="2866"/>
                    <a:pt x="2244" y="2634"/>
                    <a:pt x="2215" y="2506"/>
                  </a:cubicBezTo>
                  <a:cubicBezTo>
                    <a:pt x="2185" y="2382"/>
                    <a:pt x="2080" y="2450"/>
                    <a:pt x="1999" y="2342"/>
                  </a:cubicBezTo>
                  <a:cubicBezTo>
                    <a:pt x="1959" y="2291"/>
                    <a:pt x="1905" y="2278"/>
                    <a:pt x="1852" y="2278"/>
                  </a:cubicBezTo>
                  <a:cubicBezTo>
                    <a:pt x="1795" y="2278"/>
                    <a:pt x="1739" y="2293"/>
                    <a:pt x="1700" y="2296"/>
                  </a:cubicBezTo>
                  <a:cubicBezTo>
                    <a:pt x="1700" y="2297"/>
                    <a:pt x="1699" y="2297"/>
                    <a:pt x="1698" y="2297"/>
                  </a:cubicBezTo>
                  <a:cubicBezTo>
                    <a:pt x="1630" y="2297"/>
                    <a:pt x="1702" y="2158"/>
                    <a:pt x="1818" y="2084"/>
                  </a:cubicBezTo>
                  <a:cubicBezTo>
                    <a:pt x="1933" y="2005"/>
                    <a:pt x="2071" y="1592"/>
                    <a:pt x="2071" y="1510"/>
                  </a:cubicBezTo>
                  <a:cubicBezTo>
                    <a:pt x="2071" y="1465"/>
                    <a:pt x="1917" y="1446"/>
                    <a:pt x="1762" y="1446"/>
                  </a:cubicBezTo>
                  <a:cubicBezTo>
                    <a:pt x="1635" y="1446"/>
                    <a:pt x="1509" y="1459"/>
                    <a:pt x="1465" y="1481"/>
                  </a:cubicBezTo>
                  <a:cubicBezTo>
                    <a:pt x="1449" y="1488"/>
                    <a:pt x="1433" y="1491"/>
                    <a:pt x="1419" y="1491"/>
                  </a:cubicBezTo>
                  <a:cubicBezTo>
                    <a:pt x="1341" y="1491"/>
                    <a:pt x="1284" y="1403"/>
                    <a:pt x="1353" y="1373"/>
                  </a:cubicBezTo>
                  <a:cubicBezTo>
                    <a:pt x="1435" y="1340"/>
                    <a:pt x="1609" y="1170"/>
                    <a:pt x="1599" y="1101"/>
                  </a:cubicBezTo>
                  <a:cubicBezTo>
                    <a:pt x="1589" y="1035"/>
                    <a:pt x="1720" y="970"/>
                    <a:pt x="1648" y="907"/>
                  </a:cubicBezTo>
                  <a:cubicBezTo>
                    <a:pt x="1635" y="897"/>
                    <a:pt x="1624" y="892"/>
                    <a:pt x="1614" y="892"/>
                  </a:cubicBezTo>
                  <a:close/>
                </a:path>
              </a:pathLst>
            </a:custGeom>
            <a:solidFill>
              <a:srgbClr val="72C566"/>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2627942" y="2349775"/>
              <a:ext cx="120990" cy="182236"/>
            </a:xfrm>
            <a:custGeom>
              <a:avLst/>
              <a:gdLst/>
              <a:ahLst/>
              <a:cxnLst/>
              <a:rect l="l" t="t" r="r" b="b"/>
              <a:pathLst>
                <a:path w="3301" h="4972" extrusionOk="0">
                  <a:moveTo>
                    <a:pt x="2327" y="1"/>
                  </a:moveTo>
                  <a:cubicBezTo>
                    <a:pt x="2322" y="1"/>
                    <a:pt x="2316" y="2"/>
                    <a:pt x="2310" y="3"/>
                  </a:cubicBezTo>
                  <a:cubicBezTo>
                    <a:pt x="2191" y="38"/>
                    <a:pt x="2218" y="369"/>
                    <a:pt x="2252" y="369"/>
                  </a:cubicBezTo>
                  <a:cubicBezTo>
                    <a:pt x="2254" y="369"/>
                    <a:pt x="2256" y="369"/>
                    <a:pt x="2257" y="367"/>
                  </a:cubicBezTo>
                  <a:cubicBezTo>
                    <a:pt x="2335" y="289"/>
                    <a:pt x="2428" y="1"/>
                    <a:pt x="2327" y="1"/>
                  </a:cubicBezTo>
                  <a:close/>
                  <a:moveTo>
                    <a:pt x="581" y="1120"/>
                  </a:moveTo>
                  <a:cubicBezTo>
                    <a:pt x="500" y="1120"/>
                    <a:pt x="295" y="1419"/>
                    <a:pt x="382" y="1419"/>
                  </a:cubicBezTo>
                  <a:cubicBezTo>
                    <a:pt x="383" y="1419"/>
                    <a:pt x="383" y="1419"/>
                    <a:pt x="383" y="1419"/>
                  </a:cubicBezTo>
                  <a:cubicBezTo>
                    <a:pt x="515" y="1412"/>
                    <a:pt x="665" y="1189"/>
                    <a:pt x="600" y="1127"/>
                  </a:cubicBezTo>
                  <a:cubicBezTo>
                    <a:pt x="595" y="1122"/>
                    <a:pt x="588" y="1120"/>
                    <a:pt x="581" y="1120"/>
                  </a:cubicBezTo>
                  <a:close/>
                  <a:moveTo>
                    <a:pt x="551" y="2608"/>
                  </a:moveTo>
                  <a:cubicBezTo>
                    <a:pt x="448" y="2608"/>
                    <a:pt x="336" y="2713"/>
                    <a:pt x="239" y="2713"/>
                  </a:cubicBezTo>
                  <a:cubicBezTo>
                    <a:pt x="238" y="2713"/>
                    <a:pt x="237" y="2713"/>
                    <a:pt x="236" y="2713"/>
                  </a:cubicBezTo>
                  <a:cubicBezTo>
                    <a:pt x="213" y="2808"/>
                    <a:pt x="180" y="2876"/>
                    <a:pt x="144" y="2899"/>
                  </a:cubicBezTo>
                  <a:cubicBezTo>
                    <a:pt x="95" y="2939"/>
                    <a:pt x="0" y="3076"/>
                    <a:pt x="72" y="3089"/>
                  </a:cubicBezTo>
                  <a:cubicBezTo>
                    <a:pt x="125" y="3101"/>
                    <a:pt x="202" y="3168"/>
                    <a:pt x="246" y="3168"/>
                  </a:cubicBezTo>
                  <a:cubicBezTo>
                    <a:pt x="263" y="3168"/>
                    <a:pt x="274" y="3159"/>
                    <a:pt x="279" y="3135"/>
                  </a:cubicBezTo>
                  <a:cubicBezTo>
                    <a:pt x="287" y="3077"/>
                    <a:pt x="313" y="3006"/>
                    <a:pt x="365" y="3006"/>
                  </a:cubicBezTo>
                  <a:cubicBezTo>
                    <a:pt x="392" y="3006"/>
                    <a:pt x="426" y="3026"/>
                    <a:pt x="469" y="3076"/>
                  </a:cubicBezTo>
                  <a:cubicBezTo>
                    <a:pt x="498" y="3112"/>
                    <a:pt x="534" y="3145"/>
                    <a:pt x="577" y="3174"/>
                  </a:cubicBezTo>
                  <a:cubicBezTo>
                    <a:pt x="596" y="3109"/>
                    <a:pt x="750" y="3096"/>
                    <a:pt x="829" y="3017"/>
                  </a:cubicBezTo>
                  <a:cubicBezTo>
                    <a:pt x="924" y="2919"/>
                    <a:pt x="780" y="2778"/>
                    <a:pt x="646" y="2647"/>
                  </a:cubicBezTo>
                  <a:cubicBezTo>
                    <a:pt x="616" y="2619"/>
                    <a:pt x="584" y="2608"/>
                    <a:pt x="551" y="2608"/>
                  </a:cubicBezTo>
                  <a:close/>
                  <a:moveTo>
                    <a:pt x="1614" y="892"/>
                  </a:moveTo>
                  <a:cubicBezTo>
                    <a:pt x="1569" y="892"/>
                    <a:pt x="1555" y="998"/>
                    <a:pt x="1501" y="1039"/>
                  </a:cubicBezTo>
                  <a:cubicBezTo>
                    <a:pt x="1471" y="1062"/>
                    <a:pt x="1423" y="1071"/>
                    <a:pt x="1364" y="1071"/>
                  </a:cubicBezTo>
                  <a:cubicBezTo>
                    <a:pt x="1301" y="1071"/>
                    <a:pt x="1225" y="1060"/>
                    <a:pt x="1147" y="1045"/>
                  </a:cubicBezTo>
                  <a:cubicBezTo>
                    <a:pt x="1137" y="1043"/>
                    <a:pt x="1128" y="1042"/>
                    <a:pt x="1120" y="1042"/>
                  </a:cubicBezTo>
                  <a:cubicBezTo>
                    <a:pt x="992" y="1042"/>
                    <a:pt x="941" y="1234"/>
                    <a:pt x="944" y="1320"/>
                  </a:cubicBezTo>
                  <a:cubicBezTo>
                    <a:pt x="947" y="1412"/>
                    <a:pt x="770" y="1464"/>
                    <a:pt x="800" y="1543"/>
                  </a:cubicBezTo>
                  <a:cubicBezTo>
                    <a:pt x="819" y="1603"/>
                    <a:pt x="788" y="1649"/>
                    <a:pt x="752" y="1649"/>
                  </a:cubicBezTo>
                  <a:cubicBezTo>
                    <a:pt x="740" y="1649"/>
                    <a:pt x="729" y="1645"/>
                    <a:pt x="718" y="1635"/>
                  </a:cubicBezTo>
                  <a:cubicBezTo>
                    <a:pt x="681" y="1603"/>
                    <a:pt x="643" y="1535"/>
                    <a:pt x="585" y="1535"/>
                  </a:cubicBezTo>
                  <a:cubicBezTo>
                    <a:pt x="565" y="1535"/>
                    <a:pt x="543" y="1543"/>
                    <a:pt x="518" y="1563"/>
                  </a:cubicBezTo>
                  <a:cubicBezTo>
                    <a:pt x="420" y="1641"/>
                    <a:pt x="629" y="1743"/>
                    <a:pt x="754" y="1756"/>
                  </a:cubicBezTo>
                  <a:cubicBezTo>
                    <a:pt x="881" y="1772"/>
                    <a:pt x="659" y="1864"/>
                    <a:pt x="632" y="1998"/>
                  </a:cubicBezTo>
                  <a:cubicBezTo>
                    <a:pt x="610" y="2133"/>
                    <a:pt x="796" y="2077"/>
                    <a:pt x="809" y="2172"/>
                  </a:cubicBezTo>
                  <a:cubicBezTo>
                    <a:pt x="819" y="2270"/>
                    <a:pt x="537" y="2283"/>
                    <a:pt x="537" y="2378"/>
                  </a:cubicBezTo>
                  <a:cubicBezTo>
                    <a:pt x="537" y="2401"/>
                    <a:pt x="547" y="2409"/>
                    <a:pt x="562" y="2409"/>
                  </a:cubicBezTo>
                  <a:cubicBezTo>
                    <a:pt x="610" y="2409"/>
                    <a:pt x="715" y="2324"/>
                    <a:pt x="770" y="2296"/>
                  </a:cubicBezTo>
                  <a:cubicBezTo>
                    <a:pt x="775" y="2294"/>
                    <a:pt x="779" y="2292"/>
                    <a:pt x="783" y="2292"/>
                  </a:cubicBezTo>
                  <a:cubicBezTo>
                    <a:pt x="825" y="2292"/>
                    <a:pt x="752" y="2495"/>
                    <a:pt x="879" y="2495"/>
                  </a:cubicBezTo>
                  <a:cubicBezTo>
                    <a:pt x="887" y="2495"/>
                    <a:pt x="895" y="2495"/>
                    <a:pt x="904" y="2493"/>
                  </a:cubicBezTo>
                  <a:cubicBezTo>
                    <a:pt x="1074" y="2467"/>
                    <a:pt x="1034" y="2237"/>
                    <a:pt x="1091" y="2237"/>
                  </a:cubicBezTo>
                  <a:cubicBezTo>
                    <a:pt x="1092" y="2237"/>
                    <a:pt x="1093" y="2237"/>
                    <a:pt x="1094" y="2238"/>
                  </a:cubicBezTo>
                  <a:cubicBezTo>
                    <a:pt x="1157" y="2247"/>
                    <a:pt x="1065" y="2362"/>
                    <a:pt x="1117" y="2464"/>
                  </a:cubicBezTo>
                  <a:cubicBezTo>
                    <a:pt x="1173" y="2565"/>
                    <a:pt x="993" y="2722"/>
                    <a:pt x="1003" y="2791"/>
                  </a:cubicBezTo>
                  <a:cubicBezTo>
                    <a:pt x="1007" y="2823"/>
                    <a:pt x="1077" y="2841"/>
                    <a:pt x="1164" y="2841"/>
                  </a:cubicBezTo>
                  <a:cubicBezTo>
                    <a:pt x="1273" y="2841"/>
                    <a:pt x="1409" y="2813"/>
                    <a:pt x="1471" y="2749"/>
                  </a:cubicBezTo>
                  <a:cubicBezTo>
                    <a:pt x="1503" y="2716"/>
                    <a:pt x="1530" y="2702"/>
                    <a:pt x="1551" y="2702"/>
                  </a:cubicBezTo>
                  <a:cubicBezTo>
                    <a:pt x="1602" y="2702"/>
                    <a:pt x="1613" y="2784"/>
                    <a:pt x="1560" y="2847"/>
                  </a:cubicBezTo>
                  <a:cubicBezTo>
                    <a:pt x="1481" y="2932"/>
                    <a:pt x="1517" y="3014"/>
                    <a:pt x="1612" y="3050"/>
                  </a:cubicBezTo>
                  <a:cubicBezTo>
                    <a:pt x="1710" y="3086"/>
                    <a:pt x="1743" y="3093"/>
                    <a:pt x="1700" y="3171"/>
                  </a:cubicBezTo>
                  <a:cubicBezTo>
                    <a:pt x="1655" y="3246"/>
                    <a:pt x="1694" y="3394"/>
                    <a:pt x="1671" y="3466"/>
                  </a:cubicBezTo>
                  <a:cubicBezTo>
                    <a:pt x="1658" y="3502"/>
                    <a:pt x="1575" y="3518"/>
                    <a:pt x="1494" y="3518"/>
                  </a:cubicBezTo>
                  <a:cubicBezTo>
                    <a:pt x="1417" y="3518"/>
                    <a:pt x="1342" y="3503"/>
                    <a:pt x="1337" y="3479"/>
                  </a:cubicBezTo>
                  <a:cubicBezTo>
                    <a:pt x="1334" y="3464"/>
                    <a:pt x="1318" y="3458"/>
                    <a:pt x="1300" y="3458"/>
                  </a:cubicBezTo>
                  <a:cubicBezTo>
                    <a:pt x="1262" y="3458"/>
                    <a:pt x="1211" y="3488"/>
                    <a:pt x="1235" y="3535"/>
                  </a:cubicBezTo>
                  <a:cubicBezTo>
                    <a:pt x="1268" y="3600"/>
                    <a:pt x="1127" y="3676"/>
                    <a:pt x="1137" y="3738"/>
                  </a:cubicBezTo>
                  <a:cubicBezTo>
                    <a:pt x="1147" y="3803"/>
                    <a:pt x="1327" y="3787"/>
                    <a:pt x="1330" y="3866"/>
                  </a:cubicBezTo>
                  <a:cubicBezTo>
                    <a:pt x="1337" y="3941"/>
                    <a:pt x="1199" y="4033"/>
                    <a:pt x="1016" y="4088"/>
                  </a:cubicBezTo>
                  <a:cubicBezTo>
                    <a:pt x="864" y="4132"/>
                    <a:pt x="990" y="4238"/>
                    <a:pt x="1089" y="4238"/>
                  </a:cubicBezTo>
                  <a:cubicBezTo>
                    <a:pt x="1109" y="4238"/>
                    <a:pt x="1128" y="4233"/>
                    <a:pt x="1143" y="4223"/>
                  </a:cubicBezTo>
                  <a:cubicBezTo>
                    <a:pt x="1163" y="4208"/>
                    <a:pt x="1177" y="4203"/>
                    <a:pt x="1189" y="4203"/>
                  </a:cubicBezTo>
                  <a:cubicBezTo>
                    <a:pt x="1227" y="4203"/>
                    <a:pt x="1238" y="4265"/>
                    <a:pt x="1337" y="4265"/>
                  </a:cubicBezTo>
                  <a:cubicBezTo>
                    <a:pt x="1436" y="4265"/>
                    <a:pt x="1506" y="4329"/>
                    <a:pt x="1601" y="4329"/>
                  </a:cubicBezTo>
                  <a:cubicBezTo>
                    <a:pt x="1626" y="4329"/>
                    <a:pt x="1652" y="4325"/>
                    <a:pt x="1681" y="4314"/>
                  </a:cubicBezTo>
                  <a:cubicBezTo>
                    <a:pt x="1719" y="4300"/>
                    <a:pt x="1746" y="4293"/>
                    <a:pt x="1764" y="4293"/>
                  </a:cubicBezTo>
                  <a:cubicBezTo>
                    <a:pt x="1809" y="4293"/>
                    <a:pt x="1786" y="4337"/>
                    <a:pt x="1710" y="4396"/>
                  </a:cubicBezTo>
                  <a:cubicBezTo>
                    <a:pt x="1670" y="4427"/>
                    <a:pt x="1623" y="4434"/>
                    <a:pt x="1575" y="4434"/>
                  </a:cubicBezTo>
                  <a:cubicBezTo>
                    <a:pt x="1528" y="4434"/>
                    <a:pt x="1480" y="4427"/>
                    <a:pt x="1437" y="4427"/>
                  </a:cubicBezTo>
                  <a:cubicBezTo>
                    <a:pt x="1403" y="4427"/>
                    <a:pt x="1373" y="4431"/>
                    <a:pt x="1347" y="4445"/>
                  </a:cubicBezTo>
                  <a:cubicBezTo>
                    <a:pt x="1248" y="4498"/>
                    <a:pt x="855" y="4868"/>
                    <a:pt x="931" y="4960"/>
                  </a:cubicBezTo>
                  <a:cubicBezTo>
                    <a:pt x="937" y="4968"/>
                    <a:pt x="945" y="4972"/>
                    <a:pt x="953" y="4972"/>
                  </a:cubicBezTo>
                  <a:cubicBezTo>
                    <a:pt x="994" y="4972"/>
                    <a:pt x="1055" y="4872"/>
                    <a:pt x="1173" y="4822"/>
                  </a:cubicBezTo>
                  <a:cubicBezTo>
                    <a:pt x="1205" y="4810"/>
                    <a:pt x="1230" y="4805"/>
                    <a:pt x="1252" y="4805"/>
                  </a:cubicBezTo>
                  <a:cubicBezTo>
                    <a:pt x="1327" y="4805"/>
                    <a:pt x="1354" y="4864"/>
                    <a:pt x="1415" y="4871"/>
                  </a:cubicBezTo>
                  <a:cubicBezTo>
                    <a:pt x="1418" y="4872"/>
                    <a:pt x="1420" y="4872"/>
                    <a:pt x="1422" y="4872"/>
                  </a:cubicBezTo>
                  <a:cubicBezTo>
                    <a:pt x="1491" y="4872"/>
                    <a:pt x="1498" y="4726"/>
                    <a:pt x="1551" y="4726"/>
                  </a:cubicBezTo>
                  <a:cubicBezTo>
                    <a:pt x="1554" y="4726"/>
                    <a:pt x="1557" y="4726"/>
                    <a:pt x="1560" y="4727"/>
                  </a:cubicBezTo>
                  <a:cubicBezTo>
                    <a:pt x="1565" y="4728"/>
                    <a:pt x="1570" y="4729"/>
                    <a:pt x="1576" y="4729"/>
                  </a:cubicBezTo>
                  <a:cubicBezTo>
                    <a:pt x="1625" y="4729"/>
                    <a:pt x="1675" y="4688"/>
                    <a:pt x="1754" y="4688"/>
                  </a:cubicBezTo>
                  <a:cubicBezTo>
                    <a:pt x="1767" y="4688"/>
                    <a:pt x="1781" y="4689"/>
                    <a:pt x="1795" y="4691"/>
                  </a:cubicBezTo>
                  <a:cubicBezTo>
                    <a:pt x="1813" y="4694"/>
                    <a:pt x="1831" y="4696"/>
                    <a:pt x="1849" y="4696"/>
                  </a:cubicBezTo>
                  <a:cubicBezTo>
                    <a:pt x="1923" y="4696"/>
                    <a:pt x="1996" y="4669"/>
                    <a:pt x="2054" y="4619"/>
                  </a:cubicBezTo>
                  <a:cubicBezTo>
                    <a:pt x="2062" y="4612"/>
                    <a:pt x="2073" y="4609"/>
                    <a:pt x="2084" y="4609"/>
                  </a:cubicBezTo>
                  <a:cubicBezTo>
                    <a:pt x="2144" y="4609"/>
                    <a:pt x="2243" y="4687"/>
                    <a:pt x="2294" y="4687"/>
                  </a:cubicBezTo>
                  <a:cubicBezTo>
                    <a:pt x="2301" y="4687"/>
                    <a:pt x="2308" y="4685"/>
                    <a:pt x="2313" y="4681"/>
                  </a:cubicBezTo>
                  <a:cubicBezTo>
                    <a:pt x="2358" y="4651"/>
                    <a:pt x="2544" y="4615"/>
                    <a:pt x="2657" y="4615"/>
                  </a:cubicBezTo>
                  <a:cubicBezTo>
                    <a:pt x="2666" y="4615"/>
                    <a:pt x="2675" y="4615"/>
                    <a:pt x="2683" y="4616"/>
                  </a:cubicBezTo>
                  <a:cubicBezTo>
                    <a:pt x="2685" y="4616"/>
                    <a:pt x="2686" y="4616"/>
                    <a:pt x="2687" y="4616"/>
                  </a:cubicBezTo>
                  <a:cubicBezTo>
                    <a:pt x="2798" y="4616"/>
                    <a:pt x="3067" y="4491"/>
                    <a:pt x="3139" y="4426"/>
                  </a:cubicBezTo>
                  <a:cubicBezTo>
                    <a:pt x="3196" y="4374"/>
                    <a:pt x="3136" y="4353"/>
                    <a:pt x="3059" y="4353"/>
                  </a:cubicBezTo>
                  <a:cubicBezTo>
                    <a:pt x="3039" y="4353"/>
                    <a:pt x="3018" y="4354"/>
                    <a:pt x="2998" y="4357"/>
                  </a:cubicBezTo>
                  <a:cubicBezTo>
                    <a:pt x="2992" y="4358"/>
                    <a:pt x="2987" y="4358"/>
                    <a:pt x="2983" y="4358"/>
                  </a:cubicBezTo>
                  <a:cubicBezTo>
                    <a:pt x="2905" y="4358"/>
                    <a:pt x="2925" y="4257"/>
                    <a:pt x="3021" y="4164"/>
                  </a:cubicBezTo>
                  <a:cubicBezTo>
                    <a:pt x="3125" y="4065"/>
                    <a:pt x="3283" y="3993"/>
                    <a:pt x="3292" y="3849"/>
                  </a:cubicBezTo>
                  <a:cubicBezTo>
                    <a:pt x="3300" y="3739"/>
                    <a:pt x="3115" y="3653"/>
                    <a:pt x="3012" y="3653"/>
                  </a:cubicBezTo>
                  <a:cubicBezTo>
                    <a:pt x="2981" y="3653"/>
                    <a:pt x="2957" y="3661"/>
                    <a:pt x="2949" y="3679"/>
                  </a:cubicBezTo>
                  <a:cubicBezTo>
                    <a:pt x="2933" y="3714"/>
                    <a:pt x="2910" y="3731"/>
                    <a:pt x="2884" y="3731"/>
                  </a:cubicBezTo>
                  <a:cubicBezTo>
                    <a:pt x="2854" y="3731"/>
                    <a:pt x="2820" y="3707"/>
                    <a:pt x="2791" y="3659"/>
                  </a:cubicBezTo>
                  <a:cubicBezTo>
                    <a:pt x="2736" y="3574"/>
                    <a:pt x="2837" y="3492"/>
                    <a:pt x="2785" y="3482"/>
                  </a:cubicBezTo>
                  <a:cubicBezTo>
                    <a:pt x="2732" y="3473"/>
                    <a:pt x="2664" y="3351"/>
                    <a:pt x="2680" y="3302"/>
                  </a:cubicBezTo>
                  <a:cubicBezTo>
                    <a:pt x="2696" y="3253"/>
                    <a:pt x="2598" y="2942"/>
                    <a:pt x="2434" y="2906"/>
                  </a:cubicBezTo>
                  <a:cubicBezTo>
                    <a:pt x="2270" y="2866"/>
                    <a:pt x="2244" y="2634"/>
                    <a:pt x="2215" y="2506"/>
                  </a:cubicBezTo>
                  <a:cubicBezTo>
                    <a:pt x="2185" y="2382"/>
                    <a:pt x="2080" y="2450"/>
                    <a:pt x="1999" y="2342"/>
                  </a:cubicBezTo>
                  <a:cubicBezTo>
                    <a:pt x="1959" y="2291"/>
                    <a:pt x="1905" y="2278"/>
                    <a:pt x="1852" y="2278"/>
                  </a:cubicBezTo>
                  <a:cubicBezTo>
                    <a:pt x="1795" y="2278"/>
                    <a:pt x="1739" y="2293"/>
                    <a:pt x="1700" y="2296"/>
                  </a:cubicBezTo>
                  <a:cubicBezTo>
                    <a:pt x="1700" y="2297"/>
                    <a:pt x="1699" y="2297"/>
                    <a:pt x="1698" y="2297"/>
                  </a:cubicBezTo>
                  <a:cubicBezTo>
                    <a:pt x="1630" y="2297"/>
                    <a:pt x="1702" y="2158"/>
                    <a:pt x="1818" y="2084"/>
                  </a:cubicBezTo>
                  <a:cubicBezTo>
                    <a:pt x="1933" y="2005"/>
                    <a:pt x="2071" y="1592"/>
                    <a:pt x="2071" y="1510"/>
                  </a:cubicBezTo>
                  <a:cubicBezTo>
                    <a:pt x="2071" y="1465"/>
                    <a:pt x="1917" y="1446"/>
                    <a:pt x="1762" y="1446"/>
                  </a:cubicBezTo>
                  <a:cubicBezTo>
                    <a:pt x="1635" y="1446"/>
                    <a:pt x="1509" y="1459"/>
                    <a:pt x="1465" y="1481"/>
                  </a:cubicBezTo>
                  <a:cubicBezTo>
                    <a:pt x="1449" y="1488"/>
                    <a:pt x="1433" y="1491"/>
                    <a:pt x="1419" y="1491"/>
                  </a:cubicBezTo>
                  <a:cubicBezTo>
                    <a:pt x="1341" y="1491"/>
                    <a:pt x="1284" y="1403"/>
                    <a:pt x="1353" y="1373"/>
                  </a:cubicBezTo>
                  <a:cubicBezTo>
                    <a:pt x="1435" y="1340"/>
                    <a:pt x="1609" y="1170"/>
                    <a:pt x="1599" y="1101"/>
                  </a:cubicBezTo>
                  <a:cubicBezTo>
                    <a:pt x="1589" y="1035"/>
                    <a:pt x="1720" y="970"/>
                    <a:pt x="1648" y="907"/>
                  </a:cubicBezTo>
                  <a:cubicBezTo>
                    <a:pt x="1635" y="897"/>
                    <a:pt x="1624" y="892"/>
                    <a:pt x="1614" y="892"/>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2823308" y="2403216"/>
              <a:ext cx="57764" cy="53109"/>
            </a:xfrm>
            <a:custGeom>
              <a:avLst/>
              <a:gdLst/>
              <a:ahLst/>
              <a:cxnLst/>
              <a:rect l="l" t="t" r="r" b="b"/>
              <a:pathLst>
                <a:path w="1576" h="1449" extrusionOk="0">
                  <a:moveTo>
                    <a:pt x="765" y="1"/>
                  </a:moveTo>
                  <a:cubicBezTo>
                    <a:pt x="695" y="1"/>
                    <a:pt x="595" y="53"/>
                    <a:pt x="583" y="151"/>
                  </a:cubicBezTo>
                  <a:cubicBezTo>
                    <a:pt x="570" y="278"/>
                    <a:pt x="429" y="223"/>
                    <a:pt x="390" y="252"/>
                  </a:cubicBezTo>
                  <a:cubicBezTo>
                    <a:pt x="351" y="278"/>
                    <a:pt x="469" y="337"/>
                    <a:pt x="403" y="396"/>
                  </a:cubicBezTo>
                  <a:cubicBezTo>
                    <a:pt x="393" y="406"/>
                    <a:pt x="383" y="410"/>
                    <a:pt x="375" y="410"/>
                  </a:cubicBezTo>
                  <a:cubicBezTo>
                    <a:pt x="331" y="410"/>
                    <a:pt x="301" y="306"/>
                    <a:pt x="216" y="298"/>
                  </a:cubicBezTo>
                  <a:cubicBezTo>
                    <a:pt x="214" y="298"/>
                    <a:pt x="212" y="298"/>
                    <a:pt x="210" y="298"/>
                  </a:cubicBezTo>
                  <a:cubicBezTo>
                    <a:pt x="114" y="298"/>
                    <a:pt x="104" y="457"/>
                    <a:pt x="53" y="537"/>
                  </a:cubicBezTo>
                  <a:cubicBezTo>
                    <a:pt x="0" y="619"/>
                    <a:pt x="33" y="793"/>
                    <a:pt x="53" y="911"/>
                  </a:cubicBezTo>
                  <a:cubicBezTo>
                    <a:pt x="72" y="1025"/>
                    <a:pt x="213" y="1097"/>
                    <a:pt x="177" y="1196"/>
                  </a:cubicBezTo>
                  <a:cubicBezTo>
                    <a:pt x="161" y="1241"/>
                    <a:pt x="193" y="1294"/>
                    <a:pt x="226" y="1343"/>
                  </a:cubicBezTo>
                  <a:cubicBezTo>
                    <a:pt x="239" y="1343"/>
                    <a:pt x="252" y="1342"/>
                    <a:pt x="265" y="1342"/>
                  </a:cubicBezTo>
                  <a:cubicBezTo>
                    <a:pt x="353" y="1342"/>
                    <a:pt x="442" y="1352"/>
                    <a:pt x="528" y="1369"/>
                  </a:cubicBezTo>
                  <a:cubicBezTo>
                    <a:pt x="545" y="1374"/>
                    <a:pt x="564" y="1375"/>
                    <a:pt x="582" y="1375"/>
                  </a:cubicBezTo>
                  <a:cubicBezTo>
                    <a:pt x="605" y="1375"/>
                    <a:pt x="627" y="1373"/>
                    <a:pt x="649" y="1369"/>
                  </a:cubicBezTo>
                  <a:cubicBezTo>
                    <a:pt x="609" y="1297"/>
                    <a:pt x="511" y="1241"/>
                    <a:pt x="518" y="1192"/>
                  </a:cubicBezTo>
                  <a:cubicBezTo>
                    <a:pt x="521" y="1167"/>
                    <a:pt x="536" y="1157"/>
                    <a:pt x="556" y="1157"/>
                  </a:cubicBezTo>
                  <a:cubicBezTo>
                    <a:pt x="592" y="1157"/>
                    <a:pt x="644" y="1188"/>
                    <a:pt x="688" y="1225"/>
                  </a:cubicBezTo>
                  <a:cubicBezTo>
                    <a:pt x="723" y="1255"/>
                    <a:pt x="780" y="1273"/>
                    <a:pt x="829" y="1273"/>
                  </a:cubicBezTo>
                  <a:cubicBezTo>
                    <a:pt x="875" y="1273"/>
                    <a:pt x="914" y="1257"/>
                    <a:pt x="921" y="1222"/>
                  </a:cubicBezTo>
                  <a:cubicBezTo>
                    <a:pt x="929" y="1180"/>
                    <a:pt x="904" y="1009"/>
                    <a:pt x="831" y="1009"/>
                  </a:cubicBezTo>
                  <a:cubicBezTo>
                    <a:pt x="824" y="1009"/>
                    <a:pt x="815" y="1011"/>
                    <a:pt x="806" y="1015"/>
                  </a:cubicBezTo>
                  <a:cubicBezTo>
                    <a:pt x="769" y="1035"/>
                    <a:pt x="743" y="1044"/>
                    <a:pt x="722" y="1044"/>
                  </a:cubicBezTo>
                  <a:cubicBezTo>
                    <a:pt x="692" y="1044"/>
                    <a:pt x="675" y="1025"/>
                    <a:pt x="655" y="996"/>
                  </a:cubicBezTo>
                  <a:cubicBezTo>
                    <a:pt x="619" y="950"/>
                    <a:pt x="721" y="871"/>
                    <a:pt x="747" y="793"/>
                  </a:cubicBezTo>
                  <a:cubicBezTo>
                    <a:pt x="770" y="714"/>
                    <a:pt x="930" y="743"/>
                    <a:pt x="953" y="681"/>
                  </a:cubicBezTo>
                  <a:cubicBezTo>
                    <a:pt x="980" y="619"/>
                    <a:pt x="849" y="550"/>
                    <a:pt x="796" y="527"/>
                  </a:cubicBezTo>
                  <a:cubicBezTo>
                    <a:pt x="747" y="501"/>
                    <a:pt x="731" y="347"/>
                    <a:pt x="786" y="298"/>
                  </a:cubicBezTo>
                  <a:cubicBezTo>
                    <a:pt x="845" y="252"/>
                    <a:pt x="868" y="65"/>
                    <a:pt x="822" y="19"/>
                  </a:cubicBezTo>
                  <a:cubicBezTo>
                    <a:pt x="810" y="7"/>
                    <a:pt x="789" y="1"/>
                    <a:pt x="765" y="1"/>
                  </a:cubicBezTo>
                  <a:close/>
                  <a:moveTo>
                    <a:pt x="1320" y="790"/>
                  </a:moveTo>
                  <a:cubicBezTo>
                    <a:pt x="1314" y="790"/>
                    <a:pt x="1308" y="799"/>
                    <a:pt x="1304" y="822"/>
                  </a:cubicBezTo>
                  <a:cubicBezTo>
                    <a:pt x="1299" y="856"/>
                    <a:pt x="1286" y="864"/>
                    <a:pt x="1268" y="864"/>
                  </a:cubicBezTo>
                  <a:cubicBezTo>
                    <a:pt x="1248" y="864"/>
                    <a:pt x="1222" y="854"/>
                    <a:pt x="1193" y="854"/>
                  </a:cubicBezTo>
                  <a:cubicBezTo>
                    <a:pt x="1161" y="854"/>
                    <a:pt x="1126" y="866"/>
                    <a:pt x="1091" y="914"/>
                  </a:cubicBezTo>
                  <a:cubicBezTo>
                    <a:pt x="996" y="1051"/>
                    <a:pt x="1150" y="1173"/>
                    <a:pt x="1219" y="1215"/>
                  </a:cubicBezTo>
                  <a:cubicBezTo>
                    <a:pt x="1279" y="1252"/>
                    <a:pt x="1229" y="1304"/>
                    <a:pt x="1160" y="1304"/>
                  </a:cubicBezTo>
                  <a:cubicBezTo>
                    <a:pt x="1149" y="1304"/>
                    <a:pt x="1138" y="1303"/>
                    <a:pt x="1127" y="1300"/>
                  </a:cubicBezTo>
                  <a:cubicBezTo>
                    <a:pt x="1122" y="1299"/>
                    <a:pt x="1118" y="1299"/>
                    <a:pt x="1114" y="1299"/>
                  </a:cubicBezTo>
                  <a:cubicBezTo>
                    <a:pt x="1044" y="1299"/>
                    <a:pt x="1097" y="1429"/>
                    <a:pt x="1212" y="1448"/>
                  </a:cubicBezTo>
                  <a:cubicBezTo>
                    <a:pt x="1217" y="1449"/>
                    <a:pt x="1222" y="1449"/>
                    <a:pt x="1227" y="1449"/>
                  </a:cubicBezTo>
                  <a:cubicBezTo>
                    <a:pt x="1344" y="1449"/>
                    <a:pt x="1464" y="1232"/>
                    <a:pt x="1451" y="1176"/>
                  </a:cubicBezTo>
                  <a:cubicBezTo>
                    <a:pt x="1435" y="1117"/>
                    <a:pt x="1576" y="852"/>
                    <a:pt x="1530" y="822"/>
                  </a:cubicBezTo>
                  <a:cubicBezTo>
                    <a:pt x="1526" y="820"/>
                    <a:pt x="1521" y="818"/>
                    <a:pt x="1517" y="818"/>
                  </a:cubicBezTo>
                  <a:cubicBezTo>
                    <a:pt x="1484" y="818"/>
                    <a:pt x="1456" y="892"/>
                    <a:pt x="1415" y="901"/>
                  </a:cubicBezTo>
                  <a:cubicBezTo>
                    <a:pt x="1414" y="901"/>
                    <a:pt x="1413" y="901"/>
                    <a:pt x="1412" y="901"/>
                  </a:cubicBezTo>
                  <a:cubicBezTo>
                    <a:pt x="1380" y="901"/>
                    <a:pt x="1344" y="790"/>
                    <a:pt x="1320" y="79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2862455" y="2184541"/>
              <a:ext cx="149982" cy="259133"/>
            </a:xfrm>
            <a:custGeom>
              <a:avLst/>
              <a:gdLst/>
              <a:ahLst/>
              <a:cxnLst/>
              <a:rect l="l" t="t" r="r" b="b"/>
              <a:pathLst>
                <a:path w="4092" h="7070" extrusionOk="0">
                  <a:moveTo>
                    <a:pt x="2408" y="5894"/>
                  </a:moveTo>
                  <a:cubicBezTo>
                    <a:pt x="2224" y="5900"/>
                    <a:pt x="2136" y="6264"/>
                    <a:pt x="2185" y="6323"/>
                  </a:cubicBezTo>
                  <a:cubicBezTo>
                    <a:pt x="2187" y="6325"/>
                    <a:pt x="2190" y="6326"/>
                    <a:pt x="2193" y="6326"/>
                  </a:cubicBezTo>
                  <a:cubicBezTo>
                    <a:pt x="2259" y="6326"/>
                    <a:pt x="2580" y="5897"/>
                    <a:pt x="2410" y="5897"/>
                  </a:cubicBezTo>
                  <a:cubicBezTo>
                    <a:pt x="2409" y="5897"/>
                    <a:pt x="2408" y="5897"/>
                    <a:pt x="2408" y="5897"/>
                  </a:cubicBezTo>
                  <a:lnTo>
                    <a:pt x="2408" y="5894"/>
                  </a:lnTo>
                  <a:close/>
                  <a:moveTo>
                    <a:pt x="2992" y="0"/>
                  </a:moveTo>
                  <a:cubicBezTo>
                    <a:pt x="2896" y="0"/>
                    <a:pt x="2863" y="160"/>
                    <a:pt x="2863" y="266"/>
                  </a:cubicBezTo>
                  <a:cubicBezTo>
                    <a:pt x="2863" y="341"/>
                    <a:pt x="2820" y="377"/>
                    <a:pt x="2764" y="377"/>
                  </a:cubicBezTo>
                  <a:cubicBezTo>
                    <a:pt x="2726" y="377"/>
                    <a:pt x="2682" y="360"/>
                    <a:pt x="2644" y="328"/>
                  </a:cubicBezTo>
                  <a:cubicBezTo>
                    <a:pt x="2604" y="297"/>
                    <a:pt x="2563" y="291"/>
                    <a:pt x="2518" y="291"/>
                  </a:cubicBezTo>
                  <a:cubicBezTo>
                    <a:pt x="2494" y="291"/>
                    <a:pt x="2470" y="293"/>
                    <a:pt x="2444" y="293"/>
                  </a:cubicBezTo>
                  <a:cubicBezTo>
                    <a:pt x="2400" y="293"/>
                    <a:pt x="2354" y="289"/>
                    <a:pt x="2303" y="266"/>
                  </a:cubicBezTo>
                  <a:cubicBezTo>
                    <a:pt x="2285" y="258"/>
                    <a:pt x="2270" y="254"/>
                    <a:pt x="2258" y="254"/>
                  </a:cubicBezTo>
                  <a:cubicBezTo>
                    <a:pt x="2177" y="254"/>
                    <a:pt x="2224" y="419"/>
                    <a:pt x="2224" y="502"/>
                  </a:cubicBezTo>
                  <a:cubicBezTo>
                    <a:pt x="2224" y="593"/>
                    <a:pt x="2067" y="593"/>
                    <a:pt x="1975" y="593"/>
                  </a:cubicBezTo>
                  <a:cubicBezTo>
                    <a:pt x="1880" y="593"/>
                    <a:pt x="1726" y="672"/>
                    <a:pt x="1726" y="780"/>
                  </a:cubicBezTo>
                  <a:cubicBezTo>
                    <a:pt x="1726" y="888"/>
                    <a:pt x="1586" y="950"/>
                    <a:pt x="1631" y="1013"/>
                  </a:cubicBezTo>
                  <a:cubicBezTo>
                    <a:pt x="1681" y="1075"/>
                    <a:pt x="1618" y="1137"/>
                    <a:pt x="1556" y="1186"/>
                  </a:cubicBezTo>
                  <a:cubicBezTo>
                    <a:pt x="1494" y="1232"/>
                    <a:pt x="1432" y="1386"/>
                    <a:pt x="1382" y="1435"/>
                  </a:cubicBezTo>
                  <a:cubicBezTo>
                    <a:pt x="1337" y="1481"/>
                    <a:pt x="1415" y="1556"/>
                    <a:pt x="1320" y="1622"/>
                  </a:cubicBezTo>
                  <a:cubicBezTo>
                    <a:pt x="1228" y="1684"/>
                    <a:pt x="1120" y="1635"/>
                    <a:pt x="1071" y="1684"/>
                  </a:cubicBezTo>
                  <a:cubicBezTo>
                    <a:pt x="1025" y="1730"/>
                    <a:pt x="1071" y="1838"/>
                    <a:pt x="1058" y="1979"/>
                  </a:cubicBezTo>
                  <a:cubicBezTo>
                    <a:pt x="1042" y="2120"/>
                    <a:pt x="934" y="2274"/>
                    <a:pt x="839" y="2398"/>
                  </a:cubicBezTo>
                  <a:cubicBezTo>
                    <a:pt x="744" y="2523"/>
                    <a:pt x="871" y="2556"/>
                    <a:pt x="917" y="2569"/>
                  </a:cubicBezTo>
                  <a:cubicBezTo>
                    <a:pt x="963" y="2585"/>
                    <a:pt x="963" y="2664"/>
                    <a:pt x="917" y="2755"/>
                  </a:cubicBezTo>
                  <a:cubicBezTo>
                    <a:pt x="898" y="2795"/>
                    <a:pt x="868" y="2807"/>
                    <a:pt x="835" y="2807"/>
                  </a:cubicBezTo>
                  <a:cubicBezTo>
                    <a:pt x="788" y="2807"/>
                    <a:pt x="734" y="2781"/>
                    <a:pt x="698" y="2772"/>
                  </a:cubicBezTo>
                  <a:cubicBezTo>
                    <a:pt x="693" y="2771"/>
                    <a:pt x="688" y="2770"/>
                    <a:pt x="682" y="2770"/>
                  </a:cubicBezTo>
                  <a:cubicBezTo>
                    <a:pt x="611" y="2770"/>
                    <a:pt x="458" y="2846"/>
                    <a:pt x="370" y="2991"/>
                  </a:cubicBezTo>
                  <a:cubicBezTo>
                    <a:pt x="278" y="3145"/>
                    <a:pt x="308" y="3240"/>
                    <a:pt x="341" y="3319"/>
                  </a:cubicBezTo>
                  <a:cubicBezTo>
                    <a:pt x="370" y="3398"/>
                    <a:pt x="262" y="3489"/>
                    <a:pt x="341" y="3646"/>
                  </a:cubicBezTo>
                  <a:cubicBezTo>
                    <a:pt x="419" y="3800"/>
                    <a:pt x="308" y="3833"/>
                    <a:pt x="324" y="3958"/>
                  </a:cubicBezTo>
                  <a:cubicBezTo>
                    <a:pt x="341" y="4082"/>
                    <a:pt x="527" y="4066"/>
                    <a:pt x="544" y="4190"/>
                  </a:cubicBezTo>
                  <a:cubicBezTo>
                    <a:pt x="557" y="4315"/>
                    <a:pt x="482" y="4361"/>
                    <a:pt x="419" y="4361"/>
                  </a:cubicBezTo>
                  <a:cubicBezTo>
                    <a:pt x="360" y="4361"/>
                    <a:pt x="373" y="4485"/>
                    <a:pt x="436" y="4518"/>
                  </a:cubicBezTo>
                  <a:cubicBezTo>
                    <a:pt x="498" y="4551"/>
                    <a:pt x="482" y="4767"/>
                    <a:pt x="452" y="4829"/>
                  </a:cubicBezTo>
                  <a:cubicBezTo>
                    <a:pt x="419" y="4891"/>
                    <a:pt x="216" y="4829"/>
                    <a:pt x="233" y="4904"/>
                  </a:cubicBezTo>
                  <a:cubicBezTo>
                    <a:pt x="249" y="4983"/>
                    <a:pt x="187" y="5108"/>
                    <a:pt x="187" y="5170"/>
                  </a:cubicBezTo>
                  <a:cubicBezTo>
                    <a:pt x="187" y="5226"/>
                    <a:pt x="173" y="5396"/>
                    <a:pt x="125" y="5396"/>
                  </a:cubicBezTo>
                  <a:cubicBezTo>
                    <a:pt x="120" y="5396"/>
                    <a:pt x="114" y="5394"/>
                    <a:pt x="108" y="5389"/>
                  </a:cubicBezTo>
                  <a:cubicBezTo>
                    <a:pt x="85" y="5376"/>
                    <a:pt x="61" y="5370"/>
                    <a:pt x="37" y="5370"/>
                  </a:cubicBezTo>
                  <a:cubicBezTo>
                    <a:pt x="27" y="5370"/>
                    <a:pt x="17" y="5371"/>
                    <a:pt x="7" y="5373"/>
                  </a:cubicBezTo>
                  <a:lnTo>
                    <a:pt x="7" y="5406"/>
                  </a:lnTo>
                  <a:cubicBezTo>
                    <a:pt x="0" y="5530"/>
                    <a:pt x="52" y="5651"/>
                    <a:pt x="151" y="5733"/>
                  </a:cubicBezTo>
                  <a:cubicBezTo>
                    <a:pt x="259" y="5822"/>
                    <a:pt x="177" y="5949"/>
                    <a:pt x="269" y="6071"/>
                  </a:cubicBezTo>
                  <a:cubicBezTo>
                    <a:pt x="360" y="6195"/>
                    <a:pt x="331" y="6280"/>
                    <a:pt x="432" y="6369"/>
                  </a:cubicBezTo>
                  <a:cubicBezTo>
                    <a:pt x="531" y="6454"/>
                    <a:pt x="544" y="6503"/>
                    <a:pt x="498" y="6614"/>
                  </a:cubicBezTo>
                  <a:cubicBezTo>
                    <a:pt x="455" y="6723"/>
                    <a:pt x="586" y="6696"/>
                    <a:pt x="590" y="6762"/>
                  </a:cubicBezTo>
                  <a:cubicBezTo>
                    <a:pt x="596" y="6831"/>
                    <a:pt x="563" y="6972"/>
                    <a:pt x="596" y="7040"/>
                  </a:cubicBezTo>
                  <a:cubicBezTo>
                    <a:pt x="607" y="7062"/>
                    <a:pt x="622" y="7069"/>
                    <a:pt x="642" y="7069"/>
                  </a:cubicBezTo>
                  <a:cubicBezTo>
                    <a:pt x="683" y="7069"/>
                    <a:pt x="748" y="7038"/>
                    <a:pt x="852" y="7034"/>
                  </a:cubicBezTo>
                  <a:cubicBezTo>
                    <a:pt x="1009" y="7031"/>
                    <a:pt x="970" y="6932"/>
                    <a:pt x="976" y="6841"/>
                  </a:cubicBezTo>
                  <a:cubicBezTo>
                    <a:pt x="983" y="6749"/>
                    <a:pt x="1058" y="6791"/>
                    <a:pt x="1078" y="6736"/>
                  </a:cubicBezTo>
                  <a:cubicBezTo>
                    <a:pt x="1090" y="6701"/>
                    <a:pt x="1144" y="6680"/>
                    <a:pt x="1210" y="6680"/>
                  </a:cubicBezTo>
                  <a:cubicBezTo>
                    <a:pt x="1255" y="6680"/>
                    <a:pt x="1305" y="6690"/>
                    <a:pt x="1350" y="6709"/>
                  </a:cubicBezTo>
                  <a:cubicBezTo>
                    <a:pt x="1372" y="6719"/>
                    <a:pt x="1392" y="6724"/>
                    <a:pt x="1411" y="6724"/>
                  </a:cubicBezTo>
                  <a:cubicBezTo>
                    <a:pt x="1482" y="6724"/>
                    <a:pt x="1521" y="6653"/>
                    <a:pt x="1536" y="6559"/>
                  </a:cubicBezTo>
                  <a:cubicBezTo>
                    <a:pt x="1542" y="6526"/>
                    <a:pt x="1551" y="6514"/>
                    <a:pt x="1562" y="6514"/>
                  </a:cubicBezTo>
                  <a:cubicBezTo>
                    <a:pt x="1589" y="6514"/>
                    <a:pt x="1629" y="6591"/>
                    <a:pt x="1654" y="6608"/>
                  </a:cubicBezTo>
                  <a:cubicBezTo>
                    <a:pt x="1656" y="6609"/>
                    <a:pt x="1658" y="6610"/>
                    <a:pt x="1660" y="6610"/>
                  </a:cubicBezTo>
                  <a:cubicBezTo>
                    <a:pt x="1698" y="6610"/>
                    <a:pt x="1791" y="6421"/>
                    <a:pt x="1838" y="6297"/>
                  </a:cubicBezTo>
                  <a:cubicBezTo>
                    <a:pt x="1860" y="6237"/>
                    <a:pt x="1862" y="6210"/>
                    <a:pt x="1846" y="6210"/>
                  </a:cubicBezTo>
                  <a:cubicBezTo>
                    <a:pt x="1827" y="6210"/>
                    <a:pt x="1784" y="6249"/>
                    <a:pt x="1723" y="6316"/>
                  </a:cubicBezTo>
                  <a:cubicBezTo>
                    <a:pt x="1701" y="6341"/>
                    <a:pt x="1686" y="6352"/>
                    <a:pt x="1676" y="6352"/>
                  </a:cubicBezTo>
                  <a:cubicBezTo>
                    <a:pt x="1635" y="6352"/>
                    <a:pt x="1682" y="6172"/>
                    <a:pt x="1717" y="6090"/>
                  </a:cubicBezTo>
                  <a:cubicBezTo>
                    <a:pt x="1759" y="5989"/>
                    <a:pt x="1759" y="5694"/>
                    <a:pt x="1769" y="5625"/>
                  </a:cubicBezTo>
                  <a:cubicBezTo>
                    <a:pt x="1782" y="5556"/>
                    <a:pt x="1815" y="5455"/>
                    <a:pt x="1956" y="5425"/>
                  </a:cubicBezTo>
                  <a:cubicBezTo>
                    <a:pt x="2093" y="5396"/>
                    <a:pt x="2280" y="5222"/>
                    <a:pt x="2251" y="5150"/>
                  </a:cubicBezTo>
                  <a:cubicBezTo>
                    <a:pt x="2221" y="5081"/>
                    <a:pt x="2444" y="4957"/>
                    <a:pt x="2444" y="4885"/>
                  </a:cubicBezTo>
                  <a:cubicBezTo>
                    <a:pt x="2444" y="4813"/>
                    <a:pt x="2211" y="4590"/>
                    <a:pt x="2133" y="4541"/>
                  </a:cubicBezTo>
                  <a:cubicBezTo>
                    <a:pt x="2057" y="4492"/>
                    <a:pt x="1887" y="4531"/>
                    <a:pt x="1900" y="4479"/>
                  </a:cubicBezTo>
                  <a:cubicBezTo>
                    <a:pt x="1913" y="4423"/>
                    <a:pt x="1880" y="4217"/>
                    <a:pt x="1861" y="4108"/>
                  </a:cubicBezTo>
                  <a:cubicBezTo>
                    <a:pt x="1838" y="4000"/>
                    <a:pt x="1982" y="3892"/>
                    <a:pt x="1982" y="3791"/>
                  </a:cubicBezTo>
                  <a:cubicBezTo>
                    <a:pt x="1982" y="3689"/>
                    <a:pt x="1979" y="3571"/>
                    <a:pt x="2070" y="3538"/>
                  </a:cubicBezTo>
                  <a:cubicBezTo>
                    <a:pt x="2162" y="3502"/>
                    <a:pt x="2103" y="3417"/>
                    <a:pt x="2224" y="3388"/>
                  </a:cubicBezTo>
                  <a:cubicBezTo>
                    <a:pt x="2346" y="3358"/>
                    <a:pt x="2323" y="3181"/>
                    <a:pt x="2454" y="3129"/>
                  </a:cubicBezTo>
                  <a:cubicBezTo>
                    <a:pt x="2585" y="3080"/>
                    <a:pt x="2595" y="3034"/>
                    <a:pt x="2762" y="2952"/>
                  </a:cubicBezTo>
                  <a:cubicBezTo>
                    <a:pt x="2932" y="2870"/>
                    <a:pt x="3217" y="2677"/>
                    <a:pt x="3266" y="2572"/>
                  </a:cubicBezTo>
                  <a:cubicBezTo>
                    <a:pt x="3315" y="2470"/>
                    <a:pt x="3092" y="2366"/>
                    <a:pt x="3233" y="2258"/>
                  </a:cubicBezTo>
                  <a:cubicBezTo>
                    <a:pt x="3374" y="2153"/>
                    <a:pt x="3256" y="2031"/>
                    <a:pt x="3358" y="1992"/>
                  </a:cubicBezTo>
                  <a:cubicBezTo>
                    <a:pt x="3459" y="1953"/>
                    <a:pt x="3499" y="1900"/>
                    <a:pt x="3571" y="1822"/>
                  </a:cubicBezTo>
                  <a:cubicBezTo>
                    <a:pt x="3597" y="1793"/>
                    <a:pt x="3628" y="1785"/>
                    <a:pt x="3664" y="1785"/>
                  </a:cubicBezTo>
                  <a:cubicBezTo>
                    <a:pt x="3708" y="1785"/>
                    <a:pt x="3761" y="1796"/>
                    <a:pt x="3828" y="1796"/>
                  </a:cubicBezTo>
                  <a:cubicBezTo>
                    <a:pt x="3854" y="1796"/>
                    <a:pt x="3883" y="1794"/>
                    <a:pt x="3915" y="1789"/>
                  </a:cubicBezTo>
                  <a:cubicBezTo>
                    <a:pt x="3938" y="1785"/>
                    <a:pt x="3962" y="1783"/>
                    <a:pt x="3985" y="1783"/>
                  </a:cubicBezTo>
                  <a:cubicBezTo>
                    <a:pt x="4022" y="1783"/>
                    <a:pt x="4058" y="1788"/>
                    <a:pt x="4092" y="1796"/>
                  </a:cubicBezTo>
                  <a:cubicBezTo>
                    <a:pt x="4082" y="1720"/>
                    <a:pt x="4065" y="1658"/>
                    <a:pt x="4046" y="1635"/>
                  </a:cubicBezTo>
                  <a:cubicBezTo>
                    <a:pt x="3997" y="1589"/>
                    <a:pt x="3905" y="1465"/>
                    <a:pt x="3984" y="1465"/>
                  </a:cubicBezTo>
                  <a:cubicBezTo>
                    <a:pt x="4059" y="1465"/>
                    <a:pt x="4092" y="1232"/>
                    <a:pt x="3997" y="1186"/>
                  </a:cubicBezTo>
                  <a:cubicBezTo>
                    <a:pt x="3905" y="1137"/>
                    <a:pt x="3997" y="937"/>
                    <a:pt x="3921" y="888"/>
                  </a:cubicBezTo>
                  <a:cubicBezTo>
                    <a:pt x="3843" y="842"/>
                    <a:pt x="3889" y="685"/>
                    <a:pt x="3905" y="577"/>
                  </a:cubicBezTo>
                  <a:cubicBezTo>
                    <a:pt x="3921" y="472"/>
                    <a:pt x="3610" y="377"/>
                    <a:pt x="3436" y="299"/>
                  </a:cubicBezTo>
                  <a:cubicBezTo>
                    <a:pt x="3266" y="220"/>
                    <a:pt x="3187" y="95"/>
                    <a:pt x="3050" y="17"/>
                  </a:cubicBezTo>
                  <a:cubicBezTo>
                    <a:pt x="3029" y="5"/>
                    <a:pt x="3009" y="0"/>
                    <a:pt x="2992" y="0"/>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2985759" y="2368908"/>
              <a:ext cx="75541" cy="35993"/>
            </a:xfrm>
            <a:custGeom>
              <a:avLst/>
              <a:gdLst/>
              <a:ahLst/>
              <a:cxnLst/>
              <a:rect l="l" t="t" r="r" b="b"/>
              <a:pathLst>
                <a:path w="2061" h="982" extrusionOk="0">
                  <a:moveTo>
                    <a:pt x="271" y="302"/>
                  </a:moveTo>
                  <a:cubicBezTo>
                    <a:pt x="194" y="302"/>
                    <a:pt x="95" y="330"/>
                    <a:pt x="138" y="369"/>
                  </a:cubicBezTo>
                  <a:cubicBezTo>
                    <a:pt x="161" y="391"/>
                    <a:pt x="197" y="402"/>
                    <a:pt x="233" y="402"/>
                  </a:cubicBezTo>
                  <a:cubicBezTo>
                    <a:pt x="279" y="402"/>
                    <a:pt x="326" y="383"/>
                    <a:pt x="348" y="343"/>
                  </a:cubicBezTo>
                  <a:cubicBezTo>
                    <a:pt x="363" y="314"/>
                    <a:pt x="322" y="302"/>
                    <a:pt x="271" y="302"/>
                  </a:cubicBezTo>
                  <a:close/>
                  <a:moveTo>
                    <a:pt x="807" y="772"/>
                  </a:moveTo>
                  <a:cubicBezTo>
                    <a:pt x="807" y="772"/>
                    <a:pt x="806" y="772"/>
                    <a:pt x="806" y="772"/>
                  </a:cubicBezTo>
                  <a:cubicBezTo>
                    <a:pt x="807" y="772"/>
                    <a:pt x="807" y="772"/>
                    <a:pt x="807" y="772"/>
                  </a:cubicBezTo>
                  <a:close/>
                  <a:moveTo>
                    <a:pt x="317" y="467"/>
                  </a:moveTo>
                  <a:cubicBezTo>
                    <a:pt x="285" y="467"/>
                    <a:pt x="245" y="472"/>
                    <a:pt x="200" y="484"/>
                  </a:cubicBezTo>
                  <a:cubicBezTo>
                    <a:pt x="28" y="533"/>
                    <a:pt x="1" y="772"/>
                    <a:pt x="68" y="772"/>
                  </a:cubicBezTo>
                  <a:cubicBezTo>
                    <a:pt x="68" y="772"/>
                    <a:pt x="69" y="772"/>
                    <a:pt x="69" y="772"/>
                  </a:cubicBezTo>
                  <a:cubicBezTo>
                    <a:pt x="158" y="765"/>
                    <a:pt x="357" y="602"/>
                    <a:pt x="410" y="549"/>
                  </a:cubicBezTo>
                  <a:cubicBezTo>
                    <a:pt x="449" y="508"/>
                    <a:pt x="410" y="467"/>
                    <a:pt x="317" y="467"/>
                  </a:cubicBezTo>
                  <a:close/>
                  <a:moveTo>
                    <a:pt x="1352" y="0"/>
                  </a:moveTo>
                  <a:cubicBezTo>
                    <a:pt x="1330" y="0"/>
                    <a:pt x="1310" y="2"/>
                    <a:pt x="1291" y="5"/>
                  </a:cubicBezTo>
                  <a:cubicBezTo>
                    <a:pt x="1117" y="38"/>
                    <a:pt x="764" y="38"/>
                    <a:pt x="682" y="127"/>
                  </a:cubicBezTo>
                  <a:cubicBezTo>
                    <a:pt x="597" y="215"/>
                    <a:pt x="390" y="238"/>
                    <a:pt x="482" y="317"/>
                  </a:cubicBezTo>
                  <a:cubicBezTo>
                    <a:pt x="574" y="395"/>
                    <a:pt x="482" y="431"/>
                    <a:pt x="551" y="526"/>
                  </a:cubicBezTo>
                  <a:cubicBezTo>
                    <a:pt x="604" y="601"/>
                    <a:pt x="638" y="641"/>
                    <a:pt x="698" y="641"/>
                  </a:cubicBezTo>
                  <a:cubicBezTo>
                    <a:pt x="712" y="641"/>
                    <a:pt x="727" y="639"/>
                    <a:pt x="744" y="634"/>
                  </a:cubicBezTo>
                  <a:cubicBezTo>
                    <a:pt x="757" y="632"/>
                    <a:pt x="770" y="630"/>
                    <a:pt x="782" y="630"/>
                  </a:cubicBezTo>
                  <a:cubicBezTo>
                    <a:pt x="853" y="630"/>
                    <a:pt x="894" y="679"/>
                    <a:pt x="810" y="765"/>
                  </a:cubicBezTo>
                  <a:cubicBezTo>
                    <a:pt x="810" y="769"/>
                    <a:pt x="810" y="772"/>
                    <a:pt x="807" y="772"/>
                  </a:cubicBezTo>
                  <a:lnTo>
                    <a:pt x="807" y="772"/>
                  </a:lnTo>
                  <a:cubicBezTo>
                    <a:pt x="905" y="764"/>
                    <a:pt x="1009" y="757"/>
                    <a:pt x="1079" y="757"/>
                  </a:cubicBezTo>
                  <a:cubicBezTo>
                    <a:pt x="1120" y="757"/>
                    <a:pt x="1150" y="759"/>
                    <a:pt x="1160" y="765"/>
                  </a:cubicBezTo>
                  <a:cubicBezTo>
                    <a:pt x="1197" y="794"/>
                    <a:pt x="1409" y="963"/>
                    <a:pt x="1481" y="963"/>
                  </a:cubicBezTo>
                  <a:cubicBezTo>
                    <a:pt x="1485" y="963"/>
                    <a:pt x="1488" y="963"/>
                    <a:pt x="1491" y="962"/>
                  </a:cubicBezTo>
                  <a:cubicBezTo>
                    <a:pt x="1499" y="959"/>
                    <a:pt x="1516" y="957"/>
                    <a:pt x="1538" y="957"/>
                  </a:cubicBezTo>
                  <a:cubicBezTo>
                    <a:pt x="1603" y="957"/>
                    <a:pt x="1714" y="969"/>
                    <a:pt x="1802" y="982"/>
                  </a:cubicBezTo>
                  <a:cubicBezTo>
                    <a:pt x="1786" y="952"/>
                    <a:pt x="1789" y="916"/>
                    <a:pt x="1815" y="890"/>
                  </a:cubicBezTo>
                  <a:cubicBezTo>
                    <a:pt x="1858" y="854"/>
                    <a:pt x="1953" y="854"/>
                    <a:pt x="1900" y="782"/>
                  </a:cubicBezTo>
                  <a:cubicBezTo>
                    <a:pt x="1851" y="710"/>
                    <a:pt x="1835" y="693"/>
                    <a:pt x="1828" y="608"/>
                  </a:cubicBezTo>
                  <a:cubicBezTo>
                    <a:pt x="1822" y="520"/>
                    <a:pt x="1799" y="477"/>
                    <a:pt x="1805" y="418"/>
                  </a:cubicBezTo>
                  <a:cubicBezTo>
                    <a:pt x="1815" y="359"/>
                    <a:pt x="1871" y="343"/>
                    <a:pt x="1917" y="248"/>
                  </a:cubicBezTo>
                  <a:cubicBezTo>
                    <a:pt x="1956" y="163"/>
                    <a:pt x="2061" y="150"/>
                    <a:pt x="1982" y="35"/>
                  </a:cubicBezTo>
                  <a:lnTo>
                    <a:pt x="1982" y="35"/>
                  </a:lnTo>
                  <a:cubicBezTo>
                    <a:pt x="1959" y="51"/>
                    <a:pt x="1936" y="61"/>
                    <a:pt x="1910" y="68"/>
                  </a:cubicBezTo>
                  <a:cubicBezTo>
                    <a:pt x="1891" y="74"/>
                    <a:pt x="1869" y="76"/>
                    <a:pt x="1844" y="76"/>
                  </a:cubicBezTo>
                  <a:cubicBezTo>
                    <a:pt x="1708" y="76"/>
                    <a:pt x="1502" y="0"/>
                    <a:pt x="1352"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3124935" y="3133355"/>
              <a:ext cx="96543" cy="117215"/>
            </a:xfrm>
            <a:custGeom>
              <a:avLst/>
              <a:gdLst/>
              <a:ahLst/>
              <a:cxnLst/>
              <a:rect l="l" t="t" r="r" b="b"/>
              <a:pathLst>
                <a:path w="2634" h="3198" extrusionOk="0">
                  <a:moveTo>
                    <a:pt x="429" y="1"/>
                  </a:moveTo>
                  <a:cubicBezTo>
                    <a:pt x="398" y="1"/>
                    <a:pt x="365" y="5"/>
                    <a:pt x="334" y="10"/>
                  </a:cubicBezTo>
                  <a:cubicBezTo>
                    <a:pt x="259" y="27"/>
                    <a:pt x="89" y="128"/>
                    <a:pt x="72" y="187"/>
                  </a:cubicBezTo>
                  <a:cubicBezTo>
                    <a:pt x="62" y="207"/>
                    <a:pt x="49" y="227"/>
                    <a:pt x="30" y="240"/>
                  </a:cubicBezTo>
                  <a:lnTo>
                    <a:pt x="180" y="374"/>
                  </a:lnTo>
                  <a:lnTo>
                    <a:pt x="213" y="610"/>
                  </a:lnTo>
                  <a:lnTo>
                    <a:pt x="347" y="728"/>
                  </a:lnTo>
                  <a:cubicBezTo>
                    <a:pt x="347" y="816"/>
                    <a:pt x="341" y="908"/>
                    <a:pt x="331" y="997"/>
                  </a:cubicBezTo>
                  <a:cubicBezTo>
                    <a:pt x="315" y="1131"/>
                    <a:pt x="197" y="1298"/>
                    <a:pt x="112" y="1383"/>
                  </a:cubicBezTo>
                  <a:cubicBezTo>
                    <a:pt x="72" y="1445"/>
                    <a:pt x="39" y="1514"/>
                    <a:pt x="17" y="1586"/>
                  </a:cubicBezTo>
                  <a:cubicBezTo>
                    <a:pt x="144" y="1619"/>
                    <a:pt x="239" y="1668"/>
                    <a:pt x="233" y="1707"/>
                  </a:cubicBezTo>
                  <a:cubicBezTo>
                    <a:pt x="220" y="1789"/>
                    <a:pt x="0" y="1750"/>
                    <a:pt x="0" y="1917"/>
                  </a:cubicBezTo>
                  <a:lnTo>
                    <a:pt x="0" y="1950"/>
                  </a:lnTo>
                  <a:lnTo>
                    <a:pt x="1238" y="2605"/>
                  </a:lnTo>
                  <a:lnTo>
                    <a:pt x="1222" y="2805"/>
                  </a:lnTo>
                  <a:cubicBezTo>
                    <a:pt x="1222" y="2805"/>
                    <a:pt x="1501" y="3011"/>
                    <a:pt x="1772" y="3198"/>
                  </a:cubicBezTo>
                  <a:cubicBezTo>
                    <a:pt x="1864" y="2952"/>
                    <a:pt x="1972" y="2716"/>
                    <a:pt x="2090" y="2484"/>
                  </a:cubicBezTo>
                  <a:cubicBezTo>
                    <a:pt x="2166" y="2372"/>
                    <a:pt x="2238" y="2392"/>
                    <a:pt x="2300" y="2313"/>
                  </a:cubicBezTo>
                  <a:cubicBezTo>
                    <a:pt x="2319" y="2290"/>
                    <a:pt x="2335" y="2285"/>
                    <a:pt x="2350" y="2285"/>
                  </a:cubicBezTo>
                  <a:cubicBezTo>
                    <a:pt x="2359" y="2285"/>
                    <a:pt x="2368" y="2287"/>
                    <a:pt x="2378" y="2287"/>
                  </a:cubicBezTo>
                  <a:cubicBezTo>
                    <a:pt x="2402" y="2287"/>
                    <a:pt x="2432" y="2276"/>
                    <a:pt x="2480" y="2199"/>
                  </a:cubicBezTo>
                  <a:cubicBezTo>
                    <a:pt x="2487" y="2186"/>
                    <a:pt x="2496" y="2173"/>
                    <a:pt x="2506" y="2156"/>
                  </a:cubicBezTo>
                  <a:lnTo>
                    <a:pt x="2342" y="1901"/>
                  </a:lnTo>
                  <a:lnTo>
                    <a:pt x="2326" y="728"/>
                  </a:lnTo>
                  <a:lnTo>
                    <a:pt x="2477" y="492"/>
                  </a:lnTo>
                  <a:lnTo>
                    <a:pt x="2634" y="263"/>
                  </a:lnTo>
                  <a:lnTo>
                    <a:pt x="2634" y="263"/>
                  </a:lnTo>
                  <a:cubicBezTo>
                    <a:pt x="2578" y="276"/>
                    <a:pt x="2523" y="289"/>
                    <a:pt x="2470" y="309"/>
                  </a:cubicBezTo>
                  <a:cubicBezTo>
                    <a:pt x="2456" y="314"/>
                    <a:pt x="2441" y="316"/>
                    <a:pt x="2427" y="316"/>
                  </a:cubicBezTo>
                  <a:cubicBezTo>
                    <a:pt x="2378" y="316"/>
                    <a:pt x="2332" y="288"/>
                    <a:pt x="2310" y="243"/>
                  </a:cubicBezTo>
                  <a:cubicBezTo>
                    <a:pt x="2304" y="228"/>
                    <a:pt x="2286" y="222"/>
                    <a:pt x="2261" y="222"/>
                  </a:cubicBezTo>
                  <a:cubicBezTo>
                    <a:pt x="2204" y="222"/>
                    <a:pt x="2107" y="256"/>
                    <a:pt x="2025" y="302"/>
                  </a:cubicBezTo>
                  <a:cubicBezTo>
                    <a:pt x="1922" y="361"/>
                    <a:pt x="1864" y="481"/>
                    <a:pt x="1822" y="481"/>
                  </a:cubicBezTo>
                  <a:cubicBezTo>
                    <a:pt x="1817" y="481"/>
                    <a:pt x="1813" y="479"/>
                    <a:pt x="1808" y="476"/>
                  </a:cubicBezTo>
                  <a:cubicBezTo>
                    <a:pt x="1766" y="446"/>
                    <a:pt x="1504" y="410"/>
                    <a:pt x="1432" y="410"/>
                  </a:cubicBezTo>
                  <a:cubicBezTo>
                    <a:pt x="1356" y="410"/>
                    <a:pt x="1124" y="259"/>
                    <a:pt x="1052" y="194"/>
                  </a:cubicBezTo>
                  <a:cubicBezTo>
                    <a:pt x="980" y="128"/>
                    <a:pt x="770" y="158"/>
                    <a:pt x="718" y="128"/>
                  </a:cubicBezTo>
                  <a:cubicBezTo>
                    <a:pt x="668" y="99"/>
                    <a:pt x="567" y="76"/>
                    <a:pt x="531" y="33"/>
                  </a:cubicBezTo>
                  <a:cubicBezTo>
                    <a:pt x="510" y="9"/>
                    <a:pt x="472" y="1"/>
                    <a:pt x="429"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3071970" y="3142115"/>
              <a:ext cx="65608" cy="67770"/>
            </a:xfrm>
            <a:custGeom>
              <a:avLst/>
              <a:gdLst/>
              <a:ahLst/>
              <a:cxnLst/>
              <a:rect l="l" t="t" r="r" b="b"/>
              <a:pathLst>
                <a:path w="1790" h="1849" extrusionOk="0">
                  <a:moveTo>
                    <a:pt x="1475" y="1"/>
                  </a:moveTo>
                  <a:cubicBezTo>
                    <a:pt x="1432" y="37"/>
                    <a:pt x="1370" y="73"/>
                    <a:pt x="1367" y="106"/>
                  </a:cubicBezTo>
                  <a:cubicBezTo>
                    <a:pt x="1361" y="133"/>
                    <a:pt x="1320" y="145"/>
                    <a:pt x="1274" y="145"/>
                  </a:cubicBezTo>
                  <a:cubicBezTo>
                    <a:pt x="1233" y="145"/>
                    <a:pt x="1188" y="136"/>
                    <a:pt x="1160" y="122"/>
                  </a:cubicBezTo>
                  <a:cubicBezTo>
                    <a:pt x="1150" y="117"/>
                    <a:pt x="1137" y="115"/>
                    <a:pt x="1122" y="115"/>
                  </a:cubicBezTo>
                  <a:cubicBezTo>
                    <a:pt x="1053" y="115"/>
                    <a:pt x="945" y="166"/>
                    <a:pt x="921" y="204"/>
                  </a:cubicBezTo>
                  <a:cubicBezTo>
                    <a:pt x="916" y="211"/>
                    <a:pt x="910" y="214"/>
                    <a:pt x="903" y="214"/>
                  </a:cubicBezTo>
                  <a:cubicBezTo>
                    <a:pt x="863" y="214"/>
                    <a:pt x="786" y="131"/>
                    <a:pt x="723" y="131"/>
                  </a:cubicBezTo>
                  <a:cubicBezTo>
                    <a:pt x="720" y="131"/>
                    <a:pt x="717" y="131"/>
                    <a:pt x="715" y="132"/>
                  </a:cubicBezTo>
                  <a:cubicBezTo>
                    <a:pt x="633" y="148"/>
                    <a:pt x="551" y="171"/>
                    <a:pt x="469" y="204"/>
                  </a:cubicBezTo>
                  <a:cubicBezTo>
                    <a:pt x="469" y="204"/>
                    <a:pt x="443" y="407"/>
                    <a:pt x="443" y="486"/>
                  </a:cubicBezTo>
                  <a:cubicBezTo>
                    <a:pt x="443" y="564"/>
                    <a:pt x="551" y="581"/>
                    <a:pt x="551" y="646"/>
                  </a:cubicBezTo>
                  <a:cubicBezTo>
                    <a:pt x="551" y="712"/>
                    <a:pt x="462" y="771"/>
                    <a:pt x="456" y="813"/>
                  </a:cubicBezTo>
                  <a:cubicBezTo>
                    <a:pt x="449" y="859"/>
                    <a:pt x="390" y="885"/>
                    <a:pt x="318" y="908"/>
                  </a:cubicBezTo>
                  <a:cubicBezTo>
                    <a:pt x="246" y="931"/>
                    <a:pt x="253" y="1046"/>
                    <a:pt x="194" y="1088"/>
                  </a:cubicBezTo>
                  <a:cubicBezTo>
                    <a:pt x="138" y="1134"/>
                    <a:pt x="151" y="1242"/>
                    <a:pt x="112" y="1321"/>
                  </a:cubicBezTo>
                  <a:cubicBezTo>
                    <a:pt x="76" y="1413"/>
                    <a:pt x="56" y="1508"/>
                    <a:pt x="56" y="1606"/>
                  </a:cubicBezTo>
                  <a:cubicBezTo>
                    <a:pt x="56" y="1681"/>
                    <a:pt x="46" y="1789"/>
                    <a:pt x="0" y="1845"/>
                  </a:cubicBezTo>
                  <a:cubicBezTo>
                    <a:pt x="14" y="1848"/>
                    <a:pt x="29" y="1849"/>
                    <a:pt x="43" y="1849"/>
                  </a:cubicBezTo>
                  <a:cubicBezTo>
                    <a:pt x="85" y="1849"/>
                    <a:pt x="127" y="1838"/>
                    <a:pt x="164" y="1816"/>
                  </a:cubicBezTo>
                  <a:cubicBezTo>
                    <a:pt x="276" y="1776"/>
                    <a:pt x="387" y="1740"/>
                    <a:pt x="498" y="1714"/>
                  </a:cubicBezTo>
                  <a:lnTo>
                    <a:pt x="774" y="1691"/>
                  </a:lnTo>
                  <a:cubicBezTo>
                    <a:pt x="833" y="1521"/>
                    <a:pt x="924" y="1364"/>
                    <a:pt x="1023" y="1337"/>
                  </a:cubicBezTo>
                  <a:cubicBezTo>
                    <a:pt x="1075" y="1321"/>
                    <a:pt x="1136" y="1314"/>
                    <a:pt x="1198" y="1314"/>
                  </a:cubicBezTo>
                  <a:cubicBezTo>
                    <a:pt x="1287" y="1314"/>
                    <a:pt x="1379" y="1328"/>
                    <a:pt x="1458" y="1347"/>
                  </a:cubicBezTo>
                  <a:cubicBezTo>
                    <a:pt x="1481" y="1275"/>
                    <a:pt x="1514" y="1206"/>
                    <a:pt x="1557" y="1144"/>
                  </a:cubicBezTo>
                  <a:cubicBezTo>
                    <a:pt x="1638" y="1062"/>
                    <a:pt x="1756" y="892"/>
                    <a:pt x="1773" y="758"/>
                  </a:cubicBezTo>
                  <a:cubicBezTo>
                    <a:pt x="1783" y="669"/>
                    <a:pt x="1789" y="581"/>
                    <a:pt x="1789" y="489"/>
                  </a:cubicBezTo>
                  <a:lnTo>
                    <a:pt x="1658" y="371"/>
                  </a:lnTo>
                  <a:lnTo>
                    <a:pt x="1625" y="135"/>
                  </a:lnTo>
                  <a:lnTo>
                    <a:pt x="1475" y="1"/>
                  </a:ln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3395442" y="2600705"/>
              <a:ext cx="212585" cy="124179"/>
            </a:xfrm>
            <a:custGeom>
              <a:avLst/>
              <a:gdLst/>
              <a:ahLst/>
              <a:cxnLst/>
              <a:rect l="l" t="t" r="r" b="b"/>
              <a:pathLst>
                <a:path w="5800" h="3388" extrusionOk="0">
                  <a:moveTo>
                    <a:pt x="872" y="1"/>
                  </a:moveTo>
                  <a:lnTo>
                    <a:pt x="43" y="220"/>
                  </a:lnTo>
                  <a:lnTo>
                    <a:pt x="4" y="1671"/>
                  </a:lnTo>
                  <a:cubicBezTo>
                    <a:pt x="4" y="1671"/>
                    <a:pt x="1" y="1671"/>
                    <a:pt x="1" y="1675"/>
                  </a:cubicBezTo>
                  <a:cubicBezTo>
                    <a:pt x="73" y="1704"/>
                    <a:pt x="151" y="1724"/>
                    <a:pt x="233" y="1727"/>
                  </a:cubicBezTo>
                  <a:cubicBezTo>
                    <a:pt x="239" y="1728"/>
                    <a:pt x="245" y="1728"/>
                    <a:pt x="250" y="1728"/>
                  </a:cubicBezTo>
                  <a:cubicBezTo>
                    <a:pt x="357" y="1728"/>
                    <a:pt x="348" y="1639"/>
                    <a:pt x="348" y="1573"/>
                  </a:cubicBezTo>
                  <a:cubicBezTo>
                    <a:pt x="348" y="1507"/>
                    <a:pt x="472" y="1399"/>
                    <a:pt x="568" y="1399"/>
                  </a:cubicBezTo>
                  <a:cubicBezTo>
                    <a:pt x="573" y="1399"/>
                    <a:pt x="577" y="1399"/>
                    <a:pt x="581" y="1400"/>
                  </a:cubicBezTo>
                  <a:cubicBezTo>
                    <a:pt x="584" y="1400"/>
                    <a:pt x="587" y="1400"/>
                    <a:pt x="590" y="1400"/>
                  </a:cubicBezTo>
                  <a:cubicBezTo>
                    <a:pt x="675" y="1400"/>
                    <a:pt x="670" y="1272"/>
                    <a:pt x="698" y="1272"/>
                  </a:cubicBezTo>
                  <a:cubicBezTo>
                    <a:pt x="751" y="1272"/>
                    <a:pt x="800" y="1246"/>
                    <a:pt x="833" y="1206"/>
                  </a:cubicBezTo>
                  <a:cubicBezTo>
                    <a:pt x="841" y="1193"/>
                    <a:pt x="858" y="1187"/>
                    <a:pt x="880" y="1187"/>
                  </a:cubicBezTo>
                  <a:cubicBezTo>
                    <a:pt x="939" y="1187"/>
                    <a:pt x="1030" y="1226"/>
                    <a:pt x="1065" y="1262"/>
                  </a:cubicBezTo>
                  <a:cubicBezTo>
                    <a:pt x="1115" y="1311"/>
                    <a:pt x="1229" y="1331"/>
                    <a:pt x="1318" y="1350"/>
                  </a:cubicBezTo>
                  <a:cubicBezTo>
                    <a:pt x="1403" y="1370"/>
                    <a:pt x="1432" y="1642"/>
                    <a:pt x="1432" y="1698"/>
                  </a:cubicBezTo>
                  <a:cubicBezTo>
                    <a:pt x="1432" y="1757"/>
                    <a:pt x="1848" y="1747"/>
                    <a:pt x="1917" y="1757"/>
                  </a:cubicBezTo>
                  <a:cubicBezTo>
                    <a:pt x="1986" y="1766"/>
                    <a:pt x="1986" y="1881"/>
                    <a:pt x="2051" y="1970"/>
                  </a:cubicBezTo>
                  <a:cubicBezTo>
                    <a:pt x="2114" y="2055"/>
                    <a:pt x="2160" y="2146"/>
                    <a:pt x="2199" y="2241"/>
                  </a:cubicBezTo>
                  <a:cubicBezTo>
                    <a:pt x="2228" y="2310"/>
                    <a:pt x="2467" y="2395"/>
                    <a:pt x="2526" y="2484"/>
                  </a:cubicBezTo>
                  <a:cubicBezTo>
                    <a:pt x="2582" y="2572"/>
                    <a:pt x="2769" y="2657"/>
                    <a:pt x="2903" y="2707"/>
                  </a:cubicBezTo>
                  <a:cubicBezTo>
                    <a:pt x="3034" y="2754"/>
                    <a:pt x="3159" y="2930"/>
                    <a:pt x="3235" y="2930"/>
                  </a:cubicBezTo>
                  <a:cubicBezTo>
                    <a:pt x="3237" y="2930"/>
                    <a:pt x="3239" y="2930"/>
                    <a:pt x="3241" y="2929"/>
                  </a:cubicBezTo>
                  <a:cubicBezTo>
                    <a:pt x="3244" y="2929"/>
                    <a:pt x="3248" y="2929"/>
                    <a:pt x="3252" y="2929"/>
                  </a:cubicBezTo>
                  <a:cubicBezTo>
                    <a:pt x="3338" y="2929"/>
                    <a:pt x="3532" y="3024"/>
                    <a:pt x="3532" y="3024"/>
                  </a:cubicBezTo>
                  <a:lnTo>
                    <a:pt x="3558" y="3241"/>
                  </a:lnTo>
                  <a:cubicBezTo>
                    <a:pt x="3568" y="3241"/>
                    <a:pt x="3578" y="3237"/>
                    <a:pt x="3585" y="3234"/>
                  </a:cubicBezTo>
                  <a:cubicBezTo>
                    <a:pt x="3600" y="3229"/>
                    <a:pt x="3614" y="3227"/>
                    <a:pt x="3628" y="3227"/>
                  </a:cubicBezTo>
                  <a:cubicBezTo>
                    <a:pt x="3720" y="3227"/>
                    <a:pt x="3780" y="3326"/>
                    <a:pt x="3856" y="3326"/>
                  </a:cubicBezTo>
                  <a:cubicBezTo>
                    <a:pt x="3906" y="3336"/>
                    <a:pt x="3951" y="3355"/>
                    <a:pt x="3987" y="3388"/>
                  </a:cubicBezTo>
                  <a:cubicBezTo>
                    <a:pt x="3981" y="3198"/>
                    <a:pt x="4050" y="3103"/>
                    <a:pt x="4125" y="3044"/>
                  </a:cubicBezTo>
                  <a:cubicBezTo>
                    <a:pt x="4210" y="2979"/>
                    <a:pt x="4066" y="2861"/>
                    <a:pt x="4086" y="2756"/>
                  </a:cubicBezTo>
                  <a:cubicBezTo>
                    <a:pt x="4105" y="2648"/>
                    <a:pt x="3863" y="2592"/>
                    <a:pt x="3879" y="2504"/>
                  </a:cubicBezTo>
                  <a:cubicBezTo>
                    <a:pt x="3899" y="2415"/>
                    <a:pt x="4102" y="2425"/>
                    <a:pt x="4191" y="2386"/>
                  </a:cubicBezTo>
                  <a:cubicBezTo>
                    <a:pt x="4279" y="2346"/>
                    <a:pt x="4210" y="2202"/>
                    <a:pt x="4295" y="2202"/>
                  </a:cubicBezTo>
                  <a:cubicBezTo>
                    <a:pt x="4384" y="2202"/>
                    <a:pt x="4423" y="2114"/>
                    <a:pt x="4453" y="2028"/>
                  </a:cubicBezTo>
                  <a:cubicBezTo>
                    <a:pt x="4464" y="1994"/>
                    <a:pt x="4493" y="1986"/>
                    <a:pt x="4528" y="1986"/>
                  </a:cubicBezTo>
                  <a:cubicBezTo>
                    <a:pt x="4557" y="1986"/>
                    <a:pt x="4590" y="1992"/>
                    <a:pt x="4622" y="1992"/>
                  </a:cubicBezTo>
                  <a:cubicBezTo>
                    <a:pt x="4652" y="1992"/>
                    <a:pt x="4682" y="1987"/>
                    <a:pt x="4705" y="1970"/>
                  </a:cubicBezTo>
                  <a:cubicBezTo>
                    <a:pt x="4756" y="1929"/>
                    <a:pt x="4828" y="1900"/>
                    <a:pt x="4877" y="1900"/>
                  </a:cubicBezTo>
                  <a:cubicBezTo>
                    <a:pt x="4900" y="1900"/>
                    <a:pt x="4918" y="1906"/>
                    <a:pt x="4928" y="1920"/>
                  </a:cubicBezTo>
                  <a:cubicBezTo>
                    <a:pt x="4951" y="1960"/>
                    <a:pt x="4852" y="2123"/>
                    <a:pt x="4810" y="2189"/>
                  </a:cubicBezTo>
                  <a:cubicBezTo>
                    <a:pt x="4947" y="2186"/>
                    <a:pt x="5150" y="2163"/>
                    <a:pt x="5190" y="2123"/>
                  </a:cubicBezTo>
                  <a:cubicBezTo>
                    <a:pt x="5199" y="2114"/>
                    <a:pt x="5214" y="2110"/>
                    <a:pt x="5231" y="2110"/>
                  </a:cubicBezTo>
                  <a:cubicBezTo>
                    <a:pt x="5275" y="2110"/>
                    <a:pt x="5337" y="2131"/>
                    <a:pt x="5392" y="2131"/>
                  </a:cubicBezTo>
                  <a:cubicBezTo>
                    <a:pt x="5436" y="2131"/>
                    <a:pt x="5475" y="2118"/>
                    <a:pt x="5498" y="2071"/>
                  </a:cubicBezTo>
                  <a:cubicBezTo>
                    <a:pt x="5563" y="1943"/>
                    <a:pt x="5799" y="2028"/>
                    <a:pt x="5645" y="1901"/>
                  </a:cubicBezTo>
                  <a:cubicBezTo>
                    <a:pt x="5518" y="1797"/>
                    <a:pt x="5316" y="1675"/>
                    <a:pt x="5231" y="1675"/>
                  </a:cubicBezTo>
                  <a:cubicBezTo>
                    <a:pt x="5211" y="1675"/>
                    <a:pt x="5197" y="1682"/>
                    <a:pt x="5193" y="1698"/>
                  </a:cubicBezTo>
                  <a:cubicBezTo>
                    <a:pt x="5181" y="1741"/>
                    <a:pt x="5127" y="1763"/>
                    <a:pt x="5070" y="1763"/>
                  </a:cubicBezTo>
                  <a:cubicBezTo>
                    <a:pt x="5019" y="1763"/>
                    <a:pt x="4965" y="1746"/>
                    <a:pt x="4934" y="1711"/>
                  </a:cubicBezTo>
                  <a:cubicBezTo>
                    <a:pt x="4886" y="1653"/>
                    <a:pt x="4847" y="1589"/>
                    <a:pt x="4753" y="1589"/>
                  </a:cubicBezTo>
                  <a:cubicBezTo>
                    <a:pt x="4718" y="1589"/>
                    <a:pt x="4676" y="1598"/>
                    <a:pt x="4623" y="1619"/>
                  </a:cubicBezTo>
                  <a:cubicBezTo>
                    <a:pt x="4430" y="1694"/>
                    <a:pt x="4302" y="1799"/>
                    <a:pt x="4289" y="1878"/>
                  </a:cubicBezTo>
                  <a:cubicBezTo>
                    <a:pt x="4280" y="1927"/>
                    <a:pt x="4221" y="1978"/>
                    <a:pt x="4178" y="1978"/>
                  </a:cubicBezTo>
                  <a:cubicBezTo>
                    <a:pt x="4155" y="1978"/>
                    <a:pt x="4136" y="1963"/>
                    <a:pt x="4132" y="1927"/>
                  </a:cubicBezTo>
                  <a:cubicBezTo>
                    <a:pt x="4122" y="1825"/>
                    <a:pt x="3965" y="1786"/>
                    <a:pt x="3860" y="1760"/>
                  </a:cubicBezTo>
                  <a:cubicBezTo>
                    <a:pt x="3829" y="1752"/>
                    <a:pt x="3793" y="1751"/>
                    <a:pt x="3757" y="1751"/>
                  </a:cubicBezTo>
                  <a:cubicBezTo>
                    <a:pt x="3747" y="1751"/>
                    <a:pt x="3738" y="1751"/>
                    <a:pt x="3728" y="1751"/>
                  </a:cubicBezTo>
                  <a:cubicBezTo>
                    <a:pt x="3653" y="1751"/>
                    <a:pt x="3585" y="1748"/>
                    <a:pt x="3575" y="1685"/>
                  </a:cubicBezTo>
                  <a:cubicBezTo>
                    <a:pt x="3558" y="1580"/>
                    <a:pt x="3408" y="1462"/>
                    <a:pt x="3395" y="1347"/>
                  </a:cubicBezTo>
                  <a:cubicBezTo>
                    <a:pt x="3381" y="1229"/>
                    <a:pt x="3421" y="1062"/>
                    <a:pt x="3316" y="1036"/>
                  </a:cubicBezTo>
                  <a:cubicBezTo>
                    <a:pt x="3211" y="1010"/>
                    <a:pt x="3149" y="843"/>
                    <a:pt x="3057" y="843"/>
                  </a:cubicBezTo>
                  <a:cubicBezTo>
                    <a:pt x="2965" y="843"/>
                    <a:pt x="2461" y="843"/>
                    <a:pt x="2399" y="816"/>
                  </a:cubicBezTo>
                  <a:cubicBezTo>
                    <a:pt x="2392" y="814"/>
                    <a:pt x="2384" y="813"/>
                    <a:pt x="2373" y="813"/>
                  </a:cubicBezTo>
                  <a:cubicBezTo>
                    <a:pt x="2298" y="813"/>
                    <a:pt x="2125" y="867"/>
                    <a:pt x="2031" y="867"/>
                  </a:cubicBezTo>
                  <a:cubicBezTo>
                    <a:pt x="1999" y="867"/>
                    <a:pt x="1976" y="860"/>
                    <a:pt x="1970" y="843"/>
                  </a:cubicBezTo>
                  <a:cubicBezTo>
                    <a:pt x="1950" y="780"/>
                    <a:pt x="1717" y="528"/>
                    <a:pt x="1586" y="423"/>
                  </a:cubicBezTo>
                  <a:cubicBezTo>
                    <a:pt x="1573" y="482"/>
                    <a:pt x="1540" y="531"/>
                    <a:pt x="1491" y="564"/>
                  </a:cubicBezTo>
                  <a:cubicBezTo>
                    <a:pt x="1385" y="642"/>
                    <a:pt x="1280" y="680"/>
                    <a:pt x="1203" y="680"/>
                  </a:cubicBezTo>
                  <a:cubicBezTo>
                    <a:pt x="1105" y="680"/>
                    <a:pt x="1051" y="618"/>
                    <a:pt x="1095" y="499"/>
                  </a:cubicBezTo>
                  <a:cubicBezTo>
                    <a:pt x="1174" y="282"/>
                    <a:pt x="1180" y="33"/>
                    <a:pt x="1056" y="33"/>
                  </a:cubicBezTo>
                  <a:cubicBezTo>
                    <a:pt x="931" y="33"/>
                    <a:pt x="1013" y="479"/>
                    <a:pt x="918" y="508"/>
                  </a:cubicBezTo>
                  <a:cubicBezTo>
                    <a:pt x="915" y="509"/>
                    <a:pt x="913" y="510"/>
                    <a:pt x="910" y="510"/>
                  </a:cubicBezTo>
                  <a:cubicBezTo>
                    <a:pt x="831" y="510"/>
                    <a:pt x="802" y="178"/>
                    <a:pt x="872"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2785481" y="1906304"/>
              <a:ext cx="311253" cy="490264"/>
            </a:xfrm>
            <a:custGeom>
              <a:avLst/>
              <a:gdLst/>
              <a:ahLst/>
              <a:cxnLst/>
              <a:rect l="l" t="t" r="r" b="b"/>
              <a:pathLst>
                <a:path w="8492" h="13376" extrusionOk="0">
                  <a:moveTo>
                    <a:pt x="4819" y="1"/>
                  </a:moveTo>
                  <a:cubicBezTo>
                    <a:pt x="4817" y="1"/>
                    <a:pt x="4815" y="1"/>
                    <a:pt x="4812" y="1"/>
                  </a:cubicBezTo>
                  <a:cubicBezTo>
                    <a:pt x="4754" y="8"/>
                    <a:pt x="4871" y="90"/>
                    <a:pt x="4835" y="149"/>
                  </a:cubicBezTo>
                  <a:cubicBezTo>
                    <a:pt x="4828" y="159"/>
                    <a:pt x="4817" y="164"/>
                    <a:pt x="4803" y="164"/>
                  </a:cubicBezTo>
                  <a:cubicBezTo>
                    <a:pt x="4746" y="164"/>
                    <a:pt x="4641" y="88"/>
                    <a:pt x="4596" y="83"/>
                  </a:cubicBezTo>
                  <a:cubicBezTo>
                    <a:pt x="4594" y="83"/>
                    <a:pt x="4592" y="83"/>
                    <a:pt x="4591" y="83"/>
                  </a:cubicBezTo>
                  <a:cubicBezTo>
                    <a:pt x="4544" y="83"/>
                    <a:pt x="4631" y="206"/>
                    <a:pt x="4603" y="263"/>
                  </a:cubicBezTo>
                  <a:cubicBezTo>
                    <a:pt x="4600" y="270"/>
                    <a:pt x="4595" y="273"/>
                    <a:pt x="4590" y="273"/>
                  </a:cubicBezTo>
                  <a:cubicBezTo>
                    <a:pt x="4547" y="273"/>
                    <a:pt x="4444" y="90"/>
                    <a:pt x="4357" y="90"/>
                  </a:cubicBezTo>
                  <a:cubicBezTo>
                    <a:pt x="4256" y="90"/>
                    <a:pt x="4292" y="204"/>
                    <a:pt x="4220" y="211"/>
                  </a:cubicBezTo>
                  <a:cubicBezTo>
                    <a:pt x="4147" y="217"/>
                    <a:pt x="4321" y="309"/>
                    <a:pt x="4387" y="361"/>
                  </a:cubicBezTo>
                  <a:cubicBezTo>
                    <a:pt x="4452" y="411"/>
                    <a:pt x="4279" y="414"/>
                    <a:pt x="4351" y="483"/>
                  </a:cubicBezTo>
                  <a:cubicBezTo>
                    <a:pt x="4420" y="553"/>
                    <a:pt x="4554" y="575"/>
                    <a:pt x="4709" y="575"/>
                  </a:cubicBezTo>
                  <a:cubicBezTo>
                    <a:pt x="4980" y="575"/>
                    <a:pt x="5312" y="507"/>
                    <a:pt x="5466" y="507"/>
                  </a:cubicBezTo>
                  <a:cubicBezTo>
                    <a:pt x="5500" y="507"/>
                    <a:pt x="5526" y="511"/>
                    <a:pt x="5540" y="519"/>
                  </a:cubicBezTo>
                  <a:cubicBezTo>
                    <a:pt x="5658" y="584"/>
                    <a:pt x="4822" y="663"/>
                    <a:pt x="4858" y="751"/>
                  </a:cubicBezTo>
                  <a:cubicBezTo>
                    <a:pt x="4885" y="817"/>
                    <a:pt x="5272" y="874"/>
                    <a:pt x="5488" y="874"/>
                  </a:cubicBezTo>
                  <a:cubicBezTo>
                    <a:pt x="5561" y="874"/>
                    <a:pt x="5615" y="868"/>
                    <a:pt x="5628" y="853"/>
                  </a:cubicBezTo>
                  <a:cubicBezTo>
                    <a:pt x="5635" y="844"/>
                    <a:pt x="5644" y="841"/>
                    <a:pt x="5653" y="841"/>
                  </a:cubicBezTo>
                  <a:cubicBezTo>
                    <a:pt x="5713" y="841"/>
                    <a:pt x="5827" y="973"/>
                    <a:pt x="6021" y="984"/>
                  </a:cubicBezTo>
                  <a:cubicBezTo>
                    <a:pt x="6035" y="985"/>
                    <a:pt x="6048" y="985"/>
                    <a:pt x="6060" y="985"/>
                  </a:cubicBezTo>
                  <a:cubicBezTo>
                    <a:pt x="6245" y="985"/>
                    <a:pt x="6234" y="895"/>
                    <a:pt x="6388" y="889"/>
                  </a:cubicBezTo>
                  <a:cubicBezTo>
                    <a:pt x="6552" y="882"/>
                    <a:pt x="6804" y="804"/>
                    <a:pt x="6811" y="709"/>
                  </a:cubicBezTo>
                  <a:cubicBezTo>
                    <a:pt x="6817" y="614"/>
                    <a:pt x="7305" y="496"/>
                    <a:pt x="7260" y="339"/>
                  </a:cubicBezTo>
                  <a:cubicBezTo>
                    <a:pt x="7237" y="253"/>
                    <a:pt x="7094" y="244"/>
                    <a:pt x="6945" y="244"/>
                  </a:cubicBezTo>
                  <a:cubicBezTo>
                    <a:pt x="6901" y="244"/>
                    <a:pt x="6857" y="245"/>
                    <a:pt x="6816" y="245"/>
                  </a:cubicBezTo>
                  <a:cubicBezTo>
                    <a:pt x="6731" y="245"/>
                    <a:pt x="6656" y="241"/>
                    <a:pt x="6614" y="221"/>
                  </a:cubicBezTo>
                  <a:cubicBezTo>
                    <a:pt x="6527" y="177"/>
                    <a:pt x="6362" y="125"/>
                    <a:pt x="6247" y="125"/>
                  </a:cubicBezTo>
                  <a:cubicBezTo>
                    <a:pt x="6189" y="125"/>
                    <a:pt x="6144" y="138"/>
                    <a:pt x="6126" y="171"/>
                  </a:cubicBezTo>
                  <a:cubicBezTo>
                    <a:pt x="6092" y="242"/>
                    <a:pt x="6039" y="278"/>
                    <a:pt x="5996" y="278"/>
                  </a:cubicBezTo>
                  <a:cubicBezTo>
                    <a:pt x="5976" y="278"/>
                    <a:pt x="5959" y="271"/>
                    <a:pt x="5946" y="257"/>
                  </a:cubicBezTo>
                  <a:cubicBezTo>
                    <a:pt x="5909" y="219"/>
                    <a:pt x="5954" y="35"/>
                    <a:pt x="5822" y="35"/>
                  </a:cubicBezTo>
                  <a:cubicBezTo>
                    <a:pt x="5804" y="35"/>
                    <a:pt x="5782" y="39"/>
                    <a:pt x="5756" y="47"/>
                  </a:cubicBezTo>
                  <a:cubicBezTo>
                    <a:pt x="5546" y="113"/>
                    <a:pt x="5743" y="339"/>
                    <a:pt x="5700" y="368"/>
                  </a:cubicBezTo>
                  <a:cubicBezTo>
                    <a:pt x="5694" y="372"/>
                    <a:pt x="5684" y="373"/>
                    <a:pt x="5673" y="373"/>
                  </a:cubicBezTo>
                  <a:cubicBezTo>
                    <a:pt x="5602" y="373"/>
                    <a:pt x="5452" y="308"/>
                    <a:pt x="5438" y="221"/>
                  </a:cubicBezTo>
                  <a:cubicBezTo>
                    <a:pt x="5435" y="200"/>
                    <a:pt x="5422" y="192"/>
                    <a:pt x="5405" y="192"/>
                  </a:cubicBezTo>
                  <a:cubicBezTo>
                    <a:pt x="5358" y="192"/>
                    <a:pt x="5273" y="246"/>
                    <a:pt x="5218" y="246"/>
                  </a:cubicBezTo>
                  <a:cubicBezTo>
                    <a:pt x="5195" y="246"/>
                    <a:pt x="5177" y="236"/>
                    <a:pt x="5170" y="208"/>
                  </a:cubicBezTo>
                  <a:cubicBezTo>
                    <a:pt x="5141" y="87"/>
                    <a:pt x="4890" y="1"/>
                    <a:pt x="4819" y="1"/>
                  </a:cubicBezTo>
                  <a:close/>
                  <a:moveTo>
                    <a:pt x="1921" y="1239"/>
                  </a:moveTo>
                  <a:cubicBezTo>
                    <a:pt x="1907" y="1239"/>
                    <a:pt x="1892" y="1241"/>
                    <a:pt x="1874" y="1246"/>
                  </a:cubicBezTo>
                  <a:cubicBezTo>
                    <a:pt x="1743" y="1285"/>
                    <a:pt x="1989" y="1515"/>
                    <a:pt x="2077" y="1538"/>
                  </a:cubicBezTo>
                  <a:cubicBezTo>
                    <a:pt x="2160" y="1560"/>
                    <a:pt x="2225" y="1698"/>
                    <a:pt x="2304" y="1698"/>
                  </a:cubicBezTo>
                  <a:cubicBezTo>
                    <a:pt x="2306" y="1698"/>
                    <a:pt x="2308" y="1698"/>
                    <a:pt x="2310" y="1698"/>
                  </a:cubicBezTo>
                  <a:cubicBezTo>
                    <a:pt x="2346" y="1695"/>
                    <a:pt x="2185" y="1515"/>
                    <a:pt x="2090" y="1413"/>
                  </a:cubicBezTo>
                  <a:cubicBezTo>
                    <a:pt x="2009" y="1326"/>
                    <a:pt x="2002" y="1239"/>
                    <a:pt x="1921" y="1239"/>
                  </a:cubicBezTo>
                  <a:close/>
                  <a:moveTo>
                    <a:pt x="3677" y="327"/>
                  </a:moveTo>
                  <a:cubicBezTo>
                    <a:pt x="3624" y="327"/>
                    <a:pt x="3671" y="474"/>
                    <a:pt x="3607" y="489"/>
                  </a:cubicBezTo>
                  <a:cubicBezTo>
                    <a:pt x="3541" y="502"/>
                    <a:pt x="3456" y="571"/>
                    <a:pt x="3564" y="640"/>
                  </a:cubicBezTo>
                  <a:cubicBezTo>
                    <a:pt x="3676" y="712"/>
                    <a:pt x="3784" y="1076"/>
                    <a:pt x="3771" y="1135"/>
                  </a:cubicBezTo>
                  <a:cubicBezTo>
                    <a:pt x="3770" y="1139"/>
                    <a:pt x="3766" y="1142"/>
                    <a:pt x="3761" y="1142"/>
                  </a:cubicBezTo>
                  <a:cubicBezTo>
                    <a:pt x="3704" y="1142"/>
                    <a:pt x="3419" y="860"/>
                    <a:pt x="3407" y="722"/>
                  </a:cubicBezTo>
                  <a:cubicBezTo>
                    <a:pt x="3398" y="609"/>
                    <a:pt x="3305" y="512"/>
                    <a:pt x="3239" y="512"/>
                  </a:cubicBezTo>
                  <a:cubicBezTo>
                    <a:pt x="3214" y="512"/>
                    <a:pt x="3193" y="525"/>
                    <a:pt x="3181" y="555"/>
                  </a:cubicBezTo>
                  <a:cubicBezTo>
                    <a:pt x="3138" y="663"/>
                    <a:pt x="3014" y="705"/>
                    <a:pt x="3050" y="817"/>
                  </a:cubicBezTo>
                  <a:cubicBezTo>
                    <a:pt x="3072" y="883"/>
                    <a:pt x="3035" y="922"/>
                    <a:pt x="3003" y="922"/>
                  </a:cubicBezTo>
                  <a:cubicBezTo>
                    <a:pt x="2983" y="922"/>
                    <a:pt x="2965" y="907"/>
                    <a:pt x="2965" y="873"/>
                  </a:cubicBezTo>
                  <a:cubicBezTo>
                    <a:pt x="2965" y="787"/>
                    <a:pt x="2781" y="686"/>
                    <a:pt x="2719" y="676"/>
                  </a:cubicBezTo>
                  <a:cubicBezTo>
                    <a:pt x="2654" y="669"/>
                    <a:pt x="2886" y="627"/>
                    <a:pt x="2994" y="574"/>
                  </a:cubicBezTo>
                  <a:cubicBezTo>
                    <a:pt x="3075" y="538"/>
                    <a:pt x="2983" y="489"/>
                    <a:pt x="2892" y="489"/>
                  </a:cubicBezTo>
                  <a:cubicBezTo>
                    <a:pt x="2860" y="489"/>
                    <a:pt x="2829" y="495"/>
                    <a:pt x="2804" y="509"/>
                  </a:cubicBezTo>
                  <a:cubicBezTo>
                    <a:pt x="2779" y="525"/>
                    <a:pt x="2751" y="530"/>
                    <a:pt x="2724" y="530"/>
                  </a:cubicBezTo>
                  <a:cubicBezTo>
                    <a:pt x="2683" y="530"/>
                    <a:pt x="2643" y="520"/>
                    <a:pt x="2607" y="520"/>
                  </a:cubicBezTo>
                  <a:cubicBezTo>
                    <a:pt x="2576" y="520"/>
                    <a:pt x="2549" y="527"/>
                    <a:pt x="2529" y="555"/>
                  </a:cubicBezTo>
                  <a:cubicBezTo>
                    <a:pt x="2510" y="580"/>
                    <a:pt x="2490" y="589"/>
                    <a:pt x="2468" y="589"/>
                  </a:cubicBezTo>
                  <a:cubicBezTo>
                    <a:pt x="2421" y="589"/>
                    <a:pt x="2366" y="547"/>
                    <a:pt x="2297" y="532"/>
                  </a:cubicBezTo>
                  <a:cubicBezTo>
                    <a:pt x="2290" y="530"/>
                    <a:pt x="2284" y="530"/>
                    <a:pt x="2277" y="530"/>
                  </a:cubicBezTo>
                  <a:cubicBezTo>
                    <a:pt x="2191" y="530"/>
                    <a:pt x="2115" y="653"/>
                    <a:pt x="2051" y="653"/>
                  </a:cubicBezTo>
                  <a:cubicBezTo>
                    <a:pt x="2045" y="653"/>
                    <a:pt x="2040" y="652"/>
                    <a:pt x="2035" y="650"/>
                  </a:cubicBezTo>
                  <a:cubicBezTo>
                    <a:pt x="2029" y="648"/>
                    <a:pt x="2024" y="646"/>
                    <a:pt x="2019" y="646"/>
                  </a:cubicBezTo>
                  <a:cubicBezTo>
                    <a:pt x="1957" y="646"/>
                    <a:pt x="1928" y="808"/>
                    <a:pt x="2035" y="977"/>
                  </a:cubicBezTo>
                  <a:cubicBezTo>
                    <a:pt x="2067" y="1028"/>
                    <a:pt x="2098" y="1045"/>
                    <a:pt x="2127" y="1045"/>
                  </a:cubicBezTo>
                  <a:cubicBezTo>
                    <a:pt x="2198" y="1045"/>
                    <a:pt x="2264" y="945"/>
                    <a:pt x="2351" y="945"/>
                  </a:cubicBezTo>
                  <a:cubicBezTo>
                    <a:pt x="2359" y="945"/>
                    <a:pt x="2367" y="946"/>
                    <a:pt x="2375" y="948"/>
                  </a:cubicBezTo>
                  <a:cubicBezTo>
                    <a:pt x="2513" y="977"/>
                    <a:pt x="2228" y="1131"/>
                    <a:pt x="2185" y="1269"/>
                  </a:cubicBezTo>
                  <a:cubicBezTo>
                    <a:pt x="2143" y="1406"/>
                    <a:pt x="2401" y="1531"/>
                    <a:pt x="2513" y="1633"/>
                  </a:cubicBezTo>
                  <a:cubicBezTo>
                    <a:pt x="2569" y="1685"/>
                    <a:pt x="2666" y="1706"/>
                    <a:pt x="2760" y="1706"/>
                  </a:cubicBezTo>
                  <a:cubicBezTo>
                    <a:pt x="2847" y="1706"/>
                    <a:pt x="2931" y="1689"/>
                    <a:pt x="2978" y="1662"/>
                  </a:cubicBezTo>
                  <a:cubicBezTo>
                    <a:pt x="3071" y="1604"/>
                    <a:pt x="3044" y="1406"/>
                    <a:pt x="3159" y="1406"/>
                  </a:cubicBezTo>
                  <a:cubicBezTo>
                    <a:pt x="3161" y="1406"/>
                    <a:pt x="3163" y="1406"/>
                    <a:pt x="3165" y="1406"/>
                  </a:cubicBezTo>
                  <a:cubicBezTo>
                    <a:pt x="3168" y="1407"/>
                    <a:pt x="3171" y="1407"/>
                    <a:pt x="3175" y="1407"/>
                  </a:cubicBezTo>
                  <a:cubicBezTo>
                    <a:pt x="3286" y="1407"/>
                    <a:pt x="3226" y="1297"/>
                    <a:pt x="3325" y="1262"/>
                  </a:cubicBezTo>
                  <a:cubicBezTo>
                    <a:pt x="3338" y="1257"/>
                    <a:pt x="3350" y="1255"/>
                    <a:pt x="3360" y="1255"/>
                  </a:cubicBezTo>
                  <a:cubicBezTo>
                    <a:pt x="3432" y="1255"/>
                    <a:pt x="3432" y="1367"/>
                    <a:pt x="3355" y="1456"/>
                  </a:cubicBezTo>
                  <a:cubicBezTo>
                    <a:pt x="3316" y="1502"/>
                    <a:pt x="3345" y="1526"/>
                    <a:pt x="3401" y="1526"/>
                  </a:cubicBezTo>
                  <a:cubicBezTo>
                    <a:pt x="3467" y="1526"/>
                    <a:pt x="3569" y="1493"/>
                    <a:pt x="3640" y="1426"/>
                  </a:cubicBezTo>
                  <a:cubicBezTo>
                    <a:pt x="3679" y="1390"/>
                    <a:pt x="3710" y="1374"/>
                    <a:pt x="3732" y="1374"/>
                  </a:cubicBezTo>
                  <a:cubicBezTo>
                    <a:pt x="3783" y="1374"/>
                    <a:pt x="3791" y="1455"/>
                    <a:pt x="3771" y="1538"/>
                  </a:cubicBezTo>
                  <a:cubicBezTo>
                    <a:pt x="3741" y="1652"/>
                    <a:pt x="3473" y="1587"/>
                    <a:pt x="3378" y="1718"/>
                  </a:cubicBezTo>
                  <a:cubicBezTo>
                    <a:pt x="3283" y="1849"/>
                    <a:pt x="2991" y="1747"/>
                    <a:pt x="2860" y="1891"/>
                  </a:cubicBezTo>
                  <a:cubicBezTo>
                    <a:pt x="2772" y="1993"/>
                    <a:pt x="2861" y="2028"/>
                    <a:pt x="2984" y="2028"/>
                  </a:cubicBezTo>
                  <a:cubicBezTo>
                    <a:pt x="3040" y="2028"/>
                    <a:pt x="3102" y="2020"/>
                    <a:pt x="3158" y="2009"/>
                  </a:cubicBezTo>
                  <a:cubicBezTo>
                    <a:pt x="3283" y="1985"/>
                    <a:pt x="3481" y="1966"/>
                    <a:pt x="3635" y="1966"/>
                  </a:cubicBezTo>
                  <a:cubicBezTo>
                    <a:pt x="3708" y="1966"/>
                    <a:pt x="3771" y="1970"/>
                    <a:pt x="3813" y="1980"/>
                  </a:cubicBezTo>
                  <a:cubicBezTo>
                    <a:pt x="3948" y="2009"/>
                    <a:pt x="3731" y="2052"/>
                    <a:pt x="3515" y="2052"/>
                  </a:cubicBezTo>
                  <a:cubicBezTo>
                    <a:pt x="3302" y="2052"/>
                    <a:pt x="3227" y="2117"/>
                    <a:pt x="3233" y="2176"/>
                  </a:cubicBezTo>
                  <a:cubicBezTo>
                    <a:pt x="3235" y="2188"/>
                    <a:pt x="3222" y="2192"/>
                    <a:pt x="3201" y="2192"/>
                  </a:cubicBezTo>
                  <a:cubicBezTo>
                    <a:pt x="3160" y="2192"/>
                    <a:pt x="3090" y="2178"/>
                    <a:pt x="3029" y="2178"/>
                  </a:cubicBezTo>
                  <a:cubicBezTo>
                    <a:pt x="2969" y="2178"/>
                    <a:pt x="2919" y="2191"/>
                    <a:pt x="2912" y="2242"/>
                  </a:cubicBezTo>
                  <a:cubicBezTo>
                    <a:pt x="2899" y="2373"/>
                    <a:pt x="3204" y="2422"/>
                    <a:pt x="3240" y="2504"/>
                  </a:cubicBezTo>
                  <a:cubicBezTo>
                    <a:pt x="3255" y="2534"/>
                    <a:pt x="3294" y="2542"/>
                    <a:pt x="3341" y="2542"/>
                  </a:cubicBezTo>
                  <a:cubicBezTo>
                    <a:pt x="3393" y="2542"/>
                    <a:pt x="3454" y="2532"/>
                    <a:pt x="3504" y="2532"/>
                  </a:cubicBezTo>
                  <a:cubicBezTo>
                    <a:pt x="3526" y="2532"/>
                    <a:pt x="3546" y="2534"/>
                    <a:pt x="3561" y="2540"/>
                  </a:cubicBezTo>
                  <a:cubicBezTo>
                    <a:pt x="3640" y="2569"/>
                    <a:pt x="3430" y="2625"/>
                    <a:pt x="3401" y="2661"/>
                  </a:cubicBezTo>
                  <a:cubicBezTo>
                    <a:pt x="3371" y="2697"/>
                    <a:pt x="3627" y="2750"/>
                    <a:pt x="3669" y="2822"/>
                  </a:cubicBezTo>
                  <a:cubicBezTo>
                    <a:pt x="3684" y="2848"/>
                    <a:pt x="3718" y="2859"/>
                    <a:pt x="3754" y="2859"/>
                  </a:cubicBezTo>
                  <a:cubicBezTo>
                    <a:pt x="3819" y="2859"/>
                    <a:pt x="3893" y="2821"/>
                    <a:pt x="3889" y="2756"/>
                  </a:cubicBezTo>
                  <a:cubicBezTo>
                    <a:pt x="3879" y="2628"/>
                    <a:pt x="4046" y="2248"/>
                    <a:pt x="4265" y="2167"/>
                  </a:cubicBezTo>
                  <a:cubicBezTo>
                    <a:pt x="4485" y="2088"/>
                    <a:pt x="4360" y="2016"/>
                    <a:pt x="4387" y="1891"/>
                  </a:cubicBezTo>
                  <a:cubicBezTo>
                    <a:pt x="4416" y="1767"/>
                    <a:pt x="4593" y="1868"/>
                    <a:pt x="4541" y="1770"/>
                  </a:cubicBezTo>
                  <a:cubicBezTo>
                    <a:pt x="4488" y="1669"/>
                    <a:pt x="4518" y="1623"/>
                    <a:pt x="4659" y="1492"/>
                  </a:cubicBezTo>
                  <a:cubicBezTo>
                    <a:pt x="4796" y="1361"/>
                    <a:pt x="4881" y="1456"/>
                    <a:pt x="5048" y="1377"/>
                  </a:cubicBezTo>
                  <a:cubicBezTo>
                    <a:pt x="5086" y="1359"/>
                    <a:pt x="5118" y="1352"/>
                    <a:pt x="5145" y="1352"/>
                  </a:cubicBezTo>
                  <a:cubicBezTo>
                    <a:pt x="5238" y="1352"/>
                    <a:pt x="5254" y="1439"/>
                    <a:pt x="5114" y="1449"/>
                  </a:cubicBezTo>
                  <a:cubicBezTo>
                    <a:pt x="4953" y="1462"/>
                    <a:pt x="5032" y="1646"/>
                    <a:pt x="5166" y="1695"/>
                  </a:cubicBezTo>
                  <a:cubicBezTo>
                    <a:pt x="5297" y="1744"/>
                    <a:pt x="5179" y="1790"/>
                    <a:pt x="5281" y="1809"/>
                  </a:cubicBezTo>
                  <a:cubicBezTo>
                    <a:pt x="5382" y="1832"/>
                    <a:pt x="5353" y="1986"/>
                    <a:pt x="5222" y="2124"/>
                  </a:cubicBezTo>
                  <a:cubicBezTo>
                    <a:pt x="5144" y="2206"/>
                    <a:pt x="5172" y="2250"/>
                    <a:pt x="5267" y="2250"/>
                  </a:cubicBezTo>
                  <a:cubicBezTo>
                    <a:pt x="5331" y="2250"/>
                    <a:pt x="5425" y="2230"/>
                    <a:pt x="5536" y="2189"/>
                  </a:cubicBezTo>
                  <a:cubicBezTo>
                    <a:pt x="5593" y="2169"/>
                    <a:pt x="5630" y="2160"/>
                    <a:pt x="5655" y="2160"/>
                  </a:cubicBezTo>
                  <a:cubicBezTo>
                    <a:pt x="5751" y="2160"/>
                    <a:pt x="5654" y="2291"/>
                    <a:pt x="5717" y="2357"/>
                  </a:cubicBezTo>
                  <a:cubicBezTo>
                    <a:pt x="5733" y="2372"/>
                    <a:pt x="5755" y="2379"/>
                    <a:pt x="5781" y="2379"/>
                  </a:cubicBezTo>
                  <a:cubicBezTo>
                    <a:pt x="5882" y="2379"/>
                    <a:pt x="6039" y="2270"/>
                    <a:pt x="6133" y="2160"/>
                  </a:cubicBezTo>
                  <a:cubicBezTo>
                    <a:pt x="6247" y="2022"/>
                    <a:pt x="6421" y="2045"/>
                    <a:pt x="6414" y="1970"/>
                  </a:cubicBezTo>
                  <a:cubicBezTo>
                    <a:pt x="6410" y="1921"/>
                    <a:pt x="6350" y="1891"/>
                    <a:pt x="6280" y="1891"/>
                  </a:cubicBezTo>
                  <a:cubicBezTo>
                    <a:pt x="6248" y="1891"/>
                    <a:pt x="6214" y="1898"/>
                    <a:pt x="6182" y="1911"/>
                  </a:cubicBezTo>
                  <a:cubicBezTo>
                    <a:pt x="6149" y="1926"/>
                    <a:pt x="6101" y="1933"/>
                    <a:pt x="6053" y="1933"/>
                  </a:cubicBezTo>
                  <a:cubicBezTo>
                    <a:pt x="5952" y="1933"/>
                    <a:pt x="5853" y="1901"/>
                    <a:pt x="5913" y="1845"/>
                  </a:cubicBezTo>
                  <a:cubicBezTo>
                    <a:pt x="5992" y="1775"/>
                    <a:pt x="5988" y="1715"/>
                    <a:pt x="5892" y="1715"/>
                  </a:cubicBezTo>
                  <a:cubicBezTo>
                    <a:pt x="5880" y="1715"/>
                    <a:pt x="5868" y="1716"/>
                    <a:pt x="5854" y="1718"/>
                  </a:cubicBezTo>
                  <a:cubicBezTo>
                    <a:pt x="5843" y="1719"/>
                    <a:pt x="5830" y="1719"/>
                    <a:pt x="5817" y="1719"/>
                  </a:cubicBezTo>
                  <a:cubicBezTo>
                    <a:pt x="5685" y="1719"/>
                    <a:pt x="5500" y="1662"/>
                    <a:pt x="5602" y="1623"/>
                  </a:cubicBezTo>
                  <a:cubicBezTo>
                    <a:pt x="5708" y="1578"/>
                    <a:pt x="5528" y="1439"/>
                    <a:pt x="5425" y="1439"/>
                  </a:cubicBezTo>
                  <a:cubicBezTo>
                    <a:pt x="5423" y="1439"/>
                    <a:pt x="5421" y="1439"/>
                    <a:pt x="5419" y="1439"/>
                  </a:cubicBezTo>
                  <a:cubicBezTo>
                    <a:pt x="5415" y="1440"/>
                    <a:pt x="5411" y="1440"/>
                    <a:pt x="5407" y="1440"/>
                  </a:cubicBezTo>
                  <a:cubicBezTo>
                    <a:pt x="5319" y="1440"/>
                    <a:pt x="5347" y="1328"/>
                    <a:pt x="5353" y="1253"/>
                  </a:cubicBezTo>
                  <a:cubicBezTo>
                    <a:pt x="5360" y="1171"/>
                    <a:pt x="5065" y="1135"/>
                    <a:pt x="5120" y="1105"/>
                  </a:cubicBezTo>
                  <a:cubicBezTo>
                    <a:pt x="5163" y="1086"/>
                    <a:pt x="5082" y="1046"/>
                    <a:pt x="5017" y="1046"/>
                  </a:cubicBezTo>
                  <a:cubicBezTo>
                    <a:pt x="4990" y="1046"/>
                    <a:pt x="4966" y="1052"/>
                    <a:pt x="4953" y="1069"/>
                  </a:cubicBezTo>
                  <a:cubicBezTo>
                    <a:pt x="4936" y="1093"/>
                    <a:pt x="4912" y="1104"/>
                    <a:pt x="4889" y="1104"/>
                  </a:cubicBezTo>
                  <a:cubicBezTo>
                    <a:pt x="4854" y="1104"/>
                    <a:pt x="4822" y="1078"/>
                    <a:pt x="4822" y="1026"/>
                  </a:cubicBezTo>
                  <a:cubicBezTo>
                    <a:pt x="4822" y="972"/>
                    <a:pt x="4741" y="960"/>
                    <a:pt x="4658" y="960"/>
                  </a:cubicBezTo>
                  <a:cubicBezTo>
                    <a:pt x="4606" y="960"/>
                    <a:pt x="4552" y="965"/>
                    <a:pt x="4518" y="968"/>
                  </a:cubicBezTo>
                  <a:cubicBezTo>
                    <a:pt x="4516" y="968"/>
                    <a:pt x="4515" y="968"/>
                    <a:pt x="4514" y="968"/>
                  </a:cubicBezTo>
                  <a:cubicBezTo>
                    <a:pt x="4434" y="968"/>
                    <a:pt x="4474" y="777"/>
                    <a:pt x="4387" y="715"/>
                  </a:cubicBezTo>
                  <a:cubicBezTo>
                    <a:pt x="4374" y="706"/>
                    <a:pt x="4361" y="702"/>
                    <a:pt x="4348" y="702"/>
                  </a:cubicBezTo>
                  <a:cubicBezTo>
                    <a:pt x="4271" y="702"/>
                    <a:pt x="4181" y="831"/>
                    <a:pt x="4125" y="831"/>
                  </a:cubicBezTo>
                  <a:cubicBezTo>
                    <a:pt x="4122" y="831"/>
                    <a:pt x="4120" y="830"/>
                    <a:pt x="4118" y="830"/>
                  </a:cubicBezTo>
                  <a:cubicBezTo>
                    <a:pt x="4056" y="814"/>
                    <a:pt x="4170" y="686"/>
                    <a:pt x="4206" y="597"/>
                  </a:cubicBezTo>
                  <a:cubicBezTo>
                    <a:pt x="4233" y="534"/>
                    <a:pt x="4049" y="451"/>
                    <a:pt x="3940" y="451"/>
                  </a:cubicBezTo>
                  <a:cubicBezTo>
                    <a:pt x="3903" y="451"/>
                    <a:pt x="3875" y="461"/>
                    <a:pt x="3866" y="483"/>
                  </a:cubicBezTo>
                  <a:cubicBezTo>
                    <a:pt x="3860" y="497"/>
                    <a:pt x="3853" y="504"/>
                    <a:pt x="3845" y="504"/>
                  </a:cubicBezTo>
                  <a:cubicBezTo>
                    <a:pt x="3808" y="504"/>
                    <a:pt x="3752" y="348"/>
                    <a:pt x="3689" y="329"/>
                  </a:cubicBezTo>
                  <a:cubicBezTo>
                    <a:pt x="3684" y="327"/>
                    <a:pt x="3680" y="327"/>
                    <a:pt x="3677" y="327"/>
                  </a:cubicBezTo>
                  <a:close/>
                  <a:moveTo>
                    <a:pt x="6743" y="6342"/>
                  </a:moveTo>
                  <a:cubicBezTo>
                    <a:pt x="6650" y="6342"/>
                    <a:pt x="6630" y="6458"/>
                    <a:pt x="6595" y="6494"/>
                  </a:cubicBezTo>
                  <a:cubicBezTo>
                    <a:pt x="6589" y="6499"/>
                    <a:pt x="6579" y="6502"/>
                    <a:pt x="6567" y="6502"/>
                  </a:cubicBezTo>
                  <a:cubicBezTo>
                    <a:pt x="6513" y="6502"/>
                    <a:pt x="6411" y="6456"/>
                    <a:pt x="6375" y="6456"/>
                  </a:cubicBezTo>
                  <a:cubicBezTo>
                    <a:pt x="6366" y="6456"/>
                    <a:pt x="6361" y="6458"/>
                    <a:pt x="6362" y="6465"/>
                  </a:cubicBezTo>
                  <a:cubicBezTo>
                    <a:pt x="6369" y="6501"/>
                    <a:pt x="6257" y="6517"/>
                    <a:pt x="6306" y="6589"/>
                  </a:cubicBezTo>
                  <a:cubicBezTo>
                    <a:pt x="6336" y="6636"/>
                    <a:pt x="6316" y="6681"/>
                    <a:pt x="6284" y="6681"/>
                  </a:cubicBezTo>
                  <a:cubicBezTo>
                    <a:pt x="6267" y="6681"/>
                    <a:pt x="6248" y="6669"/>
                    <a:pt x="6231" y="6638"/>
                  </a:cubicBezTo>
                  <a:cubicBezTo>
                    <a:pt x="6216" y="6609"/>
                    <a:pt x="6193" y="6597"/>
                    <a:pt x="6167" y="6597"/>
                  </a:cubicBezTo>
                  <a:cubicBezTo>
                    <a:pt x="6113" y="6597"/>
                    <a:pt x="6045" y="6650"/>
                    <a:pt x="6005" y="6717"/>
                  </a:cubicBezTo>
                  <a:cubicBezTo>
                    <a:pt x="5946" y="6812"/>
                    <a:pt x="5871" y="6808"/>
                    <a:pt x="5926" y="6841"/>
                  </a:cubicBezTo>
                  <a:cubicBezTo>
                    <a:pt x="5985" y="6874"/>
                    <a:pt x="5982" y="7005"/>
                    <a:pt x="5894" y="7031"/>
                  </a:cubicBezTo>
                  <a:cubicBezTo>
                    <a:pt x="5890" y="7032"/>
                    <a:pt x="5886" y="7033"/>
                    <a:pt x="5883" y="7033"/>
                  </a:cubicBezTo>
                  <a:cubicBezTo>
                    <a:pt x="5812" y="7033"/>
                    <a:pt x="5835" y="6816"/>
                    <a:pt x="5779" y="6816"/>
                  </a:cubicBezTo>
                  <a:cubicBezTo>
                    <a:pt x="5776" y="6816"/>
                    <a:pt x="5772" y="6817"/>
                    <a:pt x="5769" y="6818"/>
                  </a:cubicBezTo>
                  <a:cubicBezTo>
                    <a:pt x="5764" y="6820"/>
                    <a:pt x="5760" y="6821"/>
                    <a:pt x="5756" y="6821"/>
                  </a:cubicBezTo>
                  <a:cubicBezTo>
                    <a:pt x="5707" y="6821"/>
                    <a:pt x="5753" y="6691"/>
                    <a:pt x="5838" y="6691"/>
                  </a:cubicBezTo>
                  <a:cubicBezTo>
                    <a:pt x="5930" y="6691"/>
                    <a:pt x="6021" y="6556"/>
                    <a:pt x="6011" y="6520"/>
                  </a:cubicBezTo>
                  <a:cubicBezTo>
                    <a:pt x="6005" y="6497"/>
                    <a:pt x="5984" y="6486"/>
                    <a:pt x="5961" y="6486"/>
                  </a:cubicBezTo>
                  <a:cubicBezTo>
                    <a:pt x="5930" y="6486"/>
                    <a:pt x="5897" y="6508"/>
                    <a:pt x="5897" y="6550"/>
                  </a:cubicBezTo>
                  <a:cubicBezTo>
                    <a:pt x="5897" y="6597"/>
                    <a:pt x="5834" y="6607"/>
                    <a:pt x="5758" y="6607"/>
                  </a:cubicBezTo>
                  <a:cubicBezTo>
                    <a:pt x="5717" y="6607"/>
                    <a:pt x="5672" y="6604"/>
                    <a:pt x="5631" y="6602"/>
                  </a:cubicBezTo>
                  <a:cubicBezTo>
                    <a:pt x="5630" y="6602"/>
                    <a:pt x="5629" y="6602"/>
                    <a:pt x="5627" y="6602"/>
                  </a:cubicBezTo>
                  <a:cubicBezTo>
                    <a:pt x="5510" y="6602"/>
                    <a:pt x="5515" y="6744"/>
                    <a:pt x="5648" y="6822"/>
                  </a:cubicBezTo>
                  <a:cubicBezTo>
                    <a:pt x="5743" y="6876"/>
                    <a:pt x="5695" y="6916"/>
                    <a:pt x="5634" y="6916"/>
                  </a:cubicBezTo>
                  <a:cubicBezTo>
                    <a:pt x="5607" y="6916"/>
                    <a:pt x="5577" y="6908"/>
                    <a:pt x="5556" y="6890"/>
                  </a:cubicBezTo>
                  <a:cubicBezTo>
                    <a:pt x="5529" y="6866"/>
                    <a:pt x="5494" y="6857"/>
                    <a:pt x="5458" y="6857"/>
                  </a:cubicBezTo>
                  <a:cubicBezTo>
                    <a:pt x="5407" y="6857"/>
                    <a:pt x="5352" y="6875"/>
                    <a:pt x="5310" y="6894"/>
                  </a:cubicBezTo>
                  <a:cubicBezTo>
                    <a:pt x="5238" y="6930"/>
                    <a:pt x="5487" y="7018"/>
                    <a:pt x="5494" y="7057"/>
                  </a:cubicBezTo>
                  <a:cubicBezTo>
                    <a:pt x="5496" y="7066"/>
                    <a:pt x="5492" y="7069"/>
                    <a:pt x="5486" y="7069"/>
                  </a:cubicBezTo>
                  <a:cubicBezTo>
                    <a:pt x="5462" y="7069"/>
                    <a:pt x="5396" y="7031"/>
                    <a:pt x="5360" y="7031"/>
                  </a:cubicBezTo>
                  <a:cubicBezTo>
                    <a:pt x="5351" y="7031"/>
                    <a:pt x="5344" y="7033"/>
                    <a:pt x="5340" y="7038"/>
                  </a:cubicBezTo>
                  <a:cubicBezTo>
                    <a:pt x="5334" y="7044"/>
                    <a:pt x="5324" y="7047"/>
                    <a:pt x="5312" y="7047"/>
                  </a:cubicBezTo>
                  <a:cubicBezTo>
                    <a:pt x="5262" y="7047"/>
                    <a:pt x="5174" y="6999"/>
                    <a:pt x="5166" y="6933"/>
                  </a:cubicBezTo>
                  <a:cubicBezTo>
                    <a:pt x="5164" y="6912"/>
                    <a:pt x="5148" y="6904"/>
                    <a:pt x="5127" y="6904"/>
                  </a:cubicBezTo>
                  <a:cubicBezTo>
                    <a:pt x="5067" y="6904"/>
                    <a:pt x="4968" y="6973"/>
                    <a:pt x="5058" y="6995"/>
                  </a:cubicBezTo>
                  <a:cubicBezTo>
                    <a:pt x="5179" y="7025"/>
                    <a:pt x="5137" y="7100"/>
                    <a:pt x="5137" y="7208"/>
                  </a:cubicBezTo>
                  <a:cubicBezTo>
                    <a:pt x="5137" y="7243"/>
                    <a:pt x="5121" y="7257"/>
                    <a:pt x="5101" y="7257"/>
                  </a:cubicBezTo>
                  <a:cubicBezTo>
                    <a:pt x="5062" y="7257"/>
                    <a:pt x="5006" y="7200"/>
                    <a:pt x="5025" y="7139"/>
                  </a:cubicBezTo>
                  <a:cubicBezTo>
                    <a:pt x="5040" y="7094"/>
                    <a:pt x="5019" y="7076"/>
                    <a:pt x="4983" y="7076"/>
                  </a:cubicBezTo>
                  <a:cubicBezTo>
                    <a:pt x="4945" y="7076"/>
                    <a:pt x="4890" y="7096"/>
                    <a:pt x="4842" y="7126"/>
                  </a:cubicBezTo>
                  <a:cubicBezTo>
                    <a:pt x="4828" y="7135"/>
                    <a:pt x="4818" y="7139"/>
                    <a:pt x="4811" y="7139"/>
                  </a:cubicBezTo>
                  <a:cubicBezTo>
                    <a:pt x="4773" y="7139"/>
                    <a:pt x="4850" y="7006"/>
                    <a:pt x="4819" y="6936"/>
                  </a:cubicBezTo>
                  <a:cubicBezTo>
                    <a:pt x="4806" y="6910"/>
                    <a:pt x="4789" y="6901"/>
                    <a:pt x="4767" y="6901"/>
                  </a:cubicBezTo>
                  <a:cubicBezTo>
                    <a:pt x="4722" y="6901"/>
                    <a:pt x="4659" y="6943"/>
                    <a:pt x="4590" y="6956"/>
                  </a:cubicBezTo>
                  <a:cubicBezTo>
                    <a:pt x="4488" y="6976"/>
                    <a:pt x="4436" y="6979"/>
                    <a:pt x="4498" y="7048"/>
                  </a:cubicBezTo>
                  <a:cubicBezTo>
                    <a:pt x="4556" y="7112"/>
                    <a:pt x="4551" y="7200"/>
                    <a:pt x="4483" y="7200"/>
                  </a:cubicBezTo>
                  <a:cubicBezTo>
                    <a:pt x="4479" y="7200"/>
                    <a:pt x="4474" y="7199"/>
                    <a:pt x="4469" y="7198"/>
                  </a:cubicBezTo>
                  <a:cubicBezTo>
                    <a:pt x="4451" y="7195"/>
                    <a:pt x="4436" y="7194"/>
                    <a:pt x="4422" y="7194"/>
                  </a:cubicBezTo>
                  <a:cubicBezTo>
                    <a:pt x="4374" y="7194"/>
                    <a:pt x="4355" y="7215"/>
                    <a:pt x="4360" y="7277"/>
                  </a:cubicBezTo>
                  <a:cubicBezTo>
                    <a:pt x="4366" y="7317"/>
                    <a:pt x="4335" y="7338"/>
                    <a:pt x="4305" y="7338"/>
                  </a:cubicBezTo>
                  <a:cubicBezTo>
                    <a:pt x="4278" y="7338"/>
                    <a:pt x="4250" y="7322"/>
                    <a:pt x="4246" y="7290"/>
                  </a:cubicBezTo>
                  <a:cubicBezTo>
                    <a:pt x="4242" y="7261"/>
                    <a:pt x="4211" y="7248"/>
                    <a:pt x="4172" y="7248"/>
                  </a:cubicBezTo>
                  <a:cubicBezTo>
                    <a:pt x="4119" y="7248"/>
                    <a:pt x="4052" y="7274"/>
                    <a:pt x="4023" y="7320"/>
                  </a:cubicBezTo>
                  <a:cubicBezTo>
                    <a:pt x="3974" y="7398"/>
                    <a:pt x="3840" y="7454"/>
                    <a:pt x="3853" y="7542"/>
                  </a:cubicBezTo>
                  <a:cubicBezTo>
                    <a:pt x="3857" y="7565"/>
                    <a:pt x="3867" y="7573"/>
                    <a:pt x="3882" y="7573"/>
                  </a:cubicBezTo>
                  <a:cubicBezTo>
                    <a:pt x="3918" y="7573"/>
                    <a:pt x="3979" y="7525"/>
                    <a:pt x="4035" y="7525"/>
                  </a:cubicBezTo>
                  <a:cubicBezTo>
                    <a:pt x="4044" y="7525"/>
                    <a:pt x="4053" y="7526"/>
                    <a:pt x="4062" y="7529"/>
                  </a:cubicBezTo>
                  <a:cubicBezTo>
                    <a:pt x="4147" y="7559"/>
                    <a:pt x="4056" y="7601"/>
                    <a:pt x="4105" y="7644"/>
                  </a:cubicBezTo>
                  <a:cubicBezTo>
                    <a:pt x="4143" y="7677"/>
                    <a:pt x="4146" y="7751"/>
                    <a:pt x="4112" y="7751"/>
                  </a:cubicBezTo>
                  <a:cubicBezTo>
                    <a:pt x="4102" y="7751"/>
                    <a:pt x="4090" y="7746"/>
                    <a:pt x="4075" y="7732"/>
                  </a:cubicBezTo>
                  <a:cubicBezTo>
                    <a:pt x="4041" y="7701"/>
                    <a:pt x="4003" y="7681"/>
                    <a:pt x="3971" y="7681"/>
                  </a:cubicBezTo>
                  <a:cubicBezTo>
                    <a:pt x="3939" y="7681"/>
                    <a:pt x="3913" y="7701"/>
                    <a:pt x="3905" y="7752"/>
                  </a:cubicBezTo>
                  <a:cubicBezTo>
                    <a:pt x="3901" y="7779"/>
                    <a:pt x="3893" y="7790"/>
                    <a:pt x="3882" y="7790"/>
                  </a:cubicBezTo>
                  <a:cubicBezTo>
                    <a:pt x="3853" y="7790"/>
                    <a:pt x="3804" y="7716"/>
                    <a:pt x="3761" y="7663"/>
                  </a:cubicBezTo>
                  <a:cubicBezTo>
                    <a:pt x="3752" y="7653"/>
                    <a:pt x="3743" y="7648"/>
                    <a:pt x="3734" y="7648"/>
                  </a:cubicBezTo>
                  <a:cubicBezTo>
                    <a:pt x="3691" y="7648"/>
                    <a:pt x="3648" y="7759"/>
                    <a:pt x="3600" y="7759"/>
                  </a:cubicBezTo>
                  <a:cubicBezTo>
                    <a:pt x="3594" y="7759"/>
                    <a:pt x="3587" y="7757"/>
                    <a:pt x="3581" y="7752"/>
                  </a:cubicBezTo>
                  <a:cubicBezTo>
                    <a:pt x="3518" y="7703"/>
                    <a:pt x="3708" y="7552"/>
                    <a:pt x="3659" y="7480"/>
                  </a:cubicBezTo>
                  <a:cubicBezTo>
                    <a:pt x="3649" y="7464"/>
                    <a:pt x="3639" y="7458"/>
                    <a:pt x="3629" y="7458"/>
                  </a:cubicBezTo>
                  <a:cubicBezTo>
                    <a:pt x="3592" y="7458"/>
                    <a:pt x="3553" y="7547"/>
                    <a:pt x="3466" y="7634"/>
                  </a:cubicBezTo>
                  <a:cubicBezTo>
                    <a:pt x="3355" y="7745"/>
                    <a:pt x="3204" y="7742"/>
                    <a:pt x="3260" y="7795"/>
                  </a:cubicBezTo>
                  <a:cubicBezTo>
                    <a:pt x="3312" y="7847"/>
                    <a:pt x="3145" y="7876"/>
                    <a:pt x="3119" y="7968"/>
                  </a:cubicBezTo>
                  <a:cubicBezTo>
                    <a:pt x="3089" y="8060"/>
                    <a:pt x="2860" y="8096"/>
                    <a:pt x="2716" y="8191"/>
                  </a:cubicBezTo>
                  <a:cubicBezTo>
                    <a:pt x="2640" y="8242"/>
                    <a:pt x="2650" y="8267"/>
                    <a:pt x="2689" y="8267"/>
                  </a:cubicBezTo>
                  <a:cubicBezTo>
                    <a:pt x="2726" y="8267"/>
                    <a:pt x="2788" y="8245"/>
                    <a:pt x="2827" y="8201"/>
                  </a:cubicBezTo>
                  <a:cubicBezTo>
                    <a:pt x="2909" y="8109"/>
                    <a:pt x="2939" y="8161"/>
                    <a:pt x="3070" y="8080"/>
                  </a:cubicBezTo>
                  <a:cubicBezTo>
                    <a:pt x="3177" y="8010"/>
                    <a:pt x="3291" y="7953"/>
                    <a:pt x="3354" y="7953"/>
                  </a:cubicBezTo>
                  <a:cubicBezTo>
                    <a:pt x="3368" y="7953"/>
                    <a:pt x="3379" y="7956"/>
                    <a:pt x="3387" y="7962"/>
                  </a:cubicBezTo>
                  <a:cubicBezTo>
                    <a:pt x="3413" y="7983"/>
                    <a:pt x="3444" y="7994"/>
                    <a:pt x="3474" y="7994"/>
                  </a:cubicBezTo>
                  <a:cubicBezTo>
                    <a:pt x="3516" y="7994"/>
                    <a:pt x="3558" y="7973"/>
                    <a:pt x="3581" y="7932"/>
                  </a:cubicBezTo>
                  <a:cubicBezTo>
                    <a:pt x="3613" y="7891"/>
                    <a:pt x="3647" y="7874"/>
                    <a:pt x="3681" y="7874"/>
                  </a:cubicBezTo>
                  <a:cubicBezTo>
                    <a:pt x="3717" y="7874"/>
                    <a:pt x="3754" y="7892"/>
                    <a:pt x="3787" y="7919"/>
                  </a:cubicBezTo>
                  <a:cubicBezTo>
                    <a:pt x="3853" y="7971"/>
                    <a:pt x="3679" y="8014"/>
                    <a:pt x="3758" y="8093"/>
                  </a:cubicBezTo>
                  <a:cubicBezTo>
                    <a:pt x="3809" y="8144"/>
                    <a:pt x="3755" y="8181"/>
                    <a:pt x="3710" y="8181"/>
                  </a:cubicBezTo>
                  <a:cubicBezTo>
                    <a:pt x="3687" y="8181"/>
                    <a:pt x="3666" y="8170"/>
                    <a:pt x="3666" y="8145"/>
                  </a:cubicBezTo>
                  <a:cubicBezTo>
                    <a:pt x="3666" y="8097"/>
                    <a:pt x="3618" y="8056"/>
                    <a:pt x="3579" y="8056"/>
                  </a:cubicBezTo>
                  <a:cubicBezTo>
                    <a:pt x="3561" y="8056"/>
                    <a:pt x="3545" y="8064"/>
                    <a:pt x="3535" y="8083"/>
                  </a:cubicBezTo>
                  <a:cubicBezTo>
                    <a:pt x="3502" y="8145"/>
                    <a:pt x="3443" y="8214"/>
                    <a:pt x="3381" y="8217"/>
                  </a:cubicBezTo>
                  <a:cubicBezTo>
                    <a:pt x="3319" y="8224"/>
                    <a:pt x="3250" y="8342"/>
                    <a:pt x="3250" y="8456"/>
                  </a:cubicBezTo>
                  <a:cubicBezTo>
                    <a:pt x="3250" y="8505"/>
                    <a:pt x="3229" y="8512"/>
                    <a:pt x="3205" y="8512"/>
                  </a:cubicBezTo>
                  <a:cubicBezTo>
                    <a:pt x="3195" y="8512"/>
                    <a:pt x="3185" y="8511"/>
                    <a:pt x="3175" y="8511"/>
                  </a:cubicBezTo>
                  <a:cubicBezTo>
                    <a:pt x="3151" y="8511"/>
                    <a:pt x="3131" y="8517"/>
                    <a:pt x="3125" y="8558"/>
                  </a:cubicBezTo>
                  <a:cubicBezTo>
                    <a:pt x="3116" y="8659"/>
                    <a:pt x="2962" y="8840"/>
                    <a:pt x="2827" y="8967"/>
                  </a:cubicBezTo>
                  <a:cubicBezTo>
                    <a:pt x="2690" y="9095"/>
                    <a:pt x="2817" y="9128"/>
                    <a:pt x="2772" y="9210"/>
                  </a:cubicBezTo>
                  <a:cubicBezTo>
                    <a:pt x="2755" y="9243"/>
                    <a:pt x="2718" y="9251"/>
                    <a:pt x="2678" y="9251"/>
                  </a:cubicBezTo>
                  <a:cubicBezTo>
                    <a:pt x="2639" y="9251"/>
                    <a:pt x="2596" y="9243"/>
                    <a:pt x="2562" y="9243"/>
                  </a:cubicBezTo>
                  <a:cubicBezTo>
                    <a:pt x="2543" y="9243"/>
                    <a:pt x="2527" y="9245"/>
                    <a:pt x="2516" y="9252"/>
                  </a:cubicBezTo>
                  <a:cubicBezTo>
                    <a:pt x="2464" y="9288"/>
                    <a:pt x="2546" y="9491"/>
                    <a:pt x="2473" y="9554"/>
                  </a:cubicBezTo>
                  <a:cubicBezTo>
                    <a:pt x="2401" y="9616"/>
                    <a:pt x="2473" y="9704"/>
                    <a:pt x="2473" y="9776"/>
                  </a:cubicBezTo>
                  <a:cubicBezTo>
                    <a:pt x="2473" y="9795"/>
                    <a:pt x="2461" y="9801"/>
                    <a:pt x="2441" y="9801"/>
                  </a:cubicBezTo>
                  <a:cubicBezTo>
                    <a:pt x="2406" y="9801"/>
                    <a:pt x="2348" y="9781"/>
                    <a:pt x="2309" y="9781"/>
                  </a:cubicBezTo>
                  <a:cubicBezTo>
                    <a:pt x="2288" y="9781"/>
                    <a:pt x="2271" y="9787"/>
                    <a:pt x="2267" y="9806"/>
                  </a:cubicBezTo>
                  <a:cubicBezTo>
                    <a:pt x="2251" y="9878"/>
                    <a:pt x="2087" y="9858"/>
                    <a:pt x="2041" y="9878"/>
                  </a:cubicBezTo>
                  <a:cubicBezTo>
                    <a:pt x="1992" y="9898"/>
                    <a:pt x="2136" y="10012"/>
                    <a:pt x="2225" y="10081"/>
                  </a:cubicBezTo>
                  <a:cubicBezTo>
                    <a:pt x="2282" y="10128"/>
                    <a:pt x="2231" y="10166"/>
                    <a:pt x="2182" y="10166"/>
                  </a:cubicBezTo>
                  <a:cubicBezTo>
                    <a:pt x="2156" y="10166"/>
                    <a:pt x="2130" y="10155"/>
                    <a:pt x="2123" y="10127"/>
                  </a:cubicBezTo>
                  <a:cubicBezTo>
                    <a:pt x="2118" y="10108"/>
                    <a:pt x="2109" y="10100"/>
                    <a:pt x="2094" y="10100"/>
                  </a:cubicBezTo>
                  <a:cubicBezTo>
                    <a:pt x="2046" y="10100"/>
                    <a:pt x="1948" y="10189"/>
                    <a:pt x="1831" y="10242"/>
                  </a:cubicBezTo>
                  <a:cubicBezTo>
                    <a:pt x="1681" y="10310"/>
                    <a:pt x="1746" y="10448"/>
                    <a:pt x="1628" y="10451"/>
                  </a:cubicBezTo>
                  <a:cubicBezTo>
                    <a:pt x="1510" y="10455"/>
                    <a:pt x="1546" y="10638"/>
                    <a:pt x="1468" y="10697"/>
                  </a:cubicBezTo>
                  <a:cubicBezTo>
                    <a:pt x="1458" y="10704"/>
                    <a:pt x="1449" y="10707"/>
                    <a:pt x="1442" y="10707"/>
                  </a:cubicBezTo>
                  <a:cubicBezTo>
                    <a:pt x="1392" y="10707"/>
                    <a:pt x="1393" y="10562"/>
                    <a:pt x="1288" y="10556"/>
                  </a:cubicBezTo>
                  <a:cubicBezTo>
                    <a:pt x="1285" y="10556"/>
                    <a:pt x="1283" y="10556"/>
                    <a:pt x="1281" y="10556"/>
                  </a:cubicBezTo>
                  <a:cubicBezTo>
                    <a:pt x="1167" y="10556"/>
                    <a:pt x="1178" y="10640"/>
                    <a:pt x="1248" y="10740"/>
                  </a:cubicBezTo>
                  <a:cubicBezTo>
                    <a:pt x="1317" y="10841"/>
                    <a:pt x="1137" y="10766"/>
                    <a:pt x="1068" y="10851"/>
                  </a:cubicBezTo>
                  <a:cubicBezTo>
                    <a:pt x="999" y="10939"/>
                    <a:pt x="806" y="10897"/>
                    <a:pt x="754" y="10969"/>
                  </a:cubicBezTo>
                  <a:cubicBezTo>
                    <a:pt x="701" y="11041"/>
                    <a:pt x="898" y="11041"/>
                    <a:pt x="927" y="11100"/>
                  </a:cubicBezTo>
                  <a:cubicBezTo>
                    <a:pt x="940" y="11123"/>
                    <a:pt x="911" y="11132"/>
                    <a:pt x="864" y="11132"/>
                  </a:cubicBezTo>
                  <a:cubicBezTo>
                    <a:pt x="802" y="11132"/>
                    <a:pt x="708" y="11116"/>
                    <a:pt x="646" y="11103"/>
                  </a:cubicBezTo>
                  <a:cubicBezTo>
                    <a:pt x="639" y="11102"/>
                    <a:pt x="632" y="11101"/>
                    <a:pt x="626" y="11101"/>
                  </a:cubicBezTo>
                  <a:cubicBezTo>
                    <a:pt x="549" y="11101"/>
                    <a:pt x="562" y="11223"/>
                    <a:pt x="488" y="11223"/>
                  </a:cubicBezTo>
                  <a:cubicBezTo>
                    <a:pt x="483" y="11223"/>
                    <a:pt x="478" y="11222"/>
                    <a:pt x="472" y="11221"/>
                  </a:cubicBezTo>
                  <a:cubicBezTo>
                    <a:pt x="464" y="11219"/>
                    <a:pt x="455" y="11219"/>
                    <a:pt x="447" y="11219"/>
                  </a:cubicBezTo>
                  <a:cubicBezTo>
                    <a:pt x="357" y="11219"/>
                    <a:pt x="261" y="11309"/>
                    <a:pt x="321" y="11372"/>
                  </a:cubicBezTo>
                  <a:cubicBezTo>
                    <a:pt x="362" y="11411"/>
                    <a:pt x="335" y="11430"/>
                    <a:pt x="292" y="11430"/>
                  </a:cubicBezTo>
                  <a:cubicBezTo>
                    <a:pt x="264" y="11430"/>
                    <a:pt x="228" y="11422"/>
                    <a:pt x="200" y="11405"/>
                  </a:cubicBezTo>
                  <a:cubicBezTo>
                    <a:pt x="189" y="11398"/>
                    <a:pt x="178" y="11395"/>
                    <a:pt x="168" y="11395"/>
                  </a:cubicBezTo>
                  <a:cubicBezTo>
                    <a:pt x="114" y="11395"/>
                    <a:pt x="71" y="11480"/>
                    <a:pt x="49" y="11549"/>
                  </a:cubicBezTo>
                  <a:cubicBezTo>
                    <a:pt x="26" y="11631"/>
                    <a:pt x="180" y="11676"/>
                    <a:pt x="177" y="11713"/>
                  </a:cubicBezTo>
                  <a:cubicBezTo>
                    <a:pt x="171" y="11752"/>
                    <a:pt x="49" y="11814"/>
                    <a:pt x="134" y="11837"/>
                  </a:cubicBezTo>
                  <a:cubicBezTo>
                    <a:pt x="220" y="11857"/>
                    <a:pt x="161" y="11932"/>
                    <a:pt x="102" y="11958"/>
                  </a:cubicBezTo>
                  <a:cubicBezTo>
                    <a:pt x="43" y="11981"/>
                    <a:pt x="43" y="12040"/>
                    <a:pt x="102" y="12112"/>
                  </a:cubicBezTo>
                  <a:cubicBezTo>
                    <a:pt x="161" y="12184"/>
                    <a:pt x="0" y="12197"/>
                    <a:pt x="76" y="12312"/>
                  </a:cubicBezTo>
                  <a:cubicBezTo>
                    <a:pt x="100" y="12347"/>
                    <a:pt x="123" y="12357"/>
                    <a:pt x="143" y="12357"/>
                  </a:cubicBezTo>
                  <a:cubicBezTo>
                    <a:pt x="172" y="12357"/>
                    <a:pt x="197" y="12337"/>
                    <a:pt x="216" y="12337"/>
                  </a:cubicBezTo>
                  <a:cubicBezTo>
                    <a:pt x="228" y="12337"/>
                    <a:pt x="238" y="12344"/>
                    <a:pt x="246" y="12364"/>
                  </a:cubicBezTo>
                  <a:cubicBezTo>
                    <a:pt x="256" y="12389"/>
                    <a:pt x="272" y="12400"/>
                    <a:pt x="292" y="12400"/>
                  </a:cubicBezTo>
                  <a:cubicBezTo>
                    <a:pt x="337" y="12400"/>
                    <a:pt x="406" y="12344"/>
                    <a:pt x="478" y="12276"/>
                  </a:cubicBezTo>
                  <a:cubicBezTo>
                    <a:pt x="499" y="12258"/>
                    <a:pt x="517" y="12251"/>
                    <a:pt x="532" y="12251"/>
                  </a:cubicBezTo>
                  <a:cubicBezTo>
                    <a:pt x="595" y="12251"/>
                    <a:pt x="606" y="12378"/>
                    <a:pt x="541" y="12378"/>
                  </a:cubicBezTo>
                  <a:cubicBezTo>
                    <a:pt x="540" y="12378"/>
                    <a:pt x="539" y="12378"/>
                    <a:pt x="537" y="12378"/>
                  </a:cubicBezTo>
                  <a:cubicBezTo>
                    <a:pt x="535" y="12377"/>
                    <a:pt x="532" y="12377"/>
                    <a:pt x="530" y="12377"/>
                  </a:cubicBezTo>
                  <a:cubicBezTo>
                    <a:pt x="443" y="12377"/>
                    <a:pt x="348" y="12429"/>
                    <a:pt x="367" y="12512"/>
                  </a:cubicBezTo>
                  <a:cubicBezTo>
                    <a:pt x="376" y="12551"/>
                    <a:pt x="351" y="12570"/>
                    <a:pt x="320" y="12570"/>
                  </a:cubicBezTo>
                  <a:cubicBezTo>
                    <a:pt x="281" y="12570"/>
                    <a:pt x="234" y="12539"/>
                    <a:pt x="236" y="12479"/>
                  </a:cubicBezTo>
                  <a:cubicBezTo>
                    <a:pt x="238" y="12450"/>
                    <a:pt x="225" y="12439"/>
                    <a:pt x="208" y="12439"/>
                  </a:cubicBezTo>
                  <a:cubicBezTo>
                    <a:pt x="161" y="12439"/>
                    <a:pt x="77" y="12520"/>
                    <a:pt x="125" y="12577"/>
                  </a:cubicBezTo>
                  <a:cubicBezTo>
                    <a:pt x="193" y="12653"/>
                    <a:pt x="102" y="12699"/>
                    <a:pt x="102" y="12771"/>
                  </a:cubicBezTo>
                  <a:cubicBezTo>
                    <a:pt x="102" y="12801"/>
                    <a:pt x="127" y="12816"/>
                    <a:pt x="160" y="12816"/>
                  </a:cubicBezTo>
                  <a:cubicBezTo>
                    <a:pt x="202" y="12816"/>
                    <a:pt x="256" y="12792"/>
                    <a:pt x="285" y="12744"/>
                  </a:cubicBezTo>
                  <a:cubicBezTo>
                    <a:pt x="308" y="12708"/>
                    <a:pt x="338" y="12692"/>
                    <a:pt x="368" y="12692"/>
                  </a:cubicBezTo>
                  <a:cubicBezTo>
                    <a:pt x="405" y="12692"/>
                    <a:pt x="440" y="12718"/>
                    <a:pt x="459" y="12764"/>
                  </a:cubicBezTo>
                  <a:cubicBezTo>
                    <a:pt x="495" y="12849"/>
                    <a:pt x="377" y="12784"/>
                    <a:pt x="377" y="12895"/>
                  </a:cubicBezTo>
                  <a:cubicBezTo>
                    <a:pt x="377" y="13006"/>
                    <a:pt x="305" y="12911"/>
                    <a:pt x="243" y="12997"/>
                  </a:cubicBezTo>
                  <a:cubicBezTo>
                    <a:pt x="177" y="13085"/>
                    <a:pt x="488" y="13242"/>
                    <a:pt x="587" y="13269"/>
                  </a:cubicBezTo>
                  <a:cubicBezTo>
                    <a:pt x="673" y="13292"/>
                    <a:pt x="752" y="13375"/>
                    <a:pt x="903" y="13375"/>
                  </a:cubicBezTo>
                  <a:cubicBezTo>
                    <a:pt x="924" y="13375"/>
                    <a:pt x="946" y="13374"/>
                    <a:pt x="970" y="13370"/>
                  </a:cubicBezTo>
                  <a:cubicBezTo>
                    <a:pt x="1163" y="13341"/>
                    <a:pt x="1530" y="12984"/>
                    <a:pt x="1579" y="12921"/>
                  </a:cubicBezTo>
                  <a:cubicBezTo>
                    <a:pt x="1597" y="12898"/>
                    <a:pt x="1621" y="12892"/>
                    <a:pt x="1649" y="12892"/>
                  </a:cubicBezTo>
                  <a:cubicBezTo>
                    <a:pt x="1673" y="12892"/>
                    <a:pt x="1699" y="12897"/>
                    <a:pt x="1725" y="12897"/>
                  </a:cubicBezTo>
                  <a:cubicBezTo>
                    <a:pt x="1754" y="12897"/>
                    <a:pt x="1781" y="12892"/>
                    <a:pt x="1805" y="12872"/>
                  </a:cubicBezTo>
                  <a:cubicBezTo>
                    <a:pt x="1877" y="12813"/>
                    <a:pt x="1835" y="12663"/>
                    <a:pt x="1887" y="12636"/>
                  </a:cubicBezTo>
                  <a:cubicBezTo>
                    <a:pt x="1891" y="12634"/>
                    <a:pt x="1895" y="12633"/>
                    <a:pt x="1898" y="12633"/>
                  </a:cubicBezTo>
                  <a:cubicBezTo>
                    <a:pt x="1944" y="12633"/>
                    <a:pt x="1973" y="12795"/>
                    <a:pt x="2018" y="12813"/>
                  </a:cubicBezTo>
                  <a:cubicBezTo>
                    <a:pt x="2067" y="12833"/>
                    <a:pt x="2093" y="12866"/>
                    <a:pt x="2097" y="12964"/>
                  </a:cubicBezTo>
                  <a:cubicBezTo>
                    <a:pt x="2107" y="12961"/>
                    <a:pt x="2118" y="12959"/>
                    <a:pt x="2130" y="12959"/>
                  </a:cubicBezTo>
                  <a:cubicBezTo>
                    <a:pt x="2154" y="12959"/>
                    <a:pt x="2178" y="12966"/>
                    <a:pt x="2198" y="12977"/>
                  </a:cubicBezTo>
                  <a:cubicBezTo>
                    <a:pt x="2205" y="12982"/>
                    <a:pt x="2210" y="12984"/>
                    <a:pt x="2216" y="12984"/>
                  </a:cubicBezTo>
                  <a:cubicBezTo>
                    <a:pt x="2264" y="12984"/>
                    <a:pt x="2277" y="12817"/>
                    <a:pt x="2277" y="12761"/>
                  </a:cubicBezTo>
                  <a:cubicBezTo>
                    <a:pt x="2277" y="12699"/>
                    <a:pt x="2339" y="12574"/>
                    <a:pt x="2323" y="12495"/>
                  </a:cubicBezTo>
                  <a:cubicBezTo>
                    <a:pt x="2306" y="12417"/>
                    <a:pt x="2510" y="12479"/>
                    <a:pt x="2542" y="12417"/>
                  </a:cubicBezTo>
                  <a:cubicBezTo>
                    <a:pt x="2572" y="12355"/>
                    <a:pt x="2588" y="12138"/>
                    <a:pt x="2526" y="12106"/>
                  </a:cubicBezTo>
                  <a:cubicBezTo>
                    <a:pt x="2464" y="12076"/>
                    <a:pt x="2447" y="11952"/>
                    <a:pt x="2510" y="11952"/>
                  </a:cubicBezTo>
                  <a:cubicBezTo>
                    <a:pt x="2572" y="11952"/>
                    <a:pt x="2650" y="11903"/>
                    <a:pt x="2634" y="11778"/>
                  </a:cubicBezTo>
                  <a:cubicBezTo>
                    <a:pt x="2614" y="11654"/>
                    <a:pt x="2431" y="11670"/>
                    <a:pt x="2415" y="11545"/>
                  </a:cubicBezTo>
                  <a:cubicBezTo>
                    <a:pt x="2398" y="11421"/>
                    <a:pt x="2510" y="11391"/>
                    <a:pt x="2431" y="11234"/>
                  </a:cubicBezTo>
                  <a:cubicBezTo>
                    <a:pt x="2352" y="11080"/>
                    <a:pt x="2460" y="10985"/>
                    <a:pt x="2431" y="10907"/>
                  </a:cubicBezTo>
                  <a:cubicBezTo>
                    <a:pt x="2398" y="10828"/>
                    <a:pt x="2369" y="10736"/>
                    <a:pt x="2460" y="10579"/>
                  </a:cubicBezTo>
                  <a:cubicBezTo>
                    <a:pt x="2547" y="10436"/>
                    <a:pt x="2696" y="10361"/>
                    <a:pt x="2769" y="10361"/>
                  </a:cubicBezTo>
                  <a:cubicBezTo>
                    <a:pt x="2776" y="10361"/>
                    <a:pt x="2782" y="10361"/>
                    <a:pt x="2788" y="10363"/>
                  </a:cubicBezTo>
                  <a:cubicBezTo>
                    <a:pt x="2827" y="10371"/>
                    <a:pt x="2881" y="10396"/>
                    <a:pt x="2928" y="10396"/>
                  </a:cubicBezTo>
                  <a:cubicBezTo>
                    <a:pt x="2960" y="10396"/>
                    <a:pt x="2989" y="10384"/>
                    <a:pt x="3007" y="10346"/>
                  </a:cubicBezTo>
                  <a:cubicBezTo>
                    <a:pt x="3053" y="10251"/>
                    <a:pt x="3053" y="10173"/>
                    <a:pt x="3007" y="10160"/>
                  </a:cubicBezTo>
                  <a:cubicBezTo>
                    <a:pt x="2962" y="10143"/>
                    <a:pt x="2837" y="10114"/>
                    <a:pt x="2929" y="9986"/>
                  </a:cubicBezTo>
                  <a:cubicBezTo>
                    <a:pt x="3024" y="9862"/>
                    <a:pt x="3132" y="9708"/>
                    <a:pt x="3148" y="9567"/>
                  </a:cubicBezTo>
                  <a:cubicBezTo>
                    <a:pt x="3165" y="9429"/>
                    <a:pt x="3116" y="9318"/>
                    <a:pt x="3161" y="9272"/>
                  </a:cubicBezTo>
                  <a:cubicBezTo>
                    <a:pt x="3211" y="9226"/>
                    <a:pt x="3319" y="9272"/>
                    <a:pt x="3410" y="9210"/>
                  </a:cubicBezTo>
                  <a:cubicBezTo>
                    <a:pt x="3505" y="9147"/>
                    <a:pt x="3427" y="9069"/>
                    <a:pt x="3473" y="9023"/>
                  </a:cubicBezTo>
                  <a:cubicBezTo>
                    <a:pt x="3522" y="8977"/>
                    <a:pt x="3584" y="8820"/>
                    <a:pt x="3646" y="8774"/>
                  </a:cubicBezTo>
                  <a:cubicBezTo>
                    <a:pt x="3708" y="8728"/>
                    <a:pt x="3767" y="8666"/>
                    <a:pt x="3722" y="8604"/>
                  </a:cubicBezTo>
                  <a:cubicBezTo>
                    <a:pt x="3679" y="8541"/>
                    <a:pt x="3817" y="8479"/>
                    <a:pt x="3817" y="8368"/>
                  </a:cubicBezTo>
                  <a:cubicBezTo>
                    <a:pt x="3817" y="8260"/>
                    <a:pt x="3971" y="8181"/>
                    <a:pt x="4066" y="8181"/>
                  </a:cubicBezTo>
                  <a:cubicBezTo>
                    <a:pt x="4157" y="8181"/>
                    <a:pt x="4315" y="8181"/>
                    <a:pt x="4315" y="8089"/>
                  </a:cubicBezTo>
                  <a:cubicBezTo>
                    <a:pt x="4315" y="8007"/>
                    <a:pt x="4268" y="7845"/>
                    <a:pt x="4348" y="7845"/>
                  </a:cubicBezTo>
                  <a:cubicBezTo>
                    <a:pt x="4360" y="7845"/>
                    <a:pt x="4375" y="7849"/>
                    <a:pt x="4393" y="7857"/>
                  </a:cubicBezTo>
                  <a:cubicBezTo>
                    <a:pt x="4442" y="7879"/>
                    <a:pt x="4487" y="7883"/>
                    <a:pt x="4529" y="7883"/>
                  </a:cubicBezTo>
                  <a:cubicBezTo>
                    <a:pt x="4558" y="7883"/>
                    <a:pt x="4585" y="7881"/>
                    <a:pt x="4612" y="7881"/>
                  </a:cubicBezTo>
                  <a:cubicBezTo>
                    <a:pt x="4656" y="7881"/>
                    <a:pt x="4697" y="7887"/>
                    <a:pt x="4734" y="7919"/>
                  </a:cubicBezTo>
                  <a:cubicBezTo>
                    <a:pt x="4772" y="7951"/>
                    <a:pt x="4815" y="7967"/>
                    <a:pt x="4853" y="7967"/>
                  </a:cubicBezTo>
                  <a:cubicBezTo>
                    <a:pt x="4909" y="7967"/>
                    <a:pt x="4953" y="7931"/>
                    <a:pt x="4953" y="7857"/>
                  </a:cubicBezTo>
                  <a:cubicBezTo>
                    <a:pt x="4953" y="7752"/>
                    <a:pt x="4986" y="7590"/>
                    <a:pt x="5081" y="7590"/>
                  </a:cubicBezTo>
                  <a:cubicBezTo>
                    <a:pt x="5099" y="7590"/>
                    <a:pt x="5118" y="7596"/>
                    <a:pt x="5140" y="7608"/>
                  </a:cubicBezTo>
                  <a:cubicBezTo>
                    <a:pt x="5150" y="7611"/>
                    <a:pt x="5160" y="7621"/>
                    <a:pt x="5170" y="7627"/>
                  </a:cubicBezTo>
                  <a:cubicBezTo>
                    <a:pt x="5215" y="7530"/>
                    <a:pt x="5296" y="7466"/>
                    <a:pt x="5373" y="7466"/>
                  </a:cubicBezTo>
                  <a:cubicBezTo>
                    <a:pt x="5378" y="7466"/>
                    <a:pt x="5384" y="7466"/>
                    <a:pt x="5389" y="7467"/>
                  </a:cubicBezTo>
                  <a:cubicBezTo>
                    <a:pt x="5510" y="7483"/>
                    <a:pt x="5589" y="7700"/>
                    <a:pt x="5746" y="7732"/>
                  </a:cubicBezTo>
                  <a:cubicBezTo>
                    <a:pt x="5847" y="7751"/>
                    <a:pt x="5947" y="7784"/>
                    <a:pt x="6017" y="7784"/>
                  </a:cubicBezTo>
                  <a:cubicBezTo>
                    <a:pt x="6056" y="7784"/>
                    <a:pt x="6087" y="7774"/>
                    <a:pt x="6103" y="7745"/>
                  </a:cubicBezTo>
                  <a:cubicBezTo>
                    <a:pt x="6115" y="7727"/>
                    <a:pt x="6130" y="7721"/>
                    <a:pt x="6148" y="7721"/>
                  </a:cubicBezTo>
                  <a:cubicBezTo>
                    <a:pt x="6194" y="7721"/>
                    <a:pt x="6258" y="7767"/>
                    <a:pt x="6318" y="7767"/>
                  </a:cubicBezTo>
                  <a:cubicBezTo>
                    <a:pt x="6330" y="7767"/>
                    <a:pt x="6341" y="7766"/>
                    <a:pt x="6352" y="7762"/>
                  </a:cubicBezTo>
                  <a:cubicBezTo>
                    <a:pt x="6359" y="7760"/>
                    <a:pt x="6365" y="7759"/>
                    <a:pt x="6371" y="7759"/>
                  </a:cubicBezTo>
                  <a:cubicBezTo>
                    <a:pt x="6428" y="7759"/>
                    <a:pt x="6446" y="7849"/>
                    <a:pt x="6486" y="7849"/>
                  </a:cubicBezTo>
                  <a:cubicBezTo>
                    <a:pt x="6500" y="7849"/>
                    <a:pt x="6517" y="7838"/>
                    <a:pt x="6539" y="7808"/>
                  </a:cubicBezTo>
                  <a:cubicBezTo>
                    <a:pt x="6627" y="7693"/>
                    <a:pt x="6541" y="7619"/>
                    <a:pt x="6649" y="7619"/>
                  </a:cubicBezTo>
                  <a:cubicBezTo>
                    <a:pt x="6658" y="7619"/>
                    <a:pt x="6668" y="7620"/>
                    <a:pt x="6680" y="7621"/>
                  </a:cubicBezTo>
                  <a:cubicBezTo>
                    <a:pt x="6686" y="7622"/>
                    <a:pt x="6692" y="7622"/>
                    <a:pt x="6698" y="7622"/>
                  </a:cubicBezTo>
                  <a:cubicBezTo>
                    <a:pt x="6829" y="7622"/>
                    <a:pt x="6742" y="7446"/>
                    <a:pt x="6742" y="7342"/>
                  </a:cubicBezTo>
                  <a:cubicBezTo>
                    <a:pt x="6742" y="7234"/>
                    <a:pt x="6945" y="7218"/>
                    <a:pt x="6945" y="7123"/>
                  </a:cubicBezTo>
                  <a:cubicBezTo>
                    <a:pt x="6945" y="7079"/>
                    <a:pt x="7005" y="7073"/>
                    <a:pt x="7074" y="7073"/>
                  </a:cubicBezTo>
                  <a:cubicBezTo>
                    <a:pt x="7100" y="7073"/>
                    <a:pt x="7128" y="7074"/>
                    <a:pt x="7154" y="7074"/>
                  </a:cubicBezTo>
                  <a:cubicBezTo>
                    <a:pt x="7207" y="7074"/>
                    <a:pt x="7255" y="7070"/>
                    <a:pt x="7273" y="7048"/>
                  </a:cubicBezTo>
                  <a:cubicBezTo>
                    <a:pt x="7299" y="7012"/>
                    <a:pt x="7360" y="6981"/>
                    <a:pt x="7420" y="6981"/>
                  </a:cubicBezTo>
                  <a:cubicBezTo>
                    <a:pt x="7466" y="6981"/>
                    <a:pt x="7511" y="6999"/>
                    <a:pt x="7538" y="7048"/>
                  </a:cubicBezTo>
                  <a:cubicBezTo>
                    <a:pt x="7600" y="7156"/>
                    <a:pt x="7866" y="7185"/>
                    <a:pt x="7879" y="7280"/>
                  </a:cubicBezTo>
                  <a:cubicBezTo>
                    <a:pt x="7882" y="7339"/>
                    <a:pt x="7882" y="7401"/>
                    <a:pt x="7879" y="7464"/>
                  </a:cubicBezTo>
                  <a:cubicBezTo>
                    <a:pt x="7918" y="7421"/>
                    <a:pt x="7970" y="7392"/>
                    <a:pt x="8029" y="7388"/>
                  </a:cubicBezTo>
                  <a:cubicBezTo>
                    <a:pt x="8122" y="7388"/>
                    <a:pt x="8204" y="7259"/>
                    <a:pt x="8287" y="7259"/>
                  </a:cubicBezTo>
                  <a:cubicBezTo>
                    <a:pt x="8292" y="7259"/>
                    <a:pt x="8297" y="7260"/>
                    <a:pt x="8301" y="7261"/>
                  </a:cubicBezTo>
                  <a:cubicBezTo>
                    <a:pt x="8318" y="7264"/>
                    <a:pt x="8334" y="7267"/>
                    <a:pt x="8350" y="7267"/>
                  </a:cubicBezTo>
                  <a:cubicBezTo>
                    <a:pt x="8404" y="7267"/>
                    <a:pt x="8451" y="7239"/>
                    <a:pt x="8468" y="7146"/>
                  </a:cubicBezTo>
                  <a:cubicBezTo>
                    <a:pt x="8434" y="7122"/>
                    <a:pt x="8382" y="7109"/>
                    <a:pt x="8336" y="7109"/>
                  </a:cubicBezTo>
                  <a:cubicBezTo>
                    <a:pt x="8285" y="7109"/>
                    <a:pt x="8241" y="7125"/>
                    <a:pt x="8233" y="7159"/>
                  </a:cubicBezTo>
                  <a:cubicBezTo>
                    <a:pt x="8224" y="7191"/>
                    <a:pt x="8193" y="7206"/>
                    <a:pt x="8162" y="7206"/>
                  </a:cubicBezTo>
                  <a:cubicBezTo>
                    <a:pt x="8123" y="7206"/>
                    <a:pt x="8083" y="7183"/>
                    <a:pt x="8085" y="7143"/>
                  </a:cubicBezTo>
                  <a:cubicBezTo>
                    <a:pt x="8092" y="7071"/>
                    <a:pt x="7882" y="7012"/>
                    <a:pt x="7872" y="6979"/>
                  </a:cubicBezTo>
                  <a:cubicBezTo>
                    <a:pt x="7869" y="6964"/>
                    <a:pt x="7886" y="6957"/>
                    <a:pt x="7912" y="6957"/>
                  </a:cubicBezTo>
                  <a:cubicBezTo>
                    <a:pt x="7945" y="6957"/>
                    <a:pt x="7994" y="6969"/>
                    <a:pt x="8036" y="6995"/>
                  </a:cubicBezTo>
                  <a:cubicBezTo>
                    <a:pt x="8060" y="7008"/>
                    <a:pt x="8082" y="7015"/>
                    <a:pt x="8103" y="7015"/>
                  </a:cubicBezTo>
                  <a:cubicBezTo>
                    <a:pt x="8150" y="7015"/>
                    <a:pt x="8194" y="6983"/>
                    <a:pt x="8255" y="6926"/>
                  </a:cubicBezTo>
                  <a:cubicBezTo>
                    <a:pt x="8341" y="6845"/>
                    <a:pt x="8462" y="6913"/>
                    <a:pt x="8478" y="6838"/>
                  </a:cubicBezTo>
                  <a:cubicBezTo>
                    <a:pt x="8491" y="6766"/>
                    <a:pt x="8337" y="6717"/>
                    <a:pt x="8308" y="6674"/>
                  </a:cubicBezTo>
                  <a:cubicBezTo>
                    <a:pt x="8282" y="6640"/>
                    <a:pt x="8195" y="6589"/>
                    <a:pt x="8103" y="6589"/>
                  </a:cubicBezTo>
                  <a:cubicBezTo>
                    <a:pt x="8090" y="6589"/>
                    <a:pt x="8076" y="6590"/>
                    <a:pt x="8062" y="6592"/>
                  </a:cubicBezTo>
                  <a:cubicBezTo>
                    <a:pt x="8043" y="6596"/>
                    <a:pt x="8028" y="6598"/>
                    <a:pt x="8014" y="6598"/>
                  </a:cubicBezTo>
                  <a:cubicBezTo>
                    <a:pt x="7953" y="6598"/>
                    <a:pt x="7940" y="6559"/>
                    <a:pt x="7889" y="6510"/>
                  </a:cubicBezTo>
                  <a:cubicBezTo>
                    <a:pt x="7876" y="6499"/>
                    <a:pt x="7859" y="6494"/>
                    <a:pt x="7838" y="6494"/>
                  </a:cubicBezTo>
                  <a:cubicBezTo>
                    <a:pt x="7757" y="6494"/>
                    <a:pt x="7633" y="6577"/>
                    <a:pt x="7633" y="6687"/>
                  </a:cubicBezTo>
                  <a:cubicBezTo>
                    <a:pt x="7633" y="6754"/>
                    <a:pt x="7602" y="6779"/>
                    <a:pt x="7577" y="6779"/>
                  </a:cubicBezTo>
                  <a:cubicBezTo>
                    <a:pt x="7551" y="6779"/>
                    <a:pt x="7531" y="6753"/>
                    <a:pt x="7554" y="6717"/>
                  </a:cubicBezTo>
                  <a:cubicBezTo>
                    <a:pt x="7597" y="6641"/>
                    <a:pt x="7495" y="6556"/>
                    <a:pt x="7594" y="6530"/>
                  </a:cubicBezTo>
                  <a:cubicBezTo>
                    <a:pt x="7695" y="6507"/>
                    <a:pt x="7640" y="6363"/>
                    <a:pt x="7459" y="6347"/>
                  </a:cubicBezTo>
                  <a:cubicBezTo>
                    <a:pt x="7452" y="6346"/>
                    <a:pt x="7445" y="6346"/>
                    <a:pt x="7438" y="6346"/>
                  </a:cubicBezTo>
                  <a:cubicBezTo>
                    <a:pt x="7274" y="6346"/>
                    <a:pt x="7215" y="6486"/>
                    <a:pt x="7253" y="6530"/>
                  </a:cubicBezTo>
                  <a:cubicBezTo>
                    <a:pt x="7296" y="6579"/>
                    <a:pt x="7132" y="6789"/>
                    <a:pt x="7060" y="6789"/>
                  </a:cubicBezTo>
                  <a:cubicBezTo>
                    <a:pt x="6988" y="6789"/>
                    <a:pt x="7070" y="6609"/>
                    <a:pt x="7066" y="6510"/>
                  </a:cubicBezTo>
                  <a:cubicBezTo>
                    <a:pt x="7064" y="6478"/>
                    <a:pt x="7055" y="6463"/>
                    <a:pt x="7039" y="6463"/>
                  </a:cubicBezTo>
                  <a:cubicBezTo>
                    <a:pt x="7007" y="6463"/>
                    <a:pt x="6947" y="6520"/>
                    <a:pt x="6857" y="6622"/>
                  </a:cubicBezTo>
                  <a:cubicBezTo>
                    <a:pt x="6722" y="6779"/>
                    <a:pt x="6621" y="6920"/>
                    <a:pt x="6542" y="6933"/>
                  </a:cubicBezTo>
                  <a:cubicBezTo>
                    <a:pt x="6538" y="6934"/>
                    <a:pt x="6535" y="6934"/>
                    <a:pt x="6531" y="6934"/>
                  </a:cubicBezTo>
                  <a:cubicBezTo>
                    <a:pt x="6465" y="6934"/>
                    <a:pt x="6480" y="6789"/>
                    <a:pt x="6601" y="6727"/>
                  </a:cubicBezTo>
                  <a:cubicBezTo>
                    <a:pt x="6729" y="6658"/>
                    <a:pt x="6732" y="6474"/>
                    <a:pt x="6814" y="6474"/>
                  </a:cubicBezTo>
                  <a:cubicBezTo>
                    <a:pt x="6896" y="6474"/>
                    <a:pt x="6896" y="6376"/>
                    <a:pt x="6775" y="6347"/>
                  </a:cubicBezTo>
                  <a:cubicBezTo>
                    <a:pt x="6763" y="6344"/>
                    <a:pt x="6753" y="6342"/>
                    <a:pt x="6743" y="6342"/>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4269971" y="2604884"/>
              <a:ext cx="205584" cy="202212"/>
            </a:xfrm>
            <a:custGeom>
              <a:avLst/>
              <a:gdLst/>
              <a:ahLst/>
              <a:cxnLst/>
              <a:rect l="l" t="t" r="r" b="b"/>
              <a:pathLst>
                <a:path w="5609" h="5517" extrusionOk="0">
                  <a:moveTo>
                    <a:pt x="4126" y="1"/>
                  </a:moveTo>
                  <a:cubicBezTo>
                    <a:pt x="4040" y="1"/>
                    <a:pt x="3973" y="95"/>
                    <a:pt x="4039" y="178"/>
                  </a:cubicBezTo>
                  <a:cubicBezTo>
                    <a:pt x="4138" y="306"/>
                    <a:pt x="4020" y="342"/>
                    <a:pt x="4020" y="516"/>
                  </a:cubicBezTo>
                  <a:cubicBezTo>
                    <a:pt x="4020" y="693"/>
                    <a:pt x="3905" y="693"/>
                    <a:pt x="3925" y="807"/>
                  </a:cubicBezTo>
                  <a:cubicBezTo>
                    <a:pt x="3941" y="925"/>
                    <a:pt x="3767" y="906"/>
                    <a:pt x="3653" y="925"/>
                  </a:cubicBezTo>
                  <a:cubicBezTo>
                    <a:pt x="3535" y="945"/>
                    <a:pt x="3663" y="1059"/>
                    <a:pt x="3525" y="1118"/>
                  </a:cubicBezTo>
                  <a:cubicBezTo>
                    <a:pt x="3391" y="1177"/>
                    <a:pt x="3400" y="1272"/>
                    <a:pt x="3469" y="1312"/>
                  </a:cubicBezTo>
                  <a:cubicBezTo>
                    <a:pt x="3535" y="1351"/>
                    <a:pt x="3489" y="1476"/>
                    <a:pt x="3469" y="1564"/>
                  </a:cubicBezTo>
                  <a:cubicBezTo>
                    <a:pt x="3463" y="1593"/>
                    <a:pt x="3470" y="1605"/>
                    <a:pt x="3485" y="1605"/>
                  </a:cubicBezTo>
                  <a:cubicBezTo>
                    <a:pt x="3516" y="1605"/>
                    <a:pt x="3580" y="1555"/>
                    <a:pt x="3633" y="1495"/>
                  </a:cubicBezTo>
                  <a:cubicBezTo>
                    <a:pt x="3654" y="1471"/>
                    <a:pt x="3675" y="1463"/>
                    <a:pt x="3696" y="1463"/>
                  </a:cubicBezTo>
                  <a:cubicBezTo>
                    <a:pt x="3730" y="1463"/>
                    <a:pt x="3761" y="1484"/>
                    <a:pt x="3782" y="1484"/>
                  </a:cubicBezTo>
                  <a:cubicBezTo>
                    <a:pt x="3794" y="1484"/>
                    <a:pt x="3802" y="1477"/>
                    <a:pt x="3807" y="1456"/>
                  </a:cubicBezTo>
                  <a:cubicBezTo>
                    <a:pt x="3826" y="1361"/>
                    <a:pt x="3600" y="1312"/>
                    <a:pt x="3613" y="1213"/>
                  </a:cubicBezTo>
                  <a:cubicBezTo>
                    <a:pt x="3616" y="1185"/>
                    <a:pt x="3631" y="1176"/>
                    <a:pt x="3654" y="1176"/>
                  </a:cubicBezTo>
                  <a:cubicBezTo>
                    <a:pt x="3691" y="1176"/>
                    <a:pt x="3749" y="1201"/>
                    <a:pt x="3810" y="1201"/>
                  </a:cubicBezTo>
                  <a:cubicBezTo>
                    <a:pt x="3835" y="1201"/>
                    <a:pt x="3861" y="1196"/>
                    <a:pt x="3885" y="1184"/>
                  </a:cubicBezTo>
                  <a:cubicBezTo>
                    <a:pt x="3917" y="1169"/>
                    <a:pt x="3958" y="1161"/>
                    <a:pt x="4003" y="1161"/>
                  </a:cubicBezTo>
                  <a:cubicBezTo>
                    <a:pt x="4122" y="1161"/>
                    <a:pt x="4272" y="1212"/>
                    <a:pt x="4377" y="1302"/>
                  </a:cubicBezTo>
                  <a:cubicBezTo>
                    <a:pt x="4434" y="1351"/>
                    <a:pt x="4475" y="1373"/>
                    <a:pt x="4505" y="1373"/>
                  </a:cubicBezTo>
                  <a:cubicBezTo>
                    <a:pt x="4551" y="1373"/>
                    <a:pt x="4572" y="1319"/>
                    <a:pt x="4590" y="1223"/>
                  </a:cubicBezTo>
                  <a:cubicBezTo>
                    <a:pt x="4619" y="1069"/>
                    <a:pt x="4842" y="1001"/>
                    <a:pt x="5065" y="1001"/>
                  </a:cubicBezTo>
                  <a:cubicBezTo>
                    <a:pt x="5287" y="1001"/>
                    <a:pt x="5307" y="896"/>
                    <a:pt x="5238" y="847"/>
                  </a:cubicBezTo>
                  <a:cubicBezTo>
                    <a:pt x="5173" y="797"/>
                    <a:pt x="5608" y="519"/>
                    <a:pt x="5599" y="440"/>
                  </a:cubicBezTo>
                  <a:cubicBezTo>
                    <a:pt x="5597" y="429"/>
                    <a:pt x="5592" y="424"/>
                    <a:pt x="5583" y="424"/>
                  </a:cubicBezTo>
                  <a:cubicBezTo>
                    <a:pt x="5538" y="424"/>
                    <a:pt x="5413" y="544"/>
                    <a:pt x="5338" y="544"/>
                  </a:cubicBezTo>
                  <a:cubicBezTo>
                    <a:pt x="5322" y="544"/>
                    <a:pt x="5308" y="539"/>
                    <a:pt x="5297" y="526"/>
                  </a:cubicBezTo>
                  <a:cubicBezTo>
                    <a:pt x="5281" y="506"/>
                    <a:pt x="5262" y="498"/>
                    <a:pt x="5241" y="498"/>
                  </a:cubicBezTo>
                  <a:cubicBezTo>
                    <a:pt x="5173" y="498"/>
                    <a:pt x="5080" y="582"/>
                    <a:pt x="4970" y="604"/>
                  </a:cubicBezTo>
                  <a:cubicBezTo>
                    <a:pt x="4964" y="605"/>
                    <a:pt x="4958" y="606"/>
                    <a:pt x="4952" y="606"/>
                  </a:cubicBezTo>
                  <a:cubicBezTo>
                    <a:pt x="4792" y="606"/>
                    <a:pt x="4366" y="250"/>
                    <a:pt x="4252" y="80"/>
                  </a:cubicBezTo>
                  <a:cubicBezTo>
                    <a:pt x="4215" y="23"/>
                    <a:pt x="4168" y="1"/>
                    <a:pt x="4126" y="1"/>
                  </a:cubicBezTo>
                  <a:close/>
                  <a:moveTo>
                    <a:pt x="3870" y="1672"/>
                  </a:moveTo>
                  <a:cubicBezTo>
                    <a:pt x="3774" y="1672"/>
                    <a:pt x="3586" y="1818"/>
                    <a:pt x="3515" y="1852"/>
                  </a:cubicBezTo>
                  <a:cubicBezTo>
                    <a:pt x="3417" y="1901"/>
                    <a:pt x="3351" y="2203"/>
                    <a:pt x="3456" y="2291"/>
                  </a:cubicBezTo>
                  <a:cubicBezTo>
                    <a:pt x="3564" y="2376"/>
                    <a:pt x="3283" y="2543"/>
                    <a:pt x="3292" y="2727"/>
                  </a:cubicBezTo>
                  <a:cubicBezTo>
                    <a:pt x="3302" y="2910"/>
                    <a:pt x="3119" y="2910"/>
                    <a:pt x="3089" y="3045"/>
                  </a:cubicBezTo>
                  <a:cubicBezTo>
                    <a:pt x="3060" y="3182"/>
                    <a:pt x="2952" y="3153"/>
                    <a:pt x="2788" y="3277"/>
                  </a:cubicBezTo>
                  <a:cubicBezTo>
                    <a:pt x="2742" y="3313"/>
                    <a:pt x="2702" y="3327"/>
                    <a:pt x="2669" y="3327"/>
                  </a:cubicBezTo>
                  <a:cubicBezTo>
                    <a:pt x="2585" y="3327"/>
                    <a:pt x="2547" y="3234"/>
                    <a:pt x="2575" y="3172"/>
                  </a:cubicBezTo>
                  <a:cubicBezTo>
                    <a:pt x="2583" y="3154"/>
                    <a:pt x="2577" y="3145"/>
                    <a:pt x="2561" y="3145"/>
                  </a:cubicBezTo>
                  <a:cubicBezTo>
                    <a:pt x="2504" y="3145"/>
                    <a:pt x="2325" y="3264"/>
                    <a:pt x="2333" y="3435"/>
                  </a:cubicBezTo>
                  <a:cubicBezTo>
                    <a:pt x="2342" y="3647"/>
                    <a:pt x="2061" y="3667"/>
                    <a:pt x="2129" y="3762"/>
                  </a:cubicBezTo>
                  <a:cubicBezTo>
                    <a:pt x="2172" y="3824"/>
                    <a:pt x="2068" y="3871"/>
                    <a:pt x="1992" y="3871"/>
                  </a:cubicBezTo>
                  <a:cubicBezTo>
                    <a:pt x="1952" y="3871"/>
                    <a:pt x="1921" y="3858"/>
                    <a:pt x="1923" y="3828"/>
                  </a:cubicBezTo>
                  <a:cubicBezTo>
                    <a:pt x="1925" y="3796"/>
                    <a:pt x="1902" y="3782"/>
                    <a:pt x="1860" y="3782"/>
                  </a:cubicBezTo>
                  <a:cubicBezTo>
                    <a:pt x="1790" y="3782"/>
                    <a:pt x="1667" y="3821"/>
                    <a:pt x="1527" y="3877"/>
                  </a:cubicBezTo>
                  <a:cubicBezTo>
                    <a:pt x="1480" y="3895"/>
                    <a:pt x="1437" y="3902"/>
                    <a:pt x="1397" y="3902"/>
                  </a:cubicBezTo>
                  <a:cubicBezTo>
                    <a:pt x="1299" y="3902"/>
                    <a:pt x="1219" y="3861"/>
                    <a:pt x="1148" y="3861"/>
                  </a:cubicBezTo>
                  <a:cubicBezTo>
                    <a:pt x="1110" y="3861"/>
                    <a:pt x="1076" y="3872"/>
                    <a:pt x="1042" y="3906"/>
                  </a:cubicBezTo>
                  <a:cubicBezTo>
                    <a:pt x="917" y="4031"/>
                    <a:pt x="701" y="4253"/>
                    <a:pt x="537" y="4283"/>
                  </a:cubicBezTo>
                  <a:cubicBezTo>
                    <a:pt x="387" y="4310"/>
                    <a:pt x="455" y="4481"/>
                    <a:pt x="520" y="4481"/>
                  </a:cubicBezTo>
                  <a:cubicBezTo>
                    <a:pt x="526" y="4481"/>
                    <a:pt x="532" y="4479"/>
                    <a:pt x="537" y="4476"/>
                  </a:cubicBezTo>
                  <a:cubicBezTo>
                    <a:pt x="655" y="4421"/>
                    <a:pt x="839" y="4476"/>
                    <a:pt x="898" y="4391"/>
                  </a:cubicBezTo>
                  <a:cubicBezTo>
                    <a:pt x="953" y="4303"/>
                    <a:pt x="1428" y="4198"/>
                    <a:pt x="1720" y="4185"/>
                  </a:cubicBezTo>
                  <a:cubicBezTo>
                    <a:pt x="1729" y="4184"/>
                    <a:pt x="1738" y="4184"/>
                    <a:pt x="1746" y="4184"/>
                  </a:cubicBezTo>
                  <a:cubicBezTo>
                    <a:pt x="1997" y="4184"/>
                    <a:pt x="1835" y="4327"/>
                    <a:pt x="1854" y="4476"/>
                  </a:cubicBezTo>
                  <a:cubicBezTo>
                    <a:pt x="1863" y="4547"/>
                    <a:pt x="1919" y="4579"/>
                    <a:pt x="1990" y="4579"/>
                  </a:cubicBezTo>
                  <a:cubicBezTo>
                    <a:pt x="2072" y="4579"/>
                    <a:pt x="2175" y="4535"/>
                    <a:pt x="2244" y="4457"/>
                  </a:cubicBezTo>
                  <a:cubicBezTo>
                    <a:pt x="2369" y="4312"/>
                    <a:pt x="2467" y="4322"/>
                    <a:pt x="2359" y="4234"/>
                  </a:cubicBezTo>
                  <a:cubicBezTo>
                    <a:pt x="2290" y="4178"/>
                    <a:pt x="2317" y="4126"/>
                    <a:pt x="2366" y="4126"/>
                  </a:cubicBezTo>
                  <a:cubicBezTo>
                    <a:pt x="2393" y="4126"/>
                    <a:pt x="2428" y="4143"/>
                    <a:pt x="2457" y="4185"/>
                  </a:cubicBezTo>
                  <a:cubicBezTo>
                    <a:pt x="2494" y="4240"/>
                    <a:pt x="2569" y="4272"/>
                    <a:pt x="2649" y="4272"/>
                  </a:cubicBezTo>
                  <a:cubicBezTo>
                    <a:pt x="2734" y="4272"/>
                    <a:pt x="2822" y="4236"/>
                    <a:pt x="2873" y="4155"/>
                  </a:cubicBezTo>
                  <a:cubicBezTo>
                    <a:pt x="2901" y="4109"/>
                    <a:pt x="2924" y="4093"/>
                    <a:pt x="2945" y="4093"/>
                  </a:cubicBezTo>
                  <a:cubicBezTo>
                    <a:pt x="2992" y="4093"/>
                    <a:pt x="3030" y="4175"/>
                    <a:pt x="3106" y="4175"/>
                  </a:cubicBezTo>
                  <a:cubicBezTo>
                    <a:pt x="3109" y="4175"/>
                    <a:pt x="3112" y="4175"/>
                    <a:pt x="3115" y="4175"/>
                  </a:cubicBezTo>
                  <a:cubicBezTo>
                    <a:pt x="3213" y="4167"/>
                    <a:pt x="3277" y="3959"/>
                    <a:pt x="3300" y="3959"/>
                  </a:cubicBezTo>
                  <a:cubicBezTo>
                    <a:pt x="3304" y="3959"/>
                    <a:pt x="3307" y="3966"/>
                    <a:pt x="3309" y="3982"/>
                  </a:cubicBezTo>
                  <a:cubicBezTo>
                    <a:pt x="3313" y="4027"/>
                    <a:pt x="3347" y="4048"/>
                    <a:pt x="3395" y="4048"/>
                  </a:cubicBezTo>
                  <a:cubicBezTo>
                    <a:pt x="3460" y="4048"/>
                    <a:pt x="3551" y="4007"/>
                    <a:pt x="3620" y="3932"/>
                  </a:cubicBezTo>
                  <a:cubicBezTo>
                    <a:pt x="3735" y="3808"/>
                    <a:pt x="3626" y="3585"/>
                    <a:pt x="3705" y="3467"/>
                  </a:cubicBezTo>
                  <a:cubicBezTo>
                    <a:pt x="3784" y="3353"/>
                    <a:pt x="3859" y="3110"/>
                    <a:pt x="3784" y="2966"/>
                  </a:cubicBezTo>
                  <a:cubicBezTo>
                    <a:pt x="3705" y="2819"/>
                    <a:pt x="3957" y="2724"/>
                    <a:pt x="4082" y="2606"/>
                  </a:cubicBezTo>
                  <a:cubicBezTo>
                    <a:pt x="4210" y="2491"/>
                    <a:pt x="3938" y="1911"/>
                    <a:pt x="3928" y="1734"/>
                  </a:cubicBezTo>
                  <a:cubicBezTo>
                    <a:pt x="3925" y="1689"/>
                    <a:pt x="3903" y="1672"/>
                    <a:pt x="3870" y="1672"/>
                  </a:cubicBezTo>
                  <a:close/>
                  <a:moveTo>
                    <a:pt x="1544" y="4297"/>
                  </a:moveTo>
                  <a:cubicBezTo>
                    <a:pt x="1472" y="4297"/>
                    <a:pt x="1401" y="4323"/>
                    <a:pt x="1383" y="4371"/>
                  </a:cubicBezTo>
                  <a:lnTo>
                    <a:pt x="1386" y="4371"/>
                  </a:lnTo>
                  <a:cubicBezTo>
                    <a:pt x="1343" y="4480"/>
                    <a:pt x="1229" y="4430"/>
                    <a:pt x="1075" y="4460"/>
                  </a:cubicBezTo>
                  <a:cubicBezTo>
                    <a:pt x="921" y="4489"/>
                    <a:pt x="914" y="4860"/>
                    <a:pt x="1025" y="4896"/>
                  </a:cubicBezTo>
                  <a:cubicBezTo>
                    <a:pt x="1055" y="4905"/>
                    <a:pt x="1082" y="4912"/>
                    <a:pt x="1107" y="4912"/>
                  </a:cubicBezTo>
                  <a:cubicBezTo>
                    <a:pt x="1155" y="4912"/>
                    <a:pt x="1193" y="4886"/>
                    <a:pt x="1212" y="4807"/>
                  </a:cubicBezTo>
                  <a:cubicBezTo>
                    <a:pt x="1231" y="4725"/>
                    <a:pt x="1317" y="4682"/>
                    <a:pt x="1399" y="4682"/>
                  </a:cubicBezTo>
                  <a:cubicBezTo>
                    <a:pt x="1432" y="4682"/>
                    <a:pt x="1464" y="4688"/>
                    <a:pt x="1491" y="4702"/>
                  </a:cubicBezTo>
                  <a:cubicBezTo>
                    <a:pt x="1501" y="4708"/>
                    <a:pt x="1512" y="4710"/>
                    <a:pt x="1523" y="4710"/>
                  </a:cubicBezTo>
                  <a:cubicBezTo>
                    <a:pt x="1614" y="4710"/>
                    <a:pt x="1713" y="4542"/>
                    <a:pt x="1713" y="4411"/>
                  </a:cubicBezTo>
                  <a:cubicBezTo>
                    <a:pt x="1713" y="4333"/>
                    <a:pt x="1628" y="4297"/>
                    <a:pt x="1544" y="4297"/>
                  </a:cubicBezTo>
                  <a:close/>
                  <a:moveTo>
                    <a:pt x="437" y="4542"/>
                  </a:moveTo>
                  <a:cubicBezTo>
                    <a:pt x="379" y="4542"/>
                    <a:pt x="286" y="4586"/>
                    <a:pt x="193" y="4653"/>
                  </a:cubicBezTo>
                  <a:cubicBezTo>
                    <a:pt x="49" y="4761"/>
                    <a:pt x="0" y="4781"/>
                    <a:pt x="59" y="4886"/>
                  </a:cubicBezTo>
                  <a:cubicBezTo>
                    <a:pt x="76" y="4919"/>
                    <a:pt x="96" y="4933"/>
                    <a:pt x="117" y="4933"/>
                  </a:cubicBezTo>
                  <a:cubicBezTo>
                    <a:pt x="165" y="4933"/>
                    <a:pt x="215" y="4863"/>
                    <a:pt x="242" y="4791"/>
                  </a:cubicBezTo>
                  <a:cubicBezTo>
                    <a:pt x="249" y="4773"/>
                    <a:pt x="257" y="4765"/>
                    <a:pt x="265" y="4765"/>
                  </a:cubicBezTo>
                  <a:cubicBezTo>
                    <a:pt x="308" y="4765"/>
                    <a:pt x="363" y="4973"/>
                    <a:pt x="292" y="5118"/>
                  </a:cubicBezTo>
                  <a:cubicBezTo>
                    <a:pt x="207" y="5284"/>
                    <a:pt x="293" y="5516"/>
                    <a:pt x="401" y="5516"/>
                  </a:cubicBezTo>
                  <a:cubicBezTo>
                    <a:pt x="406" y="5516"/>
                    <a:pt x="411" y="5516"/>
                    <a:pt x="416" y="5515"/>
                  </a:cubicBezTo>
                  <a:cubicBezTo>
                    <a:pt x="514" y="5495"/>
                    <a:pt x="639" y="5148"/>
                    <a:pt x="786" y="4961"/>
                  </a:cubicBezTo>
                  <a:cubicBezTo>
                    <a:pt x="930" y="4778"/>
                    <a:pt x="714" y="4846"/>
                    <a:pt x="714" y="4751"/>
                  </a:cubicBezTo>
                  <a:lnTo>
                    <a:pt x="718" y="4751"/>
                  </a:lnTo>
                  <a:cubicBezTo>
                    <a:pt x="718" y="4653"/>
                    <a:pt x="505" y="4673"/>
                    <a:pt x="495" y="4588"/>
                  </a:cubicBezTo>
                  <a:cubicBezTo>
                    <a:pt x="491" y="4556"/>
                    <a:pt x="470" y="4542"/>
                    <a:pt x="437" y="4542"/>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3613277" y="2477843"/>
              <a:ext cx="721175" cy="493929"/>
            </a:xfrm>
            <a:custGeom>
              <a:avLst/>
              <a:gdLst/>
              <a:ahLst/>
              <a:cxnLst/>
              <a:rect l="l" t="t" r="r" b="b"/>
              <a:pathLst>
                <a:path w="19676" h="13476" extrusionOk="0">
                  <a:moveTo>
                    <a:pt x="15321" y="11088"/>
                  </a:moveTo>
                  <a:cubicBezTo>
                    <a:pt x="15173" y="11088"/>
                    <a:pt x="14910" y="11267"/>
                    <a:pt x="14824" y="11579"/>
                  </a:cubicBezTo>
                  <a:cubicBezTo>
                    <a:pt x="14724" y="11945"/>
                    <a:pt x="14940" y="12140"/>
                    <a:pt x="14990" y="12140"/>
                  </a:cubicBezTo>
                  <a:cubicBezTo>
                    <a:pt x="14993" y="12140"/>
                    <a:pt x="14996" y="12140"/>
                    <a:pt x="14997" y="12139"/>
                  </a:cubicBezTo>
                  <a:cubicBezTo>
                    <a:pt x="15096" y="12070"/>
                    <a:pt x="15492" y="11238"/>
                    <a:pt x="15407" y="11123"/>
                  </a:cubicBezTo>
                  <a:cubicBezTo>
                    <a:pt x="15389" y="11099"/>
                    <a:pt x="15359" y="11088"/>
                    <a:pt x="15321" y="11088"/>
                  </a:cubicBezTo>
                  <a:close/>
                  <a:moveTo>
                    <a:pt x="15718" y="1"/>
                  </a:moveTo>
                  <a:cubicBezTo>
                    <a:pt x="15568" y="1"/>
                    <a:pt x="15360" y="54"/>
                    <a:pt x="15331" y="54"/>
                  </a:cubicBezTo>
                  <a:cubicBezTo>
                    <a:pt x="15318" y="54"/>
                    <a:pt x="15279" y="48"/>
                    <a:pt x="15229" y="48"/>
                  </a:cubicBezTo>
                  <a:cubicBezTo>
                    <a:pt x="15136" y="48"/>
                    <a:pt x="15002" y="69"/>
                    <a:pt x="14912" y="188"/>
                  </a:cubicBezTo>
                  <a:cubicBezTo>
                    <a:pt x="14791" y="354"/>
                    <a:pt x="14867" y="362"/>
                    <a:pt x="14924" y="362"/>
                  </a:cubicBezTo>
                  <a:cubicBezTo>
                    <a:pt x="14930" y="362"/>
                    <a:pt x="14936" y="362"/>
                    <a:pt x="14942" y="362"/>
                  </a:cubicBezTo>
                  <a:cubicBezTo>
                    <a:pt x="15001" y="362"/>
                    <a:pt x="15030" y="535"/>
                    <a:pt x="15040" y="594"/>
                  </a:cubicBezTo>
                  <a:cubicBezTo>
                    <a:pt x="15050" y="653"/>
                    <a:pt x="14942" y="742"/>
                    <a:pt x="14896" y="758"/>
                  </a:cubicBezTo>
                  <a:cubicBezTo>
                    <a:pt x="14847" y="778"/>
                    <a:pt x="14709" y="991"/>
                    <a:pt x="14689" y="1069"/>
                  </a:cubicBezTo>
                  <a:cubicBezTo>
                    <a:pt x="14670" y="1145"/>
                    <a:pt x="14516" y="1341"/>
                    <a:pt x="14535" y="1407"/>
                  </a:cubicBezTo>
                  <a:cubicBezTo>
                    <a:pt x="14555" y="1476"/>
                    <a:pt x="14457" y="1544"/>
                    <a:pt x="14388" y="1554"/>
                  </a:cubicBezTo>
                  <a:cubicBezTo>
                    <a:pt x="14322" y="1564"/>
                    <a:pt x="14139" y="1698"/>
                    <a:pt x="14080" y="1718"/>
                  </a:cubicBezTo>
                  <a:cubicBezTo>
                    <a:pt x="14071" y="1721"/>
                    <a:pt x="14056" y="1722"/>
                    <a:pt x="14040" y="1722"/>
                  </a:cubicBezTo>
                  <a:cubicBezTo>
                    <a:pt x="13951" y="1722"/>
                    <a:pt x="13784" y="1687"/>
                    <a:pt x="13759" y="1630"/>
                  </a:cubicBezTo>
                  <a:cubicBezTo>
                    <a:pt x="13743" y="1603"/>
                    <a:pt x="13716" y="1584"/>
                    <a:pt x="13687" y="1574"/>
                  </a:cubicBezTo>
                  <a:lnTo>
                    <a:pt x="13425" y="2098"/>
                  </a:lnTo>
                  <a:lnTo>
                    <a:pt x="13402" y="2268"/>
                  </a:lnTo>
                  <a:cubicBezTo>
                    <a:pt x="13402" y="2268"/>
                    <a:pt x="13235" y="2308"/>
                    <a:pt x="13363" y="2435"/>
                  </a:cubicBezTo>
                  <a:cubicBezTo>
                    <a:pt x="13411" y="2484"/>
                    <a:pt x="13444" y="2499"/>
                    <a:pt x="13476" y="2499"/>
                  </a:cubicBezTo>
                  <a:cubicBezTo>
                    <a:pt x="13530" y="2499"/>
                    <a:pt x="13582" y="2458"/>
                    <a:pt x="13700" y="2458"/>
                  </a:cubicBezTo>
                  <a:cubicBezTo>
                    <a:pt x="13839" y="2458"/>
                    <a:pt x="13922" y="2537"/>
                    <a:pt x="13973" y="2537"/>
                  </a:cubicBezTo>
                  <a:cubicBezTo>
                    <a:pt x="13992" y="2537"/>
                    <a:pt x="14006" y="2527"/>
                    <a:pt x="14018" y="2498"/>
                  </a:cubicBezTo>
                  <a:cubicBezTo>
                    <a:pt x="14049" y="2426"/>
                    <a:pt x="14117" y="2387"/>
                    <a:pt x="14186" y="2387"/>
                  </a:cubicBezTo>
                  <a:cubicBezTo>
                    <a:pt x="14240" y="2387"/>
                    <a:pt x="14294" y="2410"/>
                    <a:pt x="14332" y="2458"/>
                  </a:cubicBezTo>
                  <a:cubicBezTo>
                    <a:pt x="14440" y="2583"/>
                    <a:pt x="14778" y="2796"/>
                    <a:pt x="14755" y="2901"/>
                  </a:cubicBezTo>
                  <a:cubicBezTo>
                    <a:pt x="14744" y="2957"/>
                    <a:pt x="14685" y="2977"/>
                    <a:pt x="14613" y="2977"/>
                  </a:cubicBezTo>
                  <a:cubicBezTo>
                    <a:pt x="14550" y="2977"/>
                    <a:pt x="14477" y="2961"/>
                    <a:pt x="14417" y="2940"/>
                  </a:cubicBezTo>
                  <a:cubicBezTo>
                    <a:pt x="14400" y="2934"/>
                    <a:pt x="14381" y="2931"/>
                    <a:pt x="14362" y="2931"/>
                  </a:cubicBezTo>
                  <a:cubicBezTo>
                    <a:pt x="14245" y="2931"/>
                    <a:pt x="14104" y="3025"/>
                    <a:pt x="13995" y="3025"/>
                  </a:cubicBezTo>
                  <a:cubicBezTo>
                    <a:pt x="13844" y="3025"/>
                    <a:pt x="13700" y="3087"/>
                    <a:pt x="13595" y="3195"/>
                  </a:cubicBezTo>
                  <a:cubicBezTo>
                    <a:pt x="13467" y="3320"/>
                    <a:pt x="13490" y="3448"/>
                    <a:pt x="13300" y="3467"/>
                  </a:cubicBezTo>
                  <a:cubicBezTo>
                    <a:pt x="13110" y="3490"/>
                    <a:pt x="13025" y="3467"/>
                    <a:pt x="12816" y="3615"/>
                  </a:cubicBezTo>
                  <a:cubicBezTo>
                    <a:pt x="12725" y="3677"/>
                    <a:pt x="12620" y="3709"/>
                    <a:pt x="12514" y="3709"/>
                  </a:cubicBezTo>
                  <a:cubicBezTo>
                    <a:pt x="12436" y="3709"/>
                    <a:pt x="12358" y="3692"/>
                    <a:pt x="12285" y="3657"/>
                  </a:cubicBezTo>
                  <a:cubicBezTo>
                    <a:pt x="12251" y="3640"/>
                    <a:pt x="12207" y="3626"/>
                    <a:pt x="12161" y="3626"/>
                  </a:cubicBezTo>
                  <a:cubicBezTo>
                    <a:pt x="12093" y="3626"/>
                    <a:pt x="12021" y="3655"/>
                    <a:pt x="11970" y="3743"/>
                  </a:cubicBezTo>
                  <a:cubicBezTo>
                    <a:pt x="11885" y="3890"/>
                    <a:pt x="12075" y="3952"/>
                    <a:pt x="12056" y="4123"/>
                  </a:cubicBezTo>
                  <a:cubicBezTo>
                    <a:pt x="12033" y="4290"/>
                    <a:pt x="11823" y="4247"/>
                    <a:pt x="11653" y="4437"/>
                  </a:cubicBezTo>
                  <a:cubicBezTo>
                    <a:pt x="11498" y="4609"/>
                    <a:pt x="11260" y="4695"/>
                    <a:pt x="11107" y="4695"/>
                  </a:cubicBezTo>
                  <a:cubicBezTo>
                    <a:pt x="11092" y="4695"/>
                    <a:pt x="11077" y="4694"/>
                    <a:pt x="11063" y="4693"/>
                  </a:cubicBezTo>
                  <a:cubicBezTo>
                    <a:pt x="10976" y="4679"/>
                    <a:pt x="10828" y="4643"/>
                    <a:pt x="10666" y="4643"/>
                  </a:cubicBezTo>
                  <a:cubicBezTo>
                    <a:pt x="10555" y="4643"/>
                    <a:pt x="10437" y="4660"/>
                    <a:pt x="10326" y="4712"/>
                  </a:cubicBezTo>
                  <a:cubicBezTo>
                    <a:pt x="10069" y="4833"/>
                    <a:pt x="9882" y="5009"/>
                    <a:pt x="9774" y="5009"/>
                  </a:cubicBezTo>
                  <a:cubicBezTo>
                    <a:pt x="9768" y="5009"/>
                    <a:pt x="9762" y="5008"/>
                    <a:pt x="9756" y="5007"/>
                  </a:cubicBezTo>
                  <a:cubicBezTo>
                    <a:pt x="9660" y="4989"/>
                    <a:pt x="9652" y="4880"/>
                    <a:pt x="9537" y="4880"/>
                  </a:cubicBezTo>
                  <a:cubicBezTo>
                    <a:pt x="9527" y="4880"/>
                    <a:pt x="9516" y="4881"/>
                    <a:pt x="9504" y="4883"/>
                  </a:cubicBezTo>
                  <a:cubicBezTo>
                    <a:pt x="9478" y="4886"/>
                    <a:pt x="9455" y="4887"/>
                    <a:pt x="9433" y="4887"/>
                  </a:cubicBezTo>
                  <a:cubicBezTo>
                    <a:pt x="9325" y="4887"/>
                    <a:pt x="9253" y="4849"/>
                    <a:pt x="9166" y="4797"/>
                  </a:cubicBezTo>
                  <a:cubicBezTo>
                    <a:pt x="9135" y="4779"/>
                    <a:pt x="9106" y="4775"/>
                    <a:pt x="9076" y="4775"/>
                  </a:cubicBezTo>
                  <a:cubicBezTo>
                    <a:pt x="9049" y="4775"/>
                    <a:pt x="9022" y="4778"/>
                    <a:pt x="8992" y="4778"/>
                  </a:cubicBezTo>
                  <a:cubicBezTo>
                    <a:pt x="8941" y="4778"/>
                    <a:pt x="8882" y="4768"/>
                    <a:pt x="8806" y="4712"/>
                  </a:cubicBezTo>
                  <a:cubicBezTo>
                    <a:pt x="8639" y="4588"/>
                    <a:pt x="8341" y="4607"/>
                    <a:pt x="8216" y="4584"/>
                  </a:cubicBezTo>
                  <a:cubicBezTo>
                    <a:pt x="8152" y="4575"/>
                    <a:pt x="7999" y="4575"/>
                    <a:pt x="7841" y="4575"/>
                  </a:cubicBezTo>
                  <a:cubicBezTo>
                    <a:pt x="7682" y="4575"/>
                    <a:pt x="7518" y="4575"/>
                    <a:pt x="7433" y="4565"/>
                  </a:cubicBezTo>
                  <a:cubicBezTo>
                    <a:pt x="7408" y="4562"/>
                    <a:pt x="7381" y="4561"/>
                    <a:pt x="7354" y="4561"/>
                  </a:cubicBezTo>
                  <a:cubicBezTo>
                    <a:pt x="7278" y="4561"/>
                    <a:pt x="7197" y="4569"/>
                    <a:pt x="7133" y="4569"/>
                  </a:cubicBezTo>
                  <a:cubicBezTo>
                    <a:pt x="7068" y="4569"/>
                    <a:pt x="7020" y="4560"/>
                    <a:pt x="7011" y="4525"/>
                  </a:cubicBezTo>
                  <a:cubicBezTo>
                    <a:pt x="6991" y="4444"/>
                    <a:pt x="6863" y="4378"/>
                    <a:pt x="6821" y="4188"/>
                  </a:cubicBezTo>
                  <a:cubicBezTo>
                    <a:pt x="6781" y="3998"/>
                    <a:pt x="6673" y="3933"/>
                    <a:pt x="6568" y="3913"/>
                  </a:cubicBezTo>
                  <a:cubicBezTo>
                    <a:pt x="6464" y="3890"/>
                    <a:pt x="6450" y="3779"/>
                    <a:pt x="6359" y="3765"/>
                  </a:cubicBezTo>
                  <a:cubicBezTo>
                    <a:pt x="6313" y="3756"/>
                    <a:pt x="6260" y="3618"/>
                    <a:pt x="6113" y="3618"/>
                  </a:cubicBezTo>
                  <a:cubicBezTo>
                    <a:pt x="5966" y="3618"/>
                    <a:pt x="5448" y="3556"/>
                    <a:pt x="5376" y="3435"/>
                  </a:cubicBezTo>
                  <a:cubicBezTo>
                    <a:pt x="5301" y="3317"/>
                    <a:pt x="5448" y="3287"/>
                    <a:pt x="5448" y="3166"/>
                  </a:cubicBezTo>
                  <a:cubicBezTo>
                    <a:pt x="5448" y="3048"/>
                    <a:pt x="5530" y="2888"/>
                    <a:pt x="5471" y="2838"/>
                  </a:cubicBezTo>
                  <a:cubicBezTo>
                    <a:pt x="5409" y="2793"/>
                    <a:pt x="5307" y="2684"/>
                    <a:pt x="5294" y="2593"/>
                  </a:cubicBezTo>
                  <a:cubicBezTo>
                    <a:pt x="5281" y="2498"/>
                    <a:pt x="5120" y="2370"/>
                    <a:pt x="5012" y="2363"/>
                  </a:cubicBezTo>
                  <a:cubicBezTo>
                    <a:pt x="4907" y="2357"/>
                    <a:pt x="4819" y="2291"/>
                    <a:pt x="4717" y="2203"/>
                  </a:cubicBezTo>
                  <a:cubicBezTo>
                    <a:pt x="4616" y="2114"/>
                    <a:pt x="4524" y="2121"/>
                    <a:pt x="4485" y="1901"/>
                  </a:cubicBezTo>
                  <a:cubicBezTo>
                    <a:pt x="4482" y="1888"/>
                    <a:pt x="4478" y="1875"/>
                    <a:pt x="4472" y="1862"/>
                  </a:cubicBezTo>
                  <a:cubicBezTo>
                    <a:pt x="4432" y="1859"/>
                    <a:pt x="4380" y="1843"/>
                    <a:pt x="4347" y="1843"/>
                  </a:cubicBezTo>
                  <a:cubicBezTo>
                    <a:pt x="4315" y="1836"/>
                    <a:pt x="4282" y="1816"/>
                    <a:pt x="4262" y="1790"/>
                  </a:cubicBezTo>
                  <a:cubicBezTo>
                    <a:pt x="4236" y="1882"/>
                    <a:pt x="4147" y="1928"/>
                    <a:pt x="4147" y="2003"/>
                  </a:cubicBezTo>
                  <a:cubicBezTo>
                    <a:pt x="4147" y="2085"/>
                    <a:pt x="4115" y="2183"/>
                    <a:pt x="4007" y="2183"/>
                  </a:cubicBezTo>
                  <a:cubicBezTo>
                    <a:pt x="3902" y="2183"/>
                    <a:pt x="3800" y="2265"/>
                    <a:pt x="3794" y="2432"/>
                  </a:cubicBezTo>
                  <a:cubicBezTo>
                    <a:pt x="3787" y="2596"/>
                    <a:pt x="3885" y="2619"/>
                    <a:pt x="3840" y="2691"/>
                  </a:cubicBezTo>
                  <a:cubicBezTo>
                    <a:pt x="3802" y="2753"/>
                    <a:pt x="3660" y="2814"/>
                    <a:pt x="3575" y="2814"/>
                  </a:cubicBezTo>
                  <a:cubicBezTo>
                    <a:pt x="3558" y="2814"/>
                    <a:pt x="3543" y="2811"/>
                    <a:pt x="3532" y="2806"/>
                  </a:cubicBezTo>
                  <a:cubicBezTo>
                    <a:pt x="3466" y="2773"/>
                    <a:pt x="3338" y="2793"/>
                    <a:pt x="3230" y="2779"/>
                  </a:cubicBezTo>
                  <a:cubicBezTo>
                    <a:pt x="3160" y="2771"/>
                    <a:pt x="3102" y="2711"/>
                    <a:pt x="3060" y="2711"/>
                  </a:cubicBezTo>
                  <a:cubicBezTo>
                    <a:pt x="3038" y="2711"/>
                    <a:pt x="3020" y="2728"/>
                    <a:pt x="3007" y="2779"/>
                  </a:cubicBezTo>
                  <a:cubicBezTo>
                    <a:pt x="2975" y="2927"/>
                    <a:pt x="2755" y="3363"/>
                    <a:pt x="2808" y="3408"/>
                  </a:cubicBezTo>
                  <a:cubicBezTo>
                    <a:pt x="2860" y="3458"/>
                    <a:pt x="2903" y="3562"/>
                    <a:pt x="2808" y="3562"/>
                  </a:cubicBezTo>
                  <a:cubicBezTo>
                    <a:pt x="2713" y="3562"/>
                    <a:pt x="2621" y="3549"/>
                    <a:pt x="2572" y="3503"/>
                  </a:cubicBezTo>
                  <a:cubicBezTo>
                    <a:pt x="2564" y="3496"/>
                    <a:pt x="2553" y="3492"/>
                    <a:pt x="2539" y="3492"/>
                  </a:cubicBezTo>
                  <a:cubicBezTo>
                    <a:pt x="2477" y="3492"/>
                    <a:pt x="2362" y="3563"/>
                    <a:pt x="2273" y="3563"/>
                  </a:cubicBezTo>
                  <a:cubicBezTo>
                    <a:pt x="2270" y="3563"/>
                    <a:pt x="2267" y="3563"/>
                    <a:pt x="2264" y="3562"/>
                  </a:cubicBezTo>
                  <a:cubicBezTo>
                    <a:pt x="2215" y="3562"/>
                    <a:pt x="2002" y="3657"/>
                    <a:pt x="2077" y="3693"/>
                  </a:cubicBezTo>
                  <a:cubicBezTo>
                    <a:pt x="2149" y="3729"/>
                    <a:pt x="2149" y="3903"/>
                    <a:pt x="2149" y="3975"/>
                  </a:cubicBezTo>
                  <a:cubicBezTo>
                    <a:pt x="2149" y="4047"/>
                    <a:pt x="2310" y="4267"/>
                    <a:pt x="2280" y="4339"/>
                  </a:cubicBezTo>
                  <a:cubicBezTo>
                    <a:pt x="2251" y="4411"/>
                    <a:pt x="2107" y="4493"/>
                    <a:pt x="2107" y="4584"/>
                  </a:cubicBezTo>
                  <a:cubicBezTo>
                    <a:pt x="2107" y="4676"/>
                    <a:pt x="2133" y="4765"/>
                    <a:pt x="2084" y="4788"/>
                  </a:cubicBezTo>
                  <a:cubicBezTo>
                    <a:pt x="1982" y="4827"/>
                    <a:pt x="1884" y="4876"/>
                    <a:pt x="1792" y="4935"/>
                  </a:cubicBezTo>
                  <a:cubicBezTo>
                    <a:pt x="1710" y="4991"/>
                    <a:pt x="1582" y="4991"/>
                    <a:pt x="1540" y="5079"/>
                  </a:cubicBezTo>
                  <a:cubicBezTo>
                    <a:pt x="1499" y="5158"/>
                    <a:pt x="1442" y="5226"/>
                    <a:pt x="1324" y="5226"/>
                  </a:cubicBezTo>
                  <a:cubicBezTo>
                    <a:pt x="1310" y="5226"/>
                    <a:pt x="1294" y="5225"/>
                    <a:pt x="1278" y="5223"/>
                  </a:cubicBezTo>
                  <a:cubicBezTo>
                    <a:pt x="1231" y="5219"/>
                    <a:pt x="1192" y="5213"/>
                    <a:pt x="1158" y="5213"/>
                  </a:cubicBezTo>
                  <a:cubicBezTo>
                    <a:pt x="1095" y="5213"/>
                    <a:pt x="1045" y="5232"/>
                    <a:pt x="980" y="5312"/>
                  </a:cubicBezTo>
                  <a:cubicBezTo>
                    <a:pt x="878" y="5433"/>
                    <a:pt x="855" y="5384"/>
                    <a:pt x="783" y="5443"/>
                  </a:cubicBezTo>
                  <a:cubicBezTo>
                    <a:pt x="767" y="5456"/>
                    <a:pt x="751" y="5461"/>
                    <a:pt x="736" y="5461"/>
                  </a:cubicBezTo>
                  <a:cubicBezTo>
                    <a:pt x="680" y="5461"/>
                    <a:pt x="625" y="5395"/>
                    <a:pt x="577" y="5377"/>
                  </a:cubicBezTo>
                  <a:cubicBezTo>
                    <a:pt x="570" y="5375"/>
                    <a:pt x="563" y="5373"/>
                    <a:pt x="556" y="5373"/>
                  </a:cubicBezTo>
                  <a:cubicBezTo>
                    <a:pt x="500" y="5373"/>
                    <a:pt x="433" y="5443"/>
                    <a:pt x="383" y="5443"/>
                  </a:cubicBezTo>
                  <a:cubicBezTo>
                    <a:pt x="325" y="5443"/>
                    <a:pt x="272" y="5538"/>
                    <a:pt x="200" y="5557"/>
                  </a:cubicBezTo>
                  <a:cubicBezTo>
                    <a:pt x="128" y="5580"/>
                    <a:pt x="56" y="5557"/>
                    <a:pt x="56" y="5646"/>
                  </a:cubicBezTo>
                  <a:cubicBezTo>
                    <a:pt x="56" y="5705"/>
                    <a:pt x="40" y="5764"/>
                    <a:pt x="0" y="5810"/>
                  </a:cubicBezTo>
                  <a:lnTo>
                    <a:pt x="53" y="6095"/>
                  </a:lnTo>
                  <a:cubicBezTo>
                    <a:pt x="53" y="6095"/>
                    <a:pt x="364" y="6199"/>
                    <a:pt x="377" y="6301"/>
                  </a:cubicBezTo>
                  <a:cubicBezTo>
                    <a:pt x="390" y="6406"/>
                    <a:pt x="442" y="6740"/>
                    <a:pt x="442" y="6740"/>
                  </a:cubicBezTo>
                  <a:lnTo>
                    <a:pt x="433" y="6740"/>
                  </a:lnTo>
                  <a:cubicBezTo>
                    <a:pt x="557" y="6842"/>
                    <a:pt x="731" y="6946"/>
                    <a:pt x="731" y="6982"/>
                  </a:cubicBezTo>
                  <a:cubicBezTo>
                    <a:pt x="734" y="7091"/>
                    <a:pt x="800" y="7186"/>
                    <a:pt x="898" y="7228"/>
                  </a:cubicBezTo>
                  <a:cubicBezTo>
                    <a:pt x="986" y="7267"/>
                    <a:pt x="1071" y="7313"/>
                    <a:pt x="1153" y="7366"/>
                  </a:cubicBezTo>
                  <a:cubicBezTo>
                    <a:pt x="1160" y="7346"/>
                    <a:pt x="1166" y="7333"/>
                    <a:pt x="1166" y="7333"/>
                  </a:cubicBezTo>
                  <a:lnTo>
                    <a:pt x="1294" y="7320"/>
                  </a:lnTo>
                  <a:cubicBezTo>
                    <a:pt x="1320" y="7339"/>
                    <a:pt x="1347" y="7359"/>
                    <a:pt x="1370" y="7385"/>
                  </a:cubicBezTo>
                  <a:cubicBezTo>
                    <a:pt x="1401" y="7283"/>
                    <a:pt x="1613" y="7169"/>
                    <a:pt x="1730" y="7169"/>
                  </a:cubicBezTo>
                  <a:cubicBezTo>
                    <a:pt x="1734" y="7169"/>
                    <a:pt x="1737" y="7169"/>
                    <a:pt x="1740" y="7169"/>
                  </a:cubicBezTo>
                  <a:cubicBezTo>
                    <a:pt x="1864" y="7179"/>
                    <a:pt x="2146" y="7405"/>
                    <a:pt x="2116" y="7484"/>
                  </a:cubicBezTo>
                  <a:cubicBezTo>
                    <a:pt x="2087" y="7562"/>
                    <a:pt x="1887" y="7851"/>
                    <a:pt x="1789" y="7877"/>
                  </a:cubicBezTo>
                  <a:cubicBezTo>
                    <a:pt x="1743" y="7883"/>
                    <a:pt x="1697" y="7890"/>
                    <a:pt x="1651" y="7890"/>
                  </a:cubicBezTo>
                  <a:cubicBezTo>
                    <a:pt x="1641" y="7929"/>
                    <a:pt x="1635" y="7968"/>
                    <a:pt x="1632" y="8008"/>
                  </a:cubicBezTo>
                  <a:cubicBezTo>
                    <a:pt x="1632" y="8070"/>
                    <a:pt x="1746" y="8175"/>
                    <a:pt x="1812" y="8290"/>
                  </a:cubicBezTo>
                  <a:cubicBezTo>
                    <a:pt x="1859" y="8375"/>
                    <a:pt x="1784" y="8439"/>
                    <a:pt x="1705" y="8439"/>
                  </a:cubicBezTo>
                  <a:cubicBezTo>
                    <a:pt x="1674" y="8439"/>
                    <a:pt x="1643" y="8429"/>
                    <a:pt x="1619" y="8407"/>
                  </a:cubicBezTo>
                  <a:cubicBezTo>
                    <a:pt x="1601" y="8392"/>
                    <a:pt x="1585" y="8386"/>
                    <a:pt x="1572" y="8386"/>
                  </a:cubicBezTo>
                  <a:cubicBezTo>
                    <a:pt x="1515" y="8386"/>
                    <a:pt x="1498" y="8498"/>
                    <a:pt x="1540" y="8548"/>
                  </a:cubicBezTo>
                  <a:cubicBezTo>
                    <a:pt x="1592" y="8614"/>
                    <a:pt x="1566" y="8794"/>
                    <a:pt x="1658" y="8807"/>
                  </a:cubicBezTo>
                  <a:cubicBezTo>
                    <a:pt x="1746" y="8820"/>
                    <a:pt x="1825" y="9000"/>
                    <a:pt x="1926" y="9000"/>
                  </a:cubicBezTo>
                  <a:cubicBezTo>
                    <a:pt x="2031" y="9000"/>
                    <a:pt x="2123" y="9171"/>
                    <a:pt x="2123" y="9171"/>
                  </a:cubicBezTo>
                  <a:cubicBezTo>
                    <a:pt x="2123" y="9171"/>
                    <a:pt x="2264" y="9262"/>
                    <a:pt x="2264" y="9312"/>
                  </a:cubicBezTo>
                  <a:cubicBezTo>
                    <a:pt x="2264" y="9318"/>
                    <a:pt x="2261" y="9328"/>
                    <a:pt x="2257" y="9331"/>
                  </a:cubicBezTo>
                  <a:cubicBezTo>
                    <a:pt x="2372" y="9321"/>
                    <a:pt x="2444" y="9318"/>
                    <a:pt x="2457" y="9269"/>
                  </a:cubicBezTo>
                  <a:cubicBezTo>
                    <a:pt x="2463" y="9250"/>
                    <a:pt x="2491" y="9238"/>
                    <a:pt x="2530" y="9238"/>
                  </a:cubicBezTo>
                  <a:cubicBezTo>
                    <a:pt x="2584" y="9238"/>
                    <a:pt x="2660" y="9262"/>
                    <a:pt x="2719" y="9321"/>
                  </a:cubicBezTo>
                  <a:cubicBezTo>
                    <a:pt x="2821" y="9423"/>
                    <a:pt x="3237" y="9685"/>
                    <a:pt x="3387" y="9806"/>
                  </a:cubicBezTo>
                  <a:cubicBezTo>
                    <a:pt x="3538" y="9928"/>
                    <a:pt x="3882" y="10062"/>
                    <a:pt x="4011" y="10062"/>
                  </a:cubicBezTo>
                  <a:cubicBezTo>
                    <a:pt x="4014" y="10062"/>
                    <a:pt x="4017" y="10062"/>
                    <a:pt x="4020" y="10062"/>
                  </a:cubicBezTo>
                  <a:cubicBezTo>
                    <a:pt x="4024" y="10062"/>
                    <a:pt x="4028" y="10061"/>
                    <a:pt x="4032" y="10061"/>
                  </a:cubicBezTo>
                  <a:cubicBezTo>
                    <a:pt x="4148" y="10061"/>
                    <a:pt x="4257" y="10144"/>
                    <a:pt x="4430" y="10144"/>
                  </a:cubicBezTo>
                  <a:cubicBezTo>
                    <a:pt x="4436" y="10144"/>
                    <a:pt x="4443" y="10144"/>
                    <a:pt x="4449" y="10144"/>
                  </a:cubicBezTo>
                  <a:lnTo>
                    <a:pt x="4524" y="10144"/>
                  </a:lnTo>
                  <a:cubicBezTo>
                    <a:pt x="4550" y="10114"/>
                    <a:pt x="4596" y="10114"/>
                    <a:pt x="4632" y="10062"/>
                  </a:cubicBezTo>
                  <a:cubicBezTo>
                    <a:pt x="4642" y="10046"/>
                    <a:pt x="4653" y="10039"/>
                    <a:pt x="4664" y="10039"/>
                  </a:cubicBezTo>
                  <a:cubicBezTo>
                    <a:pt x="4709" y="10039"/>
                    <a:pt x="4755" y="10148"/>
                    <a:pt x="4734" y="10229"/>
                  </a:cubicBezTo>
                  <a:cubicBezTo>
                    <a:pt x="4724" y="10278"/>
                    <a:pt x="4731" y="10330"/>
                    <a:pt x="4754" y="10373"/>
                  </a:cubicBezTo>
                  <a:cubicBezTo>
                    <a:pt x="4783" y="10330"/>
                    <a:pt x="4806" y="10285"/>
                    <a:pt x="4826" y="10235"/>
                  </a:cubicBezTo>
                  <a:cubicBezTo>
                    <a:pt x="4891" y="10075"/>
                    <a:pt x="4993" y="10085"/>
                    <a:pt x="5058" y="10032"/>
                  </a:cubicBezTo>
                  <a:cubicBezTo>
                    <a:pt x="5083" y="10013"/>
                    <a:pt x="5107" y="10004"/>
                    <a:pt x="5135" y="10004"/>
                  </a:cubicBezTo>
                  <a:cubicBezTo>
                    <a:pt x="5183" y="10004"/>
                    <a:pt x="5242" y="10030"/>
                    <a:pt x="5330" y="10075"/>
                  </a:cubicBezTo>
                  <a:cubicBezTo>
                    <a:pt x="5359" y="10090"/>
                    <a:pt x="5384" y="10095"/>
                    <a:pt x="5407" y="10095"/>
                  </a:cubicBezTo>
                  <a:cubicBezTo>
                    <a:pt x="5444" y="10095"/>
                    <a:pt x="5477" y="10084"/>
                    <a:pt x="5517" y="10084"/>
                  </a:cubicBezTo>
                  <a:cubicBezTo>
                    <a:pt x="5565" y="10084"/>
                    <a:pt x="5623" y="10101"/>
                    <a:pt x="5707" y="10176"/>
                  </a:cubicBezTo>
                  <a:cubicBezTo>
                    <a:pt x="5743" y="10160"/>
                    <a:pt x="5782" y="10144"/>
                    <a:pt x="5821" y="10137"/>
                  </a:cubicBezTo>
                  <a:cubicBezTo>
                    <a:pt x="5861" y="10137"/>
                    <a:pt x="5913" y="10058"/>
                    <a:pt x="5975" y="9996"/>
                  </a:cubicBezTo>
                  <a:cubicBezTo>
                    <a:pt x="6036" y="9936"/>
                    <a:pt x="6029" y="9864"/>
                    <a:pt x="6090" y="9864"/>
                  </a:cubicBezTo>
                  <a:cubicBezTo>
                    <a:pt x="6095" y="9864"/>
                    <a:pt x="6101" y="9864"/>
                    <a:pt x="6106" y="9865"/>
                  </a:cubicBezTo>
                  <a:cubicBezTo>
                    <a:pt x="6111" y="9866"/>
                    <a:pt x="6115" y="9866"/>
                    <a:pt x="6120" y="9866"/>
                  </a:cubicBezTo>
                  <a:cubicBezTo>
                    <a:pt x="6190" y="9866"/>
                    <a:pt x="6231" y="9768"/>
                    <a:pt x="6391" y="9685"/>
                  </a:cubicBezTo>
                  <a:cubicBezTo>
                    <a:pt x="6434" y="9661"/>
                    <a:pt x="6476" y="9653"/>
                    <a:pt x="6514" y="9653"/>
                  </a:cubicBezTo>
                  <a:cubicBezTo>
                    <a:pt x="6597" y="9653"/>
                    <a:pt x="6669" y="9690"/>
                    <a:pt x="6724" y="9690"/>
                  </a:cubicBezTo>
                  <a:cubicBezTo>
                    <a:pt x="6744" y="9690"/>
                    <a:pt x="6762" y="9685"/>
                    <a:pt x="6778" y="9672"/>
                  </a:cubicBezTo>
                  <a:cubicBezTo>
                    <a:pt x="6825" y="9633"/>
                    <a:pt x="6875" y="9608"/>
                    <a:pt x="6908" y="9608"/>
                  </a:cubicBezTo>
                  <a:cubicBezTo>
                    <a:pt x="6931" y="9608"/>
                    <a:pt x="6945" y="9619"/>
                    <a:pt x="6945" y="9646"/>
                  </a:cubicBezTo>
                  <a:cubicBezTo>
                    <a:pt x="6945" y="9711"/>
                    <a:pt x="7050" y="9787"/>
                    <a:pt x="7076" y="9865"/>
                  </a:cubicBezTo>
                  <a:cubicBezTo>
                    <a:pt x="7099" y="9934"/>
                    <a:pt x="7237" y="9963"/>
                    <a:pt x="7263" y="9967"/>
                  </a:cubicBezTo>
                  <a:cubicBezTo>
                    <a:pt x="7289" y="9954"/>
                    <a:pt x="7309" y="9944"/>
                    <a:pt x="7319" y="9934"/>
                  </a:cubicBezTo>
                  <a:cubicBezTo>
                    <a:pt x="7340" y="9920"/>
                    <a:pt x="7364" y="9913"/>
                    <a:pt x="7390" y="9913"/>
                  </a:cubicBezTo>
                  <a:cubicBezTo>
                    <a:pt x="7462" y="9913"/>
                    <a:pt x="7538" y="9966"/>
                    <a:pt x="7538" y="10029"/>
                  </a:cubicBezTo>
                  <a:cubicBezTo>
                    <a:pt x="7538" y="10117"/>
                    <a:pt x="7545" y="10212"/>
                    <a:pt x="7610" y="10212"/>
                  </a:cubicBezTo>
                  <a:cubicBezTo>
                    <a:pt x="7676" y="10212"/>
                    <a:pt x="7741" y="10212"/>
                    <a:pt x="7741" y="10370"/>
                  </a:cubicBezTo>
                  <a:cubicBezTo>
                    <a:pt x="7741" y="10530"/>
                    <a:pt x="7800" y="10714"/>
                    <a:pt x="7659" y="10851"/>
                  </a:cubicBezTo>
                  <a:cubicBezTo>
                    <a:pt x="7518" y="10989"/>
                    <a:pt x="7361" y="11235"/>
                    <a:pt x="7391" y="11307"/>
                  </a:cubicBezTo>
                  <a:cubicBezTo>
                    <a:pt x="7416" y="11370"/>
                    <a:pt x="7365" y="11479"/>
                    <a:pt x="7411" y="11479"/>
                  </a:cubicBezTo>
                  <a:cubicBezTo>
                    <a:pt x="7419" y="11479"/>
                    <a:pt x="7431" y="11475"/>
                    <a:pt x="7446" y="11467"/>
                  </a:cubicBezTo>
                  <a:cubicBezTo>
                    <a:pt x="7476" y="11453"/>
                    <a:pt x="7517" y="11447"/>
                    <a:pt x="7558" y="11447"/>
                  </a:cubicBezTo>
                  <a:cubicBezTo>
                    <a:pt x="7661" y="11447"/>
                    <a:pt x="7770" y="11484"/>
                    <a:pt x="7744" y="11526"/>
                  </a:cubicBezTo>
                  <a:cubicBezTo>
                    <a:pt x="7708" y="11585"/>
                    <a:pt x="7754" y="11788"/>
                    <a:pt x="7846" y="11795"/>
                  </a:cubicBezTo>
                  <a:cubicBezTo>
                    <a:pt x="7941" y="11801"/>
                    <a:pt x="8000" y="11854"/>
                    <a:pt x="7970" y="11942"/>
                  </a:cubicBezTo>
                  <a:cubicBezTo>
                    <a:pt x="7941" y="12027"/>
                    <a:pt x="7889" y="12158"/>
                    <a:pt x="7970" y="12158"/>
                  </a:cubicBezTo>
                  <a:cubicBezTo>
                    <a:pt x="8052" y="12158"/>
                    <a:pt x="8167" y="12158"/>
                    <a:pt x="8151" y="12247"/>
                  </a:cubicBezTo>
                  <a:cubicBezTo>
                    <a:pt x="8141" y="12312"/>
                    <a:pt x="8180" y="12375"/>
                    <a:pt x="8265" y="12375"/>
                  </a:cubicBezTo>
                  <a:cubicBezTo>
                    <a:pt x="8291" y="12375"/>
                    <a:pt x="8322" y="12369"/>
                    <a:pt x="8357" y="12355"/>
                  </a:cubicBezTo>
                  <a:cubicBezTo>
                    <a:pt x="8417" y="12332"/>
                    <a:pt x="8456" y="12309"/>
                    <a:pt x="8481" y="12309"/>
                  </a:cubicBezTo>
                  <a:cubicBezTo>
                    <a:pt x="8491" y="12309"/>
                    <a:pt x="8499" y="12313"/>
                    <a:pt x="8504" y="12322"/>
                  </a:cubicBezTo>
                  <a:cubicBezTo>
                    <a:pt x="8563" y="12322"/>
                    <a:pt x="8567" y="12453"/>
                    <a:pt x="8665" y="12479"/>
                  </a:cubicBezTo>
                  <a:cubicBezTo>
                    <a:pt x="8670" y="12480"/>
                    <a:pt x="8674" y="12481"/>
                    <a:pt x="8678" y="12481"/>
                  </a:cubicBezTo>
                  <a:cubicBezTo>
                    <a:pt x="8762" y="12481"/>
                    <a:pt x="8716" y="12258"/>
                    <a:pt x="8678" y="12221"/>
                  </a:cubicBezTo>
                  <a:cubicBezTo>
                    <a:pt x="8643" y="12185"/>
                    <a:pt x="8682" y="12045"/>
                    <a:pt x="8719" y="12045"/>
                  </a:cubicBezTo>
                  <a:cubicBezTo>
                    <a:pt x="8723" y="12045"/>
                    <a:pt x="8727" y="12047"/>
                    <a:pt x="8730" y="12050"/>
                  </a:cubicBezTo>
                  <a:cubicBezTo>
                    <a:pt x="8741" y="12061"/>
                    <a:pt x="8757" y="12066"/>
                    <a:pt x="8776" y="12066"/>
                  </a:cubicBezTo>
                  <a:cubicBezTo>
                    <a:pt x="8828" y="12066"/>
                    <a:pt x="8902" y="12030"/>
                    <a:pt x="8950" y="11975"/>
                  </a:cubicBezTo>
                  <a:cubicBezTo>
                    <a:pt x="8965" y="11956"/>
                    <a:pt x="8984" y="11950"/>
                    <a:pt x="9005" y="11950"/>
                  </a:cubicBezTo>
                  <a:cubicBezTo>
                    <a:pt x="9049" y="11950"/>
                    <a:pt x="9101" y="11979"/>
                    <a:pt x="9142" y="11979"/>
                  </a:cubicBezTo>
                  <a:cubicBezTo>
                    <a:pt x="9164" y="11979"/>
                    <a:pt x="9182" y="11972"/>
                    <a:pt x="9196" y="11949"/>
                  </a:cubicBezTo>
                  <a:cubicBezTo>
                    <a:pt x="9208" y="11927"/>
                    <a:pt x="9225" y="11919"/>
                    <a:pt x="9244" y="11919"/>
                  </a:cubicBezTo>
                  <a:cubicBezTo>
                    <a:pt x="9290" y="11919"/>
                    <a:pt x="9352" y="11964"/>
                    <a:pt x="9418" y="11964"/>
                  </a:cubicBezTo>
                  <a:cubicBezTo>
                    <a:pt x="9439" y="11964"/>
                    <a:pt x="9460" y="11960"/>
                    <a:pt x="9481" y="11949"/>
                  </a:cubicBezTo>
                  <a:cubicBezTo>
                    <a:pt x="9508" y="11933"/>
                    <a:pt x="9532" y="11928"/>
                    <a:pt x="9553" y="11928"/>
                  </a:cubicBezTo>
                  <a:cubicBezTo>
                    <a:pt x="9593" y="11928"/>
                    <a:pt x="9624" y="11946"/>
                    <a:pt x="9650" y="11946"/>
                  </a:cubicBezTo>
                  <a:cubicBezTo>
                    <a:pt x="9668" y="11946"/>
                    <a:pt x="9684" y="11938"/>
                    <a:pt x="9700" y="11909"/>
                  </a:cubicBezTo>
                  <a:cubicBezTo>
                    <a:pt x="9745" y="11830"/>
                    <a:pt x="9875" y="11734"/>
                    <a:pt x="9936" y="11734"/>
                  </a:cubicBezTo>
                  <a:cubicBezTo>
                    <a:pt x="9946" y="11734"/>
                    <a:pt x="9953" y="11737"/>
                    <a:pt x="9959" y="11742"/>
                  </a:cubicBezTo>
                  <a:cubicBezTo>
                    <a:pt x="9998" y="11778"/>
                    <a:pt x="10024" y="11857"/>
                    <a:pt x="10231" y="11883"/>
                  </a:cubicBezTo>
                  <a:cubicBezTo>
                    <a:pt x="10437" y="11909"/>
                    <a:pt x="10319" y="12011"/>
                    <a:pt x="10319" y="12076"/>
                  </a:cubicBezTo>
                  <a:cubicBezTo>
                    <a:pt x="10319" y="12142"/>
                    <a:pt x="10555" y="12309"/>
                    <a:pt x="10644" y="12322"/>
                  </a:cubicBezTo>
                  <a:cubicBezTo>
                    <a:pt x="10670" y="12335"/>
                    <a:pt x="10696" y="12352"/>
                    <a:pt x="10712" y="12378"/>
                  </a:cubicBezTo>
                  <a:cubicBezTo>
                    <a:pt x="10732" y="12367"/>
                    <a:pt x="10757" y="12366"/>
                    <a:pt x="10783" y="12366"/>
                  </a:cubicBezTo>
                  <a:cubicBezTo>
                    <a:pt x="10796" y="12366"/>
                    <a:pt x="10808" y="12366"/>
                    <a:pt x="10821" y="12366"/>
                  </a:cubicBezTo>
                  <a:cubicBezTo>
                    <a:pt x="10862" y="12366"/>
                    <a:pt x="10899" y="12361"/>
                    <a:pt x="10912" y="12322"/>
                  </a:cubicBezTo>
                  <a:cubicBezTo>
                    <a:pt x="10925" y="12284"/>
                    <a:pt x="10954" y="12267"/>
                    <a:pt x="10985" y="12267"/>
                  </a:cubicBezTo>
                  <a:cubicBezTo>
                    <a:pt x="11023" y="12267"/>
                    <a:pt x="11066" y="12292"/>
                    <a:pt x="11089" y="12332"/>
                  </a:cubicBezTo>
                  <a:cubicBezTo>
                    <a:pt x="11113" y="12370"/>
                    <a:pt x="11137" y="12392"/>
                    <a:pt x="11169" y="12392"/>
                  </a:cubicBezTo>
                  <a:cubicBezTo>
                    <a:pt x="11198" y="12392"/>
                    <a:pt x="11232" y="12374"/>
                    <a:pt x="11279" y="12332"/>
                  </a:cubicBezTo>
                  <a:cubicBezTo>
                    <a:pt x="11298" y="12316"/>
                    <a:pt x="11315" y="12309"/>
                    <a:pt x="11330" y="12309"/>
                  </a:cubicBezTo>
                  <a:cubicBezTo>
                    <a:pt x="11391" y="12309"/>
                    <a:pt x="11413" y="12430"/>
                    <a:pt x="11368" y="12470"/>
                  </a:cubicBezTo>
                  <a:cubicBezTo>
                    <a:pt x="11309" y="12519"/>
                    <a:pt x="11348" y="12666"/>
                    <a:pt x="11440" y="12755"/>
                  </a:cubicBezTo>
                  <a:cubicBezTo>
                    <a:pt x="11460" y="12774"/>
                    <a:pt x="11477" y="12783"/>
                    <a:pt x="11490" y="12783"/>
                  </a:cubicBezTo>
                  <a:cubicBezTo>
                    <a:pt x="11536" y="12783"/>
                    <a:pt x="11541" y="12682"/>
                    <a:pt x="11528" y="12614"/>
                  </a:cubicBezTo>
                  <a:cubicBezTo>
                    <a:pt x="11508" y="12529"/>
                    <a:pt x="11682" y="12440"/>
                    <a:pt x="11987" y="12339"/>
                  </a:cubicBezTo>
                  <a:cubicBezTo>
                    <a:pt x="12291" y="12237"/>
                    <a:pt x="12622" y="12014"/>
                    <a:pt x="12626" y="11965"/>
                  </a:cubicBezTo>
                  <a:cubicBezTo>
                    <a:pt x="12627" y="11957"/>
                    <a:pt x="12633" y="11954"/>
                    <a:pt x="12643" y="11954"/>
                  </a:cubicBezTo>
                  <a:cubicBezTo>
                    <a:pt x="12682" y="11954"/>
                    <a:pt x="12779" y="12000"/>
                    <a:pt x="12862" y="12000"/>
                  </a:cubicBezTo>
                  <a:cubicBezTo>
                    <a:pt x="12893" y="12000"/>
                    <a:pt x="12923" y="11993"/>
                    <a:pt x="12947" y="11975"/>
                  </a:cubicBezTo>
                  <a:cubicBezTo>
                    <a:pt x="13048" y="11900"/>
                    <a:pt x="13415" y="11890"/>
                    <a:pt x="13513" y="11883"/>
                  </a:cubicBezTo>
                  <a:cubicBezTo>
                    <a:pt x="13608" y="11877"/>
                    <a:pt x="13605" y="11795"/>
                    <a:pt x="13707" y="11713"/>
                  </a:cubicBezTo>
                  <a:cubicBezTo>
                    <a:pt x="13808" y="11631"/>
                    <a:pt x="13782" y="11592"/>
                    <a:pt x="13900" y="11559"/>
                  </a:cubicBezTo>
                  <a:cubicBezTo>
                    <a:pt x="14014" y="11526"/>
                    <a:pt x="14090" y="11418"/>
                    <a:pt x="14090" y="11359"/>
                  </a:cubicBezTo>
                  <a:cubicBezTo>
                    <a:pt x="14090" y="11303"/>
                    <a:pt x="14306" y="11284"/>
                    <a:pt x="14313" y="11218"/>
                  </a:cubicBezTo>
                  <a:cubicBezTo>
                    <a:pt x="14316" y="11156"/>
                    <a:pt x="14476" y="11136"/>
                    <a:pt x="14476" y="11061"/>
                  </a:cubicBezTo>
                  <a:cubicBezTo>
                    <a:pt x="14476" y="10982"/>
                    <a:pt x="14571" y="10995"/>
                    <a:pt x="14614" y="10936"/>
                  </a:cubicBezTo>
                  <a:cubicBezTo>
                    <a:pt x="14660" y="10877"/>
                    <a:pt x="14581" y="10710"/>
                    <a:pt x="14660" y="10684"/>
                  </a:cubicBezTo>
                  <a:cubicBezTo>
                    <a:pt x="14735" y="10661"/>
                    <a:pt x="14630" y="10570"/>
                    <a:pt x="14614" y="10527"/>
                  </a:cubicBezTo>
                  <a:cubicBezTo>
                    <a:pt x="14601" y="10481"/>
                    <a:pt x="14761" y="10471"/>
                    <a:pt x="14843" y="10419"/>
                  </a:cubicBezTo>
                  <a:cubicBezTo>
                    <a:pt x="14922" y="10370"/>
                    <a:pt x="14978" y="10285"/>
                    <a:pt x="14994" y="10190"/>
                  </a:cubicBezTo>
                  <a:cubicBezTo>
                    <a:pt x="15007" y="10098"/>
                    <a:pt x="15141" y="10016"/>
                    <a:pt x="15207" y="9993"/>
                  </a:cubicBezTo>
                  <a:cubicBezTo>
                    <a:pt x="15269" y="9970"/>
                    <a:pt x="15292" y="9839"/>
                    <a:pt x="15272" y="9728"/>
                  </a:cubicBezTo>
                  <a:cubicBezTo>
                    <a:pt x="15253" y="9616"/>
                    <a:pt x="15384" y="9646"/>
                    <a:pt x="15328" y="9600"/>
                  </a:cubicBezTo>
                  <a:cubicBezTo>
                    <a:pt x="15269" y="9557"/>
                    <a:pt x="15351" y="9436"/>
                    <a:pt x="15469" y="9403"/>
                  </a:cubicBezTo>
                  <a:cubicBezTo>
                    <a:pt x="15552" y="9377"/>
                    <a:pt x="15476" y="9343"/>
                    <a:pt x="15404" y="9343"/>
                  </a:cubicBezTo>
                  <a:cubicBezTo>
                    <a:pt x="15376" y="9343"/>
                    <a:pt x="15349" y="9348"/>
                    <a:pt x="15331" y="9361"/>
                  </a:cubicBezTo>
                  <a:cubicBezTo>
                    <a:pt x="15324" y="9366"/>
                    <a:pt x="15317" y="9368"/>
                    <a:pt x="15310" y="9368"/>
                  </a:cubicBezTo>
                  <a:cubicBezTo>
                    <a:pt x="15264" y="9368"/>
                    <a:pt x="15216" y="9275"/>
                    <a:pt x="15171" y="9275"/>
                  </a:cubicBezTo>
                  <a:cubicBezTo>
                    <a:pt x="15161" y="9275"/>
                    <a:pt x="15151" y="9280"/>
                    <a:pt x="15141" y="9292"/>
                  </a:cubicBezTo>
                  <a:cubicBezTo>
                    <a:pt x="15128" y="9309"/>
                    <a:pt x="15109" y="9315"/>
                    <a:pt x="15089" y="9315"/>
                  </a:cubicBezTo>
                  <a:cubicBezTo>
                    <a:pt x="15024" y="9315"/>
                    <a:pt x="14946" y="9244"/>
                    <a:pt x="15027" y="9226"/>
                  </a:cubicBezTo>
                  <a:cubicBezTo>
                    <a:pt x="15135" y="9203"/>
                    <a:pt x="15299" y="9079"/>
                    <a:pt x="15371" y="9056"/>
                  </a:cubicBezTo>
                  <a:cubicBezTo>
                    <a:pt x="15442" y="9033"/>
                    <a:pt x="15266" y="8876"/>
                    <a:pt x="15174" y="8876"/>
                  </a:cubicBezTo>
                  <a:cubicBezTo>
                    <a:pt x="15173" y="8876"/>
                    <a:pt x="15172" y="8876"/>
                    <a:pt x="15171" y="8876"/>
                  </a:cubicBezTo>
                  <a:cubicBezTo>
                    <a:pt x="15170" y="8876"/>
                    <a:pt x="15168" y="8876"/>
                    <a:pt x="15167" y="8876"/>
                  </a:cubicBezTo>
                  <a:cubicBezTo>
                    <a:pt x="15076" y="8876"/>
                    <a:pt x="14976" y="8663"/>
                    <a:pt x="14883" y="8663"/>
                  </a:cubicBezTo>
                  <a:cubicBezTo>
                    <a:pt x="14814" y="8663"/>
                    <a:pt x="14877" y="8629"/>
                    <a:pt x="14959" y="8629"/>
                  </a:cubicBezTo>
                  <a:cubicBezTo>
                    <a:pt x="14994" y="8629"/>
                    <a:pt x="15033" y="8635"/>
                    <a:pt x="15066" y="8653"/>
                  </a:cubicBezTo>
                  <a:cubicBezTo>
                    <a:pt x="15145" y="8695"/>
                    <a:pt x="15235" y="8732"/>
                    <a:pt x="15297" y="8732"/>
                  </a:cubicBezTo>
                  <a:cubicBezTo>
                    <a:pt x="15323" y="8732"/>
                    <a:pt x="15343" y="8726"/>
                    <a:pt x="15358" y="8712"/>
                  </a:cubicBezTo>
                  <a:cubicBezTo>
                    <a:pt x="15407" y="8663"/>
                    <a:pt x="15168" y="8470"/>
                    <a:pt x="15079" y="8401"/>
                  </a:cubicBezTo>
                  <a:cubicBezTo>
                    <a:pt x="14994" y="8335"/>
                    <a:pt x="15076" y="8244"/>
                    <a:pt x="15023" y="8204"/>
                  </a:cubicBezTo>
                  <a:cubicBezTo>
                    <a:pt x="14968" y="8165"/>
                    <a:pt x="14853" y="7916"/>
                    <a:pt x="14814" y="7805"/>
                  </a:cubicBezTo>
                  <a:cubicBezTo>
                    <a:pt x="14774" y="7697"/>
                    <a:pt x="14571" y="7677"/>
                    <a:pt x="14522" y="7602"/>
                  </a:cubicBezTo>
                  <a:cubicBezTo>
                    <a:pt x="14476" y="7526"/>
                    <a:pt x="14529" y="7359"/>
                    <a:pt x="14679" y="7297"/>
                  </a:cubicBezTo>
                  <a:cubicBezTo>
                    <a:pt x="14821" y="7238"/>
                    <a:pt x="14772" y="7122"/>
                    <a:pt x="14823" y="7122"/>
                  </a:cubicBezTo>
                  <a:cubicBezTo>
                    <a:pt x="14826" y="7122"/>
                    <a:pt x="14829" y="7122"/>
                    <a:pt x="14833" y="7123"/>
                  </a:cubicBezTo>
                  <a:cubicBezTo>
                    <a:pt x="14843" y="7125"/>
                    <a:pt x="14853" y="7126"/>
                    <a:pt x="14862" y="7126"/>
                  </a:cubicBezTo>
                  <a:cubicBezTo>
                    <a:pt x="14918" y="7126"/>
                    <a:pt x="14966" y="7091"/>
                    <a:pt x="15014" y="6996"/>
                  </a:cubicBezTo>
                  <a:cubicBezTo>
                    <a:pt x="15066" y="6884"/>
                    <a:pt x="15158" y="6953"/>
                    <a:pt x="15210" y="6894"/>
                  </a:cubicBezTo>
                  <a:cubicBezTo>
                    <a:pt x="15266" y="6835"/>
                    <a:pt x="15502" y="6842"/>
                    <a:pt x="15584" y="6783"/>
                  </a:cubicBezTo>
                  <a:cubicBezTo>
                    <a:pt x="15660" y="6728"/>
                    <a:pt x="15526" y="6570"/>
                    <a:pt x="15417" y="6570"/>
                  </a:cubicBezTo>
                  <a:cubicBezTo>
                    <a:pt x="15409" y="6570"/>
                    <a:pt x="15401" y="6571"/>
                    <a:pt x="15394" y="6573"/>
                  </a:cubicBezTo>
                  <a:cubicBezTo>
                    <a:pt x="15370" y="6579"/>
                    <a:pt x="15347" y="6581"/>
                    <a:pt x="15323" y="6581"/>
                  </a:cubicBezTo>
                  <a:cubicBezTo>
                    <a:pt x="15225" y="6581"/>
                    <a:pt x="15129" y="6533"/>
                    <a:pt x="15076" y="6445"/>
                  </a:cubicBezTo>
                  <a:cubicBezTo>
                    <a:pt x="15064" y="6428"/>
                    <a:pt x="15050" y="6420"/>
                    <a:pt x="15033" y="6420"/>
                  </a:cubicBezTo>
                  <a:cubicBezTo>
                    <a:pt x="14938" y="6420"/>
                    <a:pt x="14771" y="6669"/>
                    <a:pt x="14640" y="6730"/>
                  </a:cubicBezTo>
                  <a:cubicBezTo>
                    <a:pt x="14617" y="6741"/>
                    <a:pt x="14595" y="6746"/>
                    <a:pt x="14575" y="6746"/>
                  </a:cubicBezTo>
                  <a:cubicBezTo>
                    <a:pt x="14456" y="6746"/>
                    <a:pt x="14389" y="6580"/>
                    <a:pt x="14434" y="6468"/>
                  </a:cubicBezTo>
                  <a:cubicBezTo>
                    <a:pt x="14473" y="6369"/>
                    <a:pt x="14385" y="6349"/>
                    <a:pt x="14246" y="6349"/>
                  </a:cubicBezTo>
                  <a:cubicBezTo>
                    <a:pt x="14201" y="6349"/>
                    <a:pt x="14150" y="6351"/>
                    <a:pt x="14096" y="6353"/>
                  </a:cubicBezTo>
                  <a:cubicBezTo>
                    <a:pt x="14094" y="6354"/>
                    <a:pt x="14091" y="6354"/>
                    <a:pt x="14089" y="6354"/>
                  </a:cubicBezTo>
                  <a:cubicBezTo>
                    <a:pt x="13882" y="6354"/>
                    <a:pt x="13960" y="5967"/>
                    <a:pt x="14090" y="5947"/>
                  </a:cubicBezTo>
                  <a:cubicBezTo>
                    <a:pt x="14099" y="5946"/>
                    <a:pt x="14108" y="5945"/>
                    <a:pt x="14118" y="5945"/>
                  </a:cubicBezTo>
                  <a:cubicBezTo>
                    <a:pt x="14181" y="5945"/>
                    <a:pt x="14254" y="5970"/>
                    <a:pt x="14321" y="5970"/>
                  </a:cubicBezTo>
                  <a:cubicBezTo>
                    <a:pt x="14392" y="5970"/>
                    <a:pt x="14457" y="5942"/>
                    <a:pt x="14496" y="5826"/>
                  </a:cubicBezTo>
                  <a:cubicBezTo>
                    <a:pt x="14581" y="5580"/>
                    <a:pt x="14696" y="5770"/>
                    <a:pt x="14879" y="5557"/>
                  </a:cubicBezTo>
                  <a:cubicBezTo>
                    <a:pt x="15013" y="5402"/>
                    <a:pt x="15162" y="5291"/>
                    <a:pt x="15295" y="5291"/>
                  </a:cubicBezTo>
                  <a:cubicBezTo>
                    <a:pt x="15345" y="5291"/>
                    <a:pt x="15393" y="5306"/>
                    <a:pt x="15436" y="5341"/>
                  </a:cubicBezTo>
                  <a:cubicBezTo>
                    <a:pt x="15597" y="5466"/>
                    <a:pt x="15266" y="5666"/>
                    <a:pt x="15213" y="5787"/>
                  </a:cubicBezTo>
                  <a:cubicBezTo>
                    <a:pt x="15161" y="5908"/>
                    <a:pt x="15263" y="5947"/>
                    <a:pt x="15164" y="6039"/>
                  </a:cubicBezTo>
                  <a:cubicBezTo>
                    <a:pt x="15115" y="6087"/>
                    <a:pt x="15127" y="6116"/>
                    <a:pt x="15177" y="6116"/>
                  </a:cubicBezTo>
                  <a:cubicBezTo>
                    <a:pt x="15224" y="6116"/>
                    <a:pt x="15302" y="6091"/>
                    <a:pt x="15394" y="6032"/>
                  </a:cubicBezTo>
                  <a:cubicBezTo>
                    <a:pt x="15584" y="5911"/>
                    <a:pt x="15813" y="5767"/>
                    <a:pt x="16000" y="5695"/>
                  </a:cubicBezTo>
                  <a:cubicBezTo>
                    <a:pt x="16037" y="5680"/>
                    <a:pt x="16077" y="5673"/>
                    <a:pt x="16117" y="5673"/>
                  </a:cubicBezTo>
                  <a:cubicBezTo>
                    <a:pt x="16131" y="5673"/>
                    <a:pt x="16144" y="5674"/>
                    <a:pt x="16157" y="5675"/>
                  </a:cubicBezTo>
                  <a:cubicBezTo>
                    <a:pt x="16183" y="5603"/>
                    <a:pt x="16213" y="5548"/>
                    <a:pt x="16249" y="5531"/>
                  </a:cubicBezTo>
                  <a:cubicBezTo>
                    <a:pt x="16376" y="5466"/>
                    <a:pt x="16799" y="5276"/>
                    <a:pt x="16861" y="5194"/>
                  </a:cubicBezTo>
                  <a:cubicBezTo>
                    <a:pt x="16923" y="5109"/>
                    <a:pt x="16989" y="4961"/>
                    <a:pt x="17071" y="4961"/>
                  </a:cubicBezTo>
                  <a:cubicBezTo>
                    <a:pt x="17156" y="4961"/>
                    <a:pt x="17153" y="5046"/>
                    <a:pt x="17284" y="5046"/>
                  </a:cubicBezTo>
                  <a:cubicBezTo>
                    <a:pt x="17339" y="5046"/>
                    <a:pt x="17397" y="5054"/>
                    <a:pt x="17441" y="5054"/>
                  </a:cubicBezTo>
                  <a:cubicBezTo>
                    <a:pt x="17499" y="5054"/>
                    <a:pt x="17531" y="5041"/>
                    <a:pt x="17493" y="4981"/>
                  </a:cubicBezTo>
                  <a:cubicBezTo>
                    <a:pt x="17431" y="4876"/>
                    <a:pt x="17474" y="4876"/>
                    <a:pt x="17621" y="4853"/>
                  </a:cubicBezTo>
                  <a:cubicBezTo>
                    <a:pt x="17769" y="4833"/>
                    <a:pt x="17749" y="4686"/>
                    <a:pt x="17854" y="4686"/>
                  </a:cubicBezTo>
                  <a:cubicBezTo>
                    <a:pt x="17959" y="4686"/>
                    <a:pt x="17936" y="4434"/>
                    <a:pt x="18044" y="4434"/>
                  </a:cubicBezTo>
                  <a:cubicBezTo>
                    <a:pt x="18135" y="4434"/>
                    <a:pt x="18180" y="4546"/>
                    <a:pt x="18274" y="4546"/>
                  </a:cubicBezTo>
                  <a:cubicBezTo>
                    <a:pt x="18288" y="4546"/>
                    <a:pt x="18303" y="4544"/>
                    <a:pt x="18319" y="4539"/>
                  </a:cubicBezTo>
                  <a:cubicBezTo>
                    <a:pt x="18328" y="4537"/>
                    <a:pt x="18338" y="4535"/>
                    <a:pt x="18348" y="4535"/>
                  </a:cubicBezTo>
                  <a:cubicBezTo>
                    <a:pt x="18369" y="4535"/>
                    <a:pt x="18390" y="4540"/>
                    <a:pt x="18407" y="4552"/>
                  </a:cubicBezTo>
                  <a:cubicBezTo>
                    <a:pt x="18434" y="4529"/>
                    <a:pt x="18460" y="4509"/>
                    <a:pt x="18489" y="4493"/>
                  </a:cubicBezTo>
                  <a:cubicBezTo>
                    <a:pt x="18476" y="4358"/>
                    <a:pt x="18493" y="4240"/>
                    <a:pt x="18466" y="4178"/>
                  </a:cubicBezTo>
                  <a:cubicBezTo>
                    <a:pt x="18417" y="4060"/>
                    <a:pt x="18466" y="3972"/>
                    <a:pt x="18447" y="3906"/>
                  </a:cubicBezTo>
                  <a:cubicBezTo>
                    <a:pt x="18427" y="3841"/>
                    <a:pt x="18417" y="3674"/>
                    <a:pt x="18496" y="3674"/>
                  </a:cubicBezTo>
                  <a:cubicBezTo>
                    <a:pt x="18560" y="3674"/>
                    <a:pt x="18640" y="3534"/>
                    <a:pt x="18721" y="3534"/>
                  </a:cubicBezTo>
                  <a:cubicBezTo>
                    <a:pt x="18736" y="3534"/>
                    <a:pt x="18750" y="3539"/>
                    <a:pt x="18765" y="3549"/>
                  </a:cubicBezTo>
                  <a:cubicBezTo>
                    <a:pt x="18816" y="3585"/>
                    <a:pt x="18894" y="3607"/>
                    <a:pt x="18957" y="3607"/>
                  </a:cubicBezTo>
                  <a:cubicBezTo>
                    <a:pt x="19013" y="3607"/>
                    <a:pt x="19056" y="3590"/>
                    <a:pt x="19056" y="3549"/>
                  </a:cubicBezTo>
                  <a:cubicBezTo>
                    <a:pt x="19056" y="3461"/>
                    <a:pt x="19194" y="3451"/>
                    <a:pt x="19210" y="3336"/>
                  </a:cubicBezTo>
                  <a:cubicBezTo>
                    <a:pt x="19230" y="3218"/>
                    <a:pt x="19374" y="3189"/>
                    <a:pt x="19407" y="3084"/>
                  </a:cubicBezTo>
                  <a:cubicBezTo>
                    <a:pt x="19436" y="2976"/>
                    <a:pt x="19482" y="2724"/>
                    <a:pt x="19580" y="2668"/>
                  </a:cubicBezTo>
                  <a:cubicBezTo>
                    <a:pt x="19675" y="2609"/>
                    <a:pt x="19561" y="2580"/>
                    <a:pt x="19570" y="2406"/>
                  </a:cubicBezTo>
                  <a:cubicBezTo>
                    <a:pt x="19575" y="2316"/>
                    <a:pt x="19525" y="2287"/>
                    <a:pt x="19465" y="2287"/>
                  </a:cubicBezTo>
                  <a:cubicBezTo>
                    <a:pt x="19408" y="2287"/>
                    <a:pt x="19342" y="2313"/>
                    <a:pt x="19308" y="2337"/>
                  </a:cubicBezTo>
                  <a:cubicBezTo>
                    <a:pt x="19243" y="2383"/>
                    <a:pt x="19046" y="2337"/>
                    <a:pt x="18991" y="2452"/>
                  </a:cubicBezTo>
                  <a:cubicBezTo>
                    <a:pt x="18961" y="2511"/>
                    <a:pt x="18922" y="2523"/>
                    <a:pt x="18873" y="2523"/>
                  </a:cubicBezTo>
                  <a:cubicBezTo>
                    <a:pt x="18838" y="2523"/>
                    <a:pt x="18799" y="2517"/>
                    <a:pt x="18754" y="2517"/>
                  </a:cubicBezTo>
                  <a:cubicBezTo>
                    <a:pt x="18737" y="2517"/>
                    <a:pt x="18718" y="2518"/>
                    <a:pt x="18699" y="2521"/>
                  </a:cubicBezTo>
                  <a:cubicBezTo>
                    <a:pt x="18682" y="2523"/>
                    <a:pt x="18663" y="2524"/>
                    <a:pt x="18644" y="2524"/>
                  </a:cubicBezTo>
                  <a:cubicBezTo>
                    <a:pt x="18517" y="2524"/>
                    <a:pt x="18369" y="2470"/>
                    <a:pt x="18378" y="2393"/>
                  </a:cubicBezTo>
                  <a:cubicBezTo>
                    <a:pt x="18388" y="2308"/>
                    <a:pt x="18303" y="2219"/>
                    <a:pt x="18312" y="2114"/>
                  </a:cubicBezTo>
                  <a:cubicBezTo>
                    <a:pt x="18322" y="2006"/>
                    <a:pt x="18175" y="2055"/>
                    <a:pt x="18080" y="1960"/>
                  </a:cubicBezTo>
                  <a:cubicBezTo>
                    <a:pt x="17992" y="1872"/>
                    <a:pt x="17827" y="1811"/>
                    <a:pt x="17768" y="1811"/>
                  </a:cubicBezTo>
                  <a:cubicBezTo>
                    <a:pt x="17761" y="1811"/>
                    <a:pt x="17756" y="1811"/>
                    <a:pt x="17752" y="1813"/>
                  </a:cubicBezTo>
                  <a:cubicBezTo>
                    <a:pt x="17749" y="1814"/>
                    <a:pt x="17746" y="1815"/>
                    <a:pt x="17742" y="1815"/>
                  </a:cubicBezTo>
                  <a:cubicBezTo>
                    <a:pt x="17696" y="1815"/>
                    <a:pt x="17583" y="1707"/>
                    <a:pt x="17431" y="1698"/>
                  </a:cubicBezTo>
                  <a:cubicBezTo>
                    <a:pt x="17267" y="1689"/>
                    <a:pt x="17287" y="1580"/>
                    <a:pt x="17307" y="1512"/>
                  </a:cubicBezTo>
                  <a:cubicBezTo>
                    <a:pt x="17326" y="1446"/>
                    <a:pt x="17169" y="1233"/>
                    <a:pt x="17143" y="1115"/>
                  </a:cubicBezTo>
                  <a:cubicBezTo>
                    <a:pt x="17113" y="1001"/>
                    <a:pt x="16996" y="981"/>
                    <a:pt x="16950" y="729"/>
                  </a:cubicBezTo>
                  <a:cubicBezTo>
                    <a:pt x="16901" y="476"/>
                    <a:pt x="16763" y="545"/>
                    <a:pt x="16792" y="427"/>
                  </a:cubicBezTo>
                  <a:cubicBezTo>
                    <a:pt x="16822" y="313"/>
                    <a:pt x="16629" y="254"/>
                    <a:pt x="16580" y="185"/>
                  </a:cubicBezTo>
                  <a:cubicBezTo>
                    <a:pt x="16530" y="119"/>
                    <a:pt x="16327" y="146"/>
                    <a:pt x="16183" y="70"/>
                  </a:cubicBezTo>
                  <a:cubicBezTo>
                    <a:pt x="16105" y="31"/>
                    <a:pt x="16045" y="27"/>
                    <a:pt x="15985" y="27"/>
                  </a:cubicBezTo>
                  <a:cubicBezTo>
                    <a:pt x="15973" y="27"/>
                    <a:pt x="15961" y="27"/>
                    <a:pt x="15949" y="27"/>
                  </a:cubicBezTo>
                  <a:cubicBezTo>
                    <a:pt x="15907" y="27"/>
                    <a:pt x="15864" y="26"/>
                    <a:pt x="15813" y="11"/>
                  </a:cubicBezTo>
                  <a:cubicBezTo>
                    <a:pt x="15787" y="4"/>
                    <a:pt x="15754" y="1"/>
                    <a:pt x="15718" y="1"/>
                  </a:cubicBezTo>
                  <a:close/>
                  <a:moveTo>
                    <a:pt x="11632" y="12884"/>
                  </a:moveTo>
                  <a:cubicBezTo>
                    <a:pt x="11544" y="12884"/>
                    <a:pt x="11434" y="12895"/>
                    <a:pt x="11364" y="12895"/>
                  </a:cubicBezTo>
                  <a:lnTo>
                    <a:pt x="11368" y="12895"/>
                  </a:lnTo>
                  <a:cubicBezTo>
                    <a:pt x="11240" y="12895"/>
                    <a:pt x="10922" y="13079"/>
                    <a:pt x="11047" y="13341"/>
                  </a:cubicBezTo>
                  <a:cubicBezTo>
                    <a:pt x="11094" y="13440"/>
                    <a:pt x="11185" y="13476"/>
                    <a:pt x="11279" y="13476"/>
                  </a:cubicBezTo>
                  <a:cubicBezTo>
                    <a:pt x="11432" y="13476"/>
                    <a:pt x="11594" y="13382"/>
                    <a:pt x="11600" y="13311"/>
                  </a:cubicBezTo>
                  <a:cubicBezTo>
                    <a:pt x="11610" y="13194"/>
                    <a:pt x="11797" y="13013"/>
                    <a:pt x="11774" y="12922"/>
                  </a:cubicBezTo>
                  <a:cubicBezTo>
                    <a:pt x="11765" y="12892"/>
                    <a:pt x="11706" y="12884"/>
                    <a:pt x="11632" y="12884"/>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4119873" y="2969514"/>
              <a:ext cx="116372" cy="160281"/>
            </a:xfrm>
            <a:custGeom>
              <a:avLst/>
              <a:gdLst/>
              <a:ahLst/>
              <a:cxnLst/>
              <a:rect l="l" t="t" r="r" b="b"/>
              <a:pathLst>
                <a:path w="3175" h="4373" extrusionOk="0">
                  <a:moveTo>
                    <a:pt x="1076" y="1725"/>
                  </a:moveTo>
                  <a:cubicBezTo>
                    <a:pt x="1065" y="1725"/>
                    <a:pt x="1059" y="1730"/>
                    <a:pt x="1062" y="1742"/>
                  </a:cubicBezTo>
                  <a:lnTo>
                    <a:pt x="1062" y="1739"/>
                  </a:lnTo>
                  <a:cubicBezTo>
                    <a:pt x="1088" y="1859"/>
                    <a:pt x="1146" y="2096"/>
                    <a:pt x="1310" y="2096"/>
                  </a:cubicBezTo>
                  <a:cubicBezTo>
                    <a:pt x="1329" y="2096"/>
                    <a:pt x="1350" y="2093"/>
                    <a:pt x="1373" y="2086"/>
                  </a:cubicBezTo>
                  <a:cubicBezTo>
                    <a:pt x="1561" y="2028"/>
                    <a:pt x="1159" y="1725"/>
                    <a:pt x="1076" y="1725"/>
                  </a:cubicBezTo>
                  <a:close/>
                  <a:moveTo>
                    <a:pt x="1192" y="1"/>
                  </a:moveTo>
                  <a:cubicBezTo>
                    <a:pt x="1158" y="1"/>
                    <a:pt x="1126" y="7"/>
                    <a:pt x="1101" y="22"/>
                  </a:cubicBezTo>
                  <a:cubicBezTo>
                    <a:pt x="973" y="97"/>
                    <a:pt x="1091" y="739"/>
                    <a:pt x="1032" y="785"/>
                  </a:cubicBezTo>
                  <a:cubicBezTo>
                    <a:pt x="1024" y="792"/>
                    <a:pt x="1015" y="795"/>
                    <a:pt x="1006" y="795"/>
                  </a:cubicBezTo>
                  <a:cubicBezTo>
                    <a:pt x="964" y="795"/>
                    <a:pt x="920" y="732"/>
                    <a:pt x="894" y="732"/>
                  </a:cubicBezTo>
                  <a:cubicBezTo>
                    <a:pt x="887" y="732"/>
                    <a:pt x="882" y="737"/>
                    <a:pt x="878" y="749"/>
                  </a:cubicBezTo>
                  <a:cubicBezTo>
                    <a:pt x="849" y="834"/>
                    <a:pt x="888" y="1195"/>
                    <a:pt x="963" y="1195"/>
                  </a:cubicBezTo>
                  <a:cubicBezTo>
                    <a:pt x="1042" y="1195"/>
                    <a:pt x="1101" y="1290"/>
                    <a:pt x="1052" y="1447"/>
                  </a:cubicBezTo>
                  <a:cubicBezTo>
                    <a:pt x="1020" y="1546"/>
                    <a:pt x="1089" y="1590"/>
                    <a:pt x="1191" y="1590"/>
                  </a:cubicBezTo>
                  <a:cubicBezTo>
                    <a:pt x="1247" y="1590"/>
                    <a:pt x="1314" y="1576"/>
                    <a:pt x="1379" y="1552"/>
                  </a:cubicBezTo>
                  <a:cubicBezTo>
                    <a:pt x="1407" y="1541"/>
                    <a:pt x="1429" y="1537"/>
                    <a:pt x="1447" y="1537"/>
                  </a:cubicBezTo>
                  <a:cubicBezTo>
                    <a:pt x="1540" y="1537"/>
                    <a:pt x="1528" y="1653"/>
                    <a:pt x="1645" y="1653"/>
                  </a:cubicBezTo>
                  <a:cubicBezTo>
                    <a:pt x="1656" y="1653"/>
                    <a:pt x="1668" y="1652"/>
                    <a:pt x="1681" y="1650"/>
                  </a:cubicBezTo>
                  <a:cubicBezTo>
                    <a:pt x="1691" y="1648"/>
                    <a:pt x="1702" y="1648"/>
                    <a:pt x="1713" y="1648"/>
                  </a:cubicBezTo>
                  <a:cubicBezTo>
                    <a:pt x="1893" y="1648"/>
                    <a:pt x="2114" y="1861"/>
                    <a:pt x="2077" y="1942"/>
                  </a:cubicBezTo>
                  <a:cubicBezTo>
                    <a:pt x="2042" y="2017"/>
                    <a:pt x="2077" y="2246"/>
                    <a:pt x="2146" y="2246"/>
                  </a:cubicBezTo>
                  <a:cubicBezTo>
                    <a:pt x="2155" y="2246"/>
                    <a:pt x="2165" y="2242"/>
                    <a:pt x="2175" y="2233"/>
                  </a:cubicBezTo>
                  <a:cubicBezTo>
                    <a:pt x="2197" y="2213"/>
                    <a:pt x="2222" y="2205"/>
                    <a:pt x="2245" y="2205"/>
                  </a:cubicBezTo>
                  <a:cubicBezTo>
                    <a:pt x="2316" y="2205"/>
                    <a:pt x="2376" y="2282"/>
                    <a:pt x="2310" y="2377"/>
                  </a:cubicBezTo>
                  <a:cubicBezTo>
                    <a:pt x="2225" y="2502"/>
                    <a:pt x="2447" y="2630"/>
                    <a:pt x="2474" y="2784"/>
                  </a:cubicBezTo>
                  <a:cubicBezTo>
                    <a:pt x="2483" y="2835"/>
                    <a:pt x="2501" y="2855"/>
                    <a:pt x="2519" y="2855"/>
                  </a:cubicBezTo>
                  <a:cubicBezTo>
                    <a:pt x="2555" y="2855"/>
                    <a:pt x="2595" y="2774"/>
                    <a:pt x="2582" y="2695"/>
                  </a:cubicBezTo>
                  <a:cubicBezTo>
                    <a:pt x="2562" y="2580"/>
                    <a:pt x="2601" y="2590"/>
                    <a:pt x="2726" y="2502"/>
                  </a:cubicBezTo>
                  <a:cubicBezTo>
                    <a:pt x="2854" y="2417"/>
                    <a:pt x="2716" y="2269"/>
                    <a:pt x="2641" y="2105"/>
                  </a:cubicBezTo>
                  <a:cubicBezTo>
                    <a:pt x="2562" y="1942"/>
                    <a:pt x="2270" y="2001"/>
                    <a:pt x="2270" y="1843"/>
                  </a:cubicBezTo>
                  <a:cubicBezTo>
                    <a:pt x="2270" y="1689"/>
                    <a:pt x="2057" y="1640"/>
                    <a:pt x="2048" y="1552"/>
                  </a:cubicBezTo>
                  <a:cubicBezTo>
                    <a:pt x="2041" y="1493"/>
                    <a:pt x="1907" y="1433"/>
                    <a:pt x="1770" y="1433"/>
                  </a:cubicBezTo>
                  <a:cubicBezTo>
                    <a:pt x="1708" y="1433"/>
                    <a:pt x="1645" y="1446"/>
                    <a:pt x="1592" y="1476"/>
                  </a:cubicBezTo>
                  <a:cubicBezTo>
                    <a:pt x="1568" y="1491"/>
                    <a:pt x="1550" y="1497"/>
                    <a:pt x="1536" y="1497"/>
                  </a:cubicBezTo>
                  <a:cubicBezTo>
                    <a:pt x="1457" y="1497"/>
                    <a:pt x="1526" y="1284"/>
                    <a:pt x="1429" y="1175"/>
                  </a:cubicBezTo>
                  <a:cubicBezTo>
                    <a:pt x="1314" y="1051"/>
                    <a:pt x="1517" y="867"/>
                    <a:pt x="1651" y="710"/>
                  </a:cubicBezTo>
                  <a:cubicBezTo>
                    <a:pt x="1789" y="556"/>
                    <a:pt x="1615" y="294"/>
                    <a:pt x="1632" y="179"/>
                  </a:cubicBezTo>
                  <a:cubicBezTo>
                    <a:pt x="1646" y="91"/>
                    <a:pt x="1645" y="47"/>
                    <a:pt x="1615" y="47"/>
                  </a:cubicBezTo>
                  <a:cubicBezTo>
                    <a:pt x="1605" y="47"/>
                    <a:pt x="1592" y="51"/>
                    <a:pt x="1576" y="61"/>
                  </a:cubicBezTo>
                  <a:cubicBezTo>
                    <a:pt x="1568" y="66"/>
                    <a:pt x="1557" y="68"/>
                    <a:pt x="1544" y="68"/>
                  </a:cubicBezTo>
                  <a:cubicBezTo>
                    <a:pt x="1466" y="68"/>
                    <a:pt x="1310" y="1"/>
                    <a:pt x="1192" y="1"/>
                  </a:cubicBezTo>
                  <a:close/>
                  <a:moveTo>
                    <a:pt x="2367" y="2873"/>
                  </a:moveTo>
                  <a:cubicBezTo>
                    <a:pt x="2279" y="2873"/>
                    <a:pt x="2162" y="2998"/>
                    <a:pt x="2185" y="3055"/>
                  </a:cubicBezTo>
                  <a:cubicBezTo>
                    <a:pt x="2194" y="3077"/>
                    <a:pt x="2215" y="3087"/>
                    <a:pt x="2241" y="3087"/>
                  </a:cubicBezTo>
                  <a:cubicBezTo>
                    <a:pt x="2332" y="3087"/>
                    <a:pt x="2489" y="2975"/>
                    <a:pt x="2428" y="2901"/>
                  </a:cubicBezTo>
                  <a:cubicBezTo>
                    <a:pt x="2411" y="2881"/>
                    <a:pt x="2390" y="2873"/>
                    <a:pt x="2367" y="2873"/>
                  </a:cubicBezTo>
                  <a:close/>
                  <a:moveTo>
                    <a:pt x="1607" y="2231"/>
                  </a:moveTo>
                  <a:cubicBezTo>
                    <a:pt x="1600" y="2231"/>
                    <a:pt x="1592" y="2232"/>
                    <a:pt x="1586" y="2233"/>
                  </a:cubicBezTo>
                  <a:cubicBezTo>
                    <a:pt x="1442" y="2262"/>
                    <a:pt x="1488" y="2680"/>
                    <a:pt x="1597" y="2680"/>
                  </a:cubicBezTo>
                  <a:cubicBezTo>
                    <a:pt x="1600" y="2680"/>
                    <a:pt x="1602" y="2679"/>
                    <a:pt x="1605" y="2679"/>
                  </a:cubicBezTo>
                  <a:cubicBezTo>
                    <a:pt x="1651" y="2669"/>
                    <a:pt x="1769" y="2679"/>
                    <a:pt x="1779" y="2580"/>
                  </a:cubicBezTo>
                  <a:cubicBezTo>
                    <a:pt x="1780" y="2567"/>
                    <a:pt x="1784" y="2560"/>
                    <a:pt x="1789" y="2560"/>
                  </a:cubicBezTo>
                  <a:cubicBezTo>
                    <a:pt x="1816" y="2560"/>
                    <a:pt x="1881" y="2767"/>
                    <a:pt x="1809" y="2843"/>
                  </a:cubicBezTo>
                  <a:cubicBezTo>
                    <a:pt x="1720" y="2928"/>
                    <a:pt x="1720" y="3170"/>
                    <a:pt x="1854" y="3200"/>
                  </a:cubicBezTo>
                  <a:cubicBezTo>
                    <a:pt x="1859" y="3201"/>
                    <a:pt x="1864" y="3201"/>
                    <a:pt x="1869" y="3201"/>
                  </a:cubicBezTo>
                  <a:cubicBezTo>
                    <a:pt x="2009" y="3201"/>
                    <a:pt x="2243" y="2761"/>
                    <a:pt x="2205" y="2679"/>
                  </a:cubicBezTo>
                  <a:cubicBezTo>
                    <a:pt x="2195" y="2655"/>
                    <a:pt x="2179" y="2648"/>
                    <a:pt x="2162" y="2648"/>
                  </a:cubicBezTo>
                  <a:cubicBezTo>
                    <a:pt x="2135" y="2648"/>
                    <a:pt x="2105" y="2666"/>
                    <a:pt x="2088" y="2666"/>
                  </a:cubicBezTo>
                  <a:cubicBezTo>
                    <a:pt x="2075" y="2666"/>
                    <a:pt x="2069" y="2656"/>
                    <a:pt x="2077" y="2620"/>
                  </a:cubicBezTo>
                  <a:cubicBezTo>
                    <a:pt x="2105" y="2507"/>
                    <a:pt x="1764" y="2231"/>
                    <a:pt x="1607" y="2231"/>
                  </a:cubicBezTo>
                  <a:close/>
                  <a:moveTo>
                    <a:pt x="696" y="2478"/>
                  </a:moveTo>
                  <a:cubicBezTo>
                    <a:pt x="642" y="2478"/>
                    <a:pt x="575" y="2716"/>
                    <a:pt x="462" y="2862"/>
                  </a:cubicBezTo>
                  <a:cubicBezTo>
                    <a:pt x="325" y="3036"/>
                    <a:pt x="0" y="3324"/>
                    <a:pt x="43" y="3406"/>
                  </a:cubicBezTo>
                  <a:cubicBezTo>
                    <a:pt x="48" y="3415"/>
                    <a:pt x="56" y="3420"/>
                    <a:pt x="65" y="3420"/>
                  </a:cubicBezTo>
                  <a:cubicBezTo>
                    <a:pt x="164" y="3420"/>
                    <a:pt x="477" y="2966"/>
                    <a:pt x="636" y="2852"/>
                  </a:cubicBezTo>
                  <a:cubicBezTo>
                    <a:pt x="809" y="2725"/>
                    <a:pt x="780" y="2620"/>
                    <a:pt x="724" y="2505"/>
                  </a:cubicBezTo>
                  <a:cubicBezTo>
                    <a:pt x="715" y="2487"/>
                    <a:pt x="705" y="2478"/>
                    <a:pt x="696" y="2478"/>
                  </a:cubicBezTo>
                  <a:close/>
                  <a:moveTo>
                    <a:pt x="2843" y="2933"/>
                  </a:moveTo>
                  <a:cubicBezTo>
                    <a:pt x="2769" y="2933"/>
                    <a:pt x="2700" y="2989"/>
                    <a:pt x="2745" y="3065"/>
                  </a:cubicBezTo>
                  <a:cubicBezTo>
                    <a:pt x="2834" y="3209"/>
                    <a:pt x="2582" y="3095"/>
                    <a:pt x="2562" y="3239"/>
                  </a:cubicBezTo>
                  <a:cubicBezTo>
                    <a:pt x="2542" y="3386"/>
                    <a:pt x="2359" y="3268"/>
                    <a:pt x="2369" y="3386"/>
                  </a:cubicBezTo>
                  <a:cubicBezTo>
                    <a:pt x="2373" y="3421"/>
                    <a:pt x="2356" y="3435"/>
                    <a:pt x="2328" y="3435"/>
                  </a:cubicBezTo>
                  <a:cubicBezTo>
                    <a:pt x="2266" y="3435"/>
                    <a:pt x="2145" y="3365"/>
                    <a:pt x="2077" y="3318"/>
                  </a:cubicBezTo>
                  <a:cubicBezTo>
                    <a:pt x="2066" y="3309"/>
                    <a:pt x="2054" y="3306"/>
                    <a:pt x="2041" y="3306"/>
                  </a:cubicBezTo>
                  <a:cubicBezTo>
                    <a:pt x="1949" y="3306"/>
                    <a:pt x="1827" y="3506"/>
                    <a:pt x="1700" y="3540"/>
                  </a:cubicBezTo>
                  <a:cubicBezTo>
                    <a:pt x="1559" y="3579"/>
                    <a:pt x="1480" y="3878"/>
                    <a:pt x="1571" y="3878"/>
                  </a:cubicBezTo>
                  <a:cubicBezTo>
                    <a:pt x="1573" y="3878"/>
                    <a:pt x="1574" y="3878"/>
                    <a:pt x="1576" y="3878"/>
                  </a:cubicBezTo>
                  <a:cubicBezTo>
                    <a:pt x="1687" y="3868"/>
                    <a:pt x="1746" y="3723"/>
                    <a:pt x="1854" y="3723"/>
                  </a:cubicBezTo>
                  <a:cubicBezTo>
                    <a:pt x="1857" y="3723"/>
                    <a:pt x="1861" y="3723"/>
                    <a:pt x="1864" y="3724"/>
                  </a:cubicBezTo>
                  <a:cubicBezTo>
                    <a:pt x="1869" y="3724"/>
                    <a:pt x="1873" y="3724"/>
                    <a:pt x="1877" y="3724"/>
                  </a:cubicBezTo>
                  <a:cubicBezTo>
                    <a:pt x="1968" y="3724"/>
                    <a:pt x="1954" y="3634"/>
                    <a:pt x="2061" y="3634"/>
                  </a:cubicBezTo>
                  <a:cubicBezTo>
                    <a:pt x="2074" y="3634"/>
                    <a:pt x="2089" y="3635"/>
                    <a:pt x="2107" y="3639"/>
                  </a:cubicBezTo>
                  <a:cubicBezTo>
                    <a:pt x="2274" y="3668"/>
                    <a:pt x="2156" y="4159"/>
                    <a:pt x="2379" y="4199"/>
                  </a:cubicBezTo>
                  <a:cubicBezTo>
                    <a:pt x="2601" y="4238"/>
                    <a:pt x="2611" y="4372"/>
                    <a:pt x="2719" y="4372"/>
                  </a:cubicBezTo>
                  <a:cubicBezTo>
                    <a:pt x="2824" y="4372"/>
                    <a:pt x="2700" y="4064"/>
                    <a:pt x="2709" y="3956"/>
                  </a:cubicBezTo>
                  <a:cubicBezTo>
                    <a:pt x="2719" y="3851"/>
                    <a:pt x="2942" y="3946"/>
                    <a:pt x="3057" y="3812"/>
                  </a:cubicBezTo>
                  <a:cubicBezTo>
                    <a:pt x="3175" y="3675"/>
                    <a:pt x="2978" y="3318"/>
                    <a:pt x="2978" y="3085"/>
                  </a:cubicBezTo>
                  <a:cubicBezTo>
                    <a:pt x="2978" y="2976"/>
                    <a:pt x="2908" y="2933"/>
                    <a:pt x="2843" y="2933"/>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4406947" y="3229424"/>
              <a:ext cx="152291" cy="96689"/>
            </a:xfrm>
            <a:custGeom>
              <a:avLst/>
              <a:gdLst/>
              <a:ahLst/>
              <a:cxnLst/>
              <a:rect l="l" t="t" r="r" b="b"/>
              <a:pathLst>
                <a:path w="4155" h="2638" extrusionOk="0">
                  <a:moveTo>
                    <a:pt x="3677" y="246"/>
                  </a:moveTo>
                  <a:cubicBezTo>
                    <a:pt x="3657" y="246"/>
                    <a:pt x="3676" y="277"/>
                    <a:pt x="3765" y="361"/>
                  </a:cubicBezTo>
                  <a:cubicBezTo>
                    <a:pt x="3945" y="529"/>
                    <a:pt x="3872" y="676"/>
                    <a:pt x="3947" y="676"/>
                  </a:cubicBezTo>
                  <a:cubicBezTo>
                    <a:pt x="3954" y="676"/>
                    <a:pt x="3962" y="674"/>
                    <a:pt x="3971" y="672"/>
                  </a:cubicBezTo>
                  <a:cubicBezTo>
                    <a:pt x="4155" y="623"/>
                    <a:pt x="4020" y="439"/>
                    <a:pt x="3866" y="341"/>
                  </a:cubicBezTo>
                  <a:lnTo>
                    <a:pt x="3863" y="341"/>
                  </a:lnTo>
                  <a:cubicBezTo>
                    <a:pt x="3780" y="290"/>
                    <a:pt x="3701" y="246"/>
                    <a:pt x="3677" y="246"/>
                  </a:cubicBezTo>
                  <a:close/>
                  <a:moveTo>
                    <a:pt x="3693" y="560"/>
                  </a:moveTo>
                  <a:cubicBezTo>
                    <a:pt x="3622" y="560"/>
                    <a:pt x="3536" y="644"/>
                    <a:pt x="3536" y="711"/>
                  </a:cubicBezTo>
                  <a:cubicBezTo>
                    <a:pt x="3536" y="800"/>
                    <a:pt x="3382" y="846"/>
                    <a:pt x="3139" y="944"/>
                  </a:cubicBezTo>
                  <a:cubicBezTo>
                    <a:pt x="3090" y="964"/>
                    <a:pt x="3032" y="971"/>
                    <a:pt x="2971" y="971"/>
                  </a:cubicBezTo>
                  <a:cubicBezTo>
                    <a:pt x="2815" y="971"/>
                    <a:pt x="2639" y="923"/>
                    <a:pt x="2534" y="923"/>
                  </a:cubicBezTo>
                  <a:cubicBezTo>
                    <a:pt x="2481" y="923"/>
                    <a:pt x="2446" y="935"/>
                    <a:pt x="2441" y="973"/>
                  </a:cubicBezTo>
                  <a:cubicBezTo>
                    <a:pt x="2435" y="1058"/>
                    <a:pt x="2713" y="1216"/>
                    <a:pt x="2975" y="1216"/>
                  </a:cubicBezTo>
                  <a:cubicBezTo>
                    <a:pt x="3234" y="1216"/>
                    <a:pt x="3653" y="954"/>
                    <a:pt x="3653" y="875"/>
                  </a:cubicBezTo>
                  <a:cubicBezTo>
                    <a:pt x="3653" y="796"/>
                    <a:pt x="3817" y="662"/>
                    <a:pt x="3752" y="587"/>
                  </a:cubicBezTo>
                  <a:cubicBezTo>
                    <a:pt x="3736" y="568"/>
                    <a:pt x="3715" y="560"/>
                    <a:pt x="3693" y="560"/>
                  </a:cubicBezTo>
                  <a:close/>
                  <a:moveTo>
                    <a:pt x="1" y="0"/>
                  </a:moveTo>
                  <a:lnTo>
                    <a:pt x="1" y="2067"/>
                  </a:lnTo>
                  <a:cubicBezTo>
                    <a:pt x="106" y="2140"/>
                    <a:pt x="227" y="2179"/>
                    <a:pt x="351" y="2182"/>
                  </a:cubicBezTo>
                  <a:cubicBezTo>
                    <a:pt x="368" y="2183"/>
                    <a:pt x="384" y="2183"/>
                    <a:pt x="399" y="2183"/>
                  </a:cubicBezTo>
                  <a:cubicBezTo>
                    <a:pt x="769" y="2183"/>
                    <a:pt x="672" y="1959"/>
                    <a:pt x="748" y="1959"/>
                  </a:cubicBezTo>
                  <a:cubicBezTo>
                    <a:pt x="826" y="1959"/>
                    <a:pt x="856" y="1825"/>
                    <a:pt x="941" y="1717"/>
                  </a:cubicBezTo>
                  <a:cubicBezTo>
                    <a:pt x="968" y="1686"/>
                    <a:pt x="1020" y="1671"/>
                    <a:pt x="1086" y="1671"/>
                  </a:cubicBezTo>
                  <a:cubicBezTo>
                    <a:pt x="1241" y="1671"/>
                    <a:pt x="1473" y="1750"/>
                    <a:pt x="1629" y="1874"/>
                  </a:cubicBezTo>
                  <a:cubicBezTo>
                    <a:pt x="1842" y="2040"/>
                    <a:pt x="2090" y="2516"/>
                    <a:pt x="2315" y="2516"/>
                  </a:cubicBezTo>
                  <a:cubicBezTo>
                    <a:pt x="2325" y="2516"/>
                    <a:pt x="2336" y="2515"/>
                    <a:pt x="2346" y="2513"/>
                  </a:cubicBezTo>
                  <a:cubicBezTo>
                    <a:pt x="2374" y="2507"/>
                    <a:pt x="2402" y="2505"/>
                    <a:pt x="2429" y="2505"/>
                  </a:cubicBezTo>
                  <a:cubicBezTo>
                    <a:pt x="2630" y="2505"/>
                    <a:pt x="2834" y="2638"/>
                    <a:pt x="3018" y="2638"/>
                  </a:cubicBezTo>
                  <a:cubicBezTo>
                    <a:pt x="3023" y="2638"/>
                    <a:pt x="3029" y="2638"/>
                    <a:pt x="3034" y="2637"/>
                  </a:cubicBezTo>
                  <a:cubicBezTo>
                    <a:pt x="3247" y="2628"/>
                    <a:pt x="3051" y="2464"/>
                    <a:pt x="2985" y="2434"/>
                  </a:cubicBezTo>
                  <a:cubicBezTo>
                    <a:pt x="2916" y="2405"/>
                    <a:pt x="2743" y="2290"/>
                    <a:pt x="2753" y="2212"/>
                  </a:cubicBezTo>
                  <a:cubicBezTo>
                    <a:pt x="2762" y="2136"/>
                    <a:pt x="2559" y="2146"/>
                    <a:pt x="2425" y="2058"/>
                  </a:cubicBezTo>
                  <a:cubicBezTo>
                    <a:pt x="2291" y="1972"/>
                    <a:pt x="2337" y="1691"/>
                    <a:pt x="2192" y="1622"/>
                  </a:cubicBezTo>
                  <a:cubicBezTo>
                    <a:pt x="2048" y="1555"/>
                    <a:pt x="1945" y="1350"/>
                    <a:pt x="2103" y="1350"/>
                  </a:cubicBezTo>
                  <a:cubicBezTo>
                    <a:pt x="2106" y="1350"/>
                    <a:pt x="2110" y="1350"/>
                    <a:pt x="2114" y="1350"/>
                  </a:cubicBezTo>
                  <a:cubicBezTo>
                    <a:pt x="2122" y="1350"/>
                    <a:pt x="2130" y="1351"/>
                    <a:pt x="2137" y="1351"/>
                  </a:cubicBezTo>
                  <a:cubicBezTo>
                    <a:pt x="2290" y="1351"/>
                    <a:pt x="2311" y="1256"/>
                    <a:pt x="2183" y="1137"/>
                  </a:cubicBezTo>
                  <a:cubicBezTo>
                    <a:pt x="2045" y="1013"/>
                    <a:pt x="1550" y="963"/>
                    <a:pt x="1531" y="780"/>
                  </a:cubicBezTo>
                  <a:cubicBezTo>
                    <a:pt x="1511" y="593"/>
                    <a:pt x="630" y="158"/>
                    <a:pt x="243" y="72"/>
                  </a:cubicBezTo>
                  <a:cubicBezTo>
                    <a:pt x="161" y="53"/>
                    <a:pt x="83" y="30"/>
                    <a:pt x="1"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3681600" y="3078375"/>
              <a:ext cx="25840" cy="46072"/>
            </a:xfrm>
            <a:custGeom>
              <a:avLst/>
              <a:gdLst/>
              <a:ahLst/>
              <a:cxnLst/>
              <a:rect l="l" t="t" r="r" b="b"/>
              <a:pathLst>
                <a:path w="705" h="1257" extrusionOk="0">
                  <a:moveTo>
                    <a:pt x="166" y="0"/>
                  </a:moveTo>
                  <a:cubicBezTo>
                    <a:pt x="165" y="0"/>
                    <a:pt x="165" y="0"/>
                    <a:pt x="164" y="0"/>
                  </a:cubicBezTo>
                  <a:cubicBezTo>
                    <a:pt x="76" y="10"/>
                    <a:pt x="95" y="184"/>
                    <a:pt x="46" y="308"/>
                  </a:cubicBezTo>
                  <a:cubicBezTo>
                    <a:pt x="0" y="436"/>
                    <a:pt x="10" y="560"/>
                    <a:pt x="30" y="744"/>
                  </a:cubicBezTo>
                  <a:cubicBezTo>
                    <a:pt x="49" y="931"/>
                    <a:pt x="30" y="1124"/>
                    <a:pt x="193" y="1229"/>
                  </a:cubicBezTo>
                  <a:cubicBezTo>
                    <a:pt x="222" y="1248"/>
                    <a:pt x="254" y="1257"/>
                    <a:pt x="286" y="1257"/>
                  </a:cubicBezTo>
                  <a:cubicBezTo>
                    <a:pt x="467" y="1257"/>
                    <a:pt x="686" y="994"/>
                    <a:pt x="695" y="764"/>
                  </a:cubicBezTo>
                  <a:cubicBezTo>
                    <a:pt x="704" y="494"/>
                    <a:pt x="245" y="0"/>
                    <a:pt x="166"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3234897" y="3338212"/>
              <a:ext cx="89615" cy="170581"/>
            </a:xfrm>
            <a:custGeom>
              <a:avLst/>
              <a:gdLst/>
              <a:ahLst/>
              <a:cxnLst/>
              <a:rect l="l" t="t" r="r" b="b"/>
              <a:pathLst>
                <a:path w="2445" h="4654" extrusionOk="0">
                  <a:moveTo>
                    <a:pt x="2022" y="1"/>
                  </a:moveTo>
                  <a:cubicBezTo>
                    <a:pt x="1993" y="1"/>
                    <a:pt x="1966" y="125"/>
                    <a:pt x="1937" y="154"/>
                  </a:cubicBezTo>
                  <a:cubicBezTo>
                    <a:pt x="1901" y="194"/>
                    <a:pt x="1881" y="308"/>
                    <a:pt x="1888" y="387"/>
                  </a:cubicBezTo>
                  <a:cubicBezTo>
                    <a:pt x="1897" y="461"/>
                    <a:pt x="1787" y="535"/>
                    <a:pt x="1708" y="535"/>
                  </a:cubicBezTo>
                  <a:cubicBezTo>
                    <a:pt x="1704" y="535"/>
                    <a:pt x="1699" y="535"/>
                    <a:pt x="1694" y="534"/>
                  </a:cubicBezTo>
                  <a:cubicBezTo>
                    <a:pt x="1687" y="533"/>
                    <a:pt x="1678" y="532"/>
                    <a:pt x="1669" y="532"/>
                  </a:cubicBezTo>
                  <a:cubicBezTo>
                    <a:pt x="1594" y="532"/>
                    <a:pt x="1496" y="582"/>
                    <a:pt x="1531" y="678"/>
                  </a:cubicBezTo>
                  <a:cubicBezTo>
                    <a:pt x="1573" y="783"/>
                    <a:pt x="1475" y="764"/>
                    <a:pt x="1521" y="852"/>
                  </a:cubicBezTo>
                  <a:cubicBezTo>
                    <a:pt x="1570" y="941"/>
                    <a:pt x="1416" y="1045"/>
                    <a:pt x="1278" y="1055"/>
                  </a:cubicBezTo>
                  <a:cubicBezTo>
                    <a:pt x="1149" y="1068"/>
                    <a:pt x="984" y="1292"/>
                    <a:pt x="840" y="1292"/>
                  </a:cubicBezTo>
                  <a:cubicBezTo>
                    <a:pt x="835" y="1292"/>
                    <a:pt x="829" y="1292"/>
                    <a:pt x="823" y="1291"/>
                  </a:cubicBezTo>
                  <a:cubicBezTo>
                    <a:pt x="812" y="1289"/>
                    <a:pt x="800" y="1289"/>
                    <a:pt x="789" y="1289"/>
                  </a:cubicBezTo>
                  <a:cubicBezTo>
                    <a:pt x="668" y="1289"/>
                    <a:pt x="547" y="1369"/>
                    <a:pt x="438" y="1369"/>
                  </a:cubicBezTo>
                  <a:cubicBezTo>
                    <a:pt x="427" y="1369"/>
                    <a:pt x="417" y="1368"/>
                    <a:pt x="407" y="1366"/>
                  </a:cubicBezTo>
                  <a:cubicBezTo>
                    <a:pt x="404" y="1366"/>
                    <a:pt x="400" y="1366"/>
                    <a:pt x="397" y="1366"/>
                  </a:cubicBezTo>
                  <a:cubicBezTo>
                    <a:pt x="287" y="1366"/>
                    <a:pt x="368" y="1633"/>
                    <a:pt x="273" y="1802"/>
                  </a:cubicBezTo>
                  <a:cubicBezTo>
                    <a:pt x="174" y="1976"/>
                    <a:pt x="224" y="2182"/>
                    <a:pt x="312" y="2395"/>
                  </a:cubicBezTo>
                  <a:cubicBezTo>
                    <a:pt x="397" y="2608"/>
                    <a:pt x="466" y="2782"/>
                    <a:pt x="233" y="3063"/>
                  </a:cubicBezTo>
                  <a:cubicBezTo>
                    <a:pt x="1" y="3342"/>
                    <a:pt x="21" y="3653"/>
                    <a:pt x="109" y="3846"/>
                  </a:cubicBezTo>
                  <a:cubicBezTo>
                    <a:pt x="194" y="4040"/>
                    <a:pt x="194" y="4331"/>
                    <a:pt x="322" y="4465"/>
                  </a:cubicBezTo>
                  <a:cubicBezTo>
                    <a:pt x="413" y="4566"/>
                    <a:pt x="623" y="4654"/>
                    <a:pt x="771" y="4654"/>
                  </a:cubicBezTo>
                  <a:cubicBezTo>
                    <a:pt x="827" y="4654"/>
                    <a:pt x="873" y="4641"/>
                    <a:pt x="902" y="4613"/>
                  </a:cubicBezTo>
                  <a:cubicBezTo>
                    <a:pt x="1010" y="4505"/>
                    <a:pt x="1121" y="4626"/>
                    <a:pt x="1242" y="4485"/>
                  </a:cubicBezTo>
                  <a:cubicBezTo>
                    <a:pt x="1360" y="4344"/>
                    <a:pt x="1550" y="3604"/>
                    <a:pt x="1717" y="3112"/>
                  </a:cubicBezTo>
                  <a:cubicBezTo>
                    <a:pt x="1881" y="2618"/>
                    <a:pt x="2094" y="1969"/>
                    <a:pt x="2075" y="1832"/>
                  </a:cubicBezTo>
                  <a:cubicBezTo>
                    <a:pt x="2055" y="1697"/>
                    <a:pt x="2189" y="1609"/>
                    <a:pt x="2133" y="1465"/>
                  </a:cubicBezTo>
                  <a:cubicBezTo>
                    <a:pt x="2088" y="1351"/>
                    <a:pt x="2125" y="1221"/>
                    <a:pt x="2174" y="1221"/>
                  </a:cubicBezTo>
                  <a:cubicBezTo>
                    <a:pt x="2188" y="1221"/>
                    <a:pt x="2204" y="1232"/>
                    <a:pt x="2219" y="1258"/>
                  </a:cubicBezTo>
                  <a:cubicBezTo>
                    <a:pt x="2251" y="1312"/>
                    <a:pt x="2289" y="1341"/>
                    <a:pt x="2323" y="1341"/>
                  </a:cubicBezTo>
                  <a:cubicBezTo>
                    <a:pt x="2362" y="1341"/>
                    <a:pt x="2396" y="1303"/>
                    <a:pt x="2412" y="1219"/>
                  </a:cubicBezTo>
                  <a:cubicBezTo>
                    <a:pt x="2445" y="1065"/>
                    <a:pt x="2297" y="823"/>
                    <a:pt x="2287" y="600"/>
                  </a:cubicBezTo>
                  <a:cubicBezTo>
                    <a:pt x="2278" y="377"/>
                    <a:pt x="2084" y="164"/>
                    <a:pt x="2055" y="59"/>
                  </a:cubicBezTo>
                  <a:cubicBezTo>
                    <a:pt x="2044" y="17"/>
                    <a:pt x="2033" y="1"/>
                    <a:pt x="2022"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3231305" y="2960937"/>
              <a:ext cx="143385" cy="84484"/>
            </a:xfrm>
            <a:custGeom>
              <a:avLst/>
              <a:gdLst/>
              <a:ahLst/>
              <a:cxnLst/>
              <a:rect l="l" t="t" r="r" b="b"/>
              <a:pathLst>
                <a:path w="3912" h="2305" extrusionOk="0">
                  <a:moveTo>
                    <a:pt x="3093" y="0"/>
                  </a:moveTo>
                  <a:cubicBezTo>
                    <a:pt x="2942" y="43"/>
                    <a:pt x="2821" y="79"/>
                    <a:pt x="2775" y="92"/>
                  </a:cubicBezTo>
                  <a:cubicBezTo>
                    <a:pt x="2608" y="128"/>
                    <a:pt x="2186" y="102"/>
                    <a:pt x="2130" y="128"/>
                  </a:cubicBezTo>
                  <a:cubicBezTo>
                    <a:pt x="2074" y="154"/>
                    <a:pt x="1678" y="436"/>
                    <a:pt x="1625" y="567"/>
                  </a:cubicBezTo>
                  <a:cubicBezTo>
                    <a:pt x="1590" y="652"/>
                    <a:pt x="1544" y="690"/>
                    <a:pt x="1492" y="690"/>
                  </a:cubicBezTo>
                  <a:cubicBezTo>
                    <a:pt x="1462" y="690"/>
                    <a:pt x="1431" y="677"/>
                    <a:pt x="1399" y="652"/>
                  </a:cubicBezTo>
                  <a:cubicBezTo>
                    <a:pt x="1314" y="587"/>
                    <a:pt x="970" y="606"/>
                    <a:pt x="941" y="577"/>
                  </a:cubicBezTo>
                  <a:cubicBezTo>
                    <a:pt x="918" y="557"/>
                    <a:pt x="762" y="535"/>
                    <a:pt x="637" y="535"/>
                  </a:cubicBezTo>
                  <a:cubicBezTo>
                    <a:pt x="600" y="535"/>
                    <a:pt x="565" y="536"/>
                    <a:pt x="538" y="541"/>
                  </a:cubicBezTo>
                  <a:cubicBezTo>
                    <a:pt x="525" y="543"/>
                    <a:pt x="513" y="543"/>
                    <a:pt x="502" y="543"/>
                  </a:cubicBezTo>
                  <a:cubicBezTo>
                    <a:pt x="415" y="543"/>
                    <a:pt x="359" y="499"/>
                    <a:pt x="313" y="499"/>
                  </a:cubicBezTo>
                  <a:cubicBezTo>
                    <a:pt x="307" y="499"/>
                    <a:pt x="301" y="500"/>
                    <a:pt x="295" y="502"/>
                  </a:cubicBezTo>
                  <a:cubicBezTo>
                    <a:pt x="236" y="531"/>
                    <a:pt x="191" y="574"/>
                    <a:pt x="155" y="626"/>
                  </a:cubicBezTo>
                  <a:cubicBezTo>
                    <a:pt x="125" y="662"/>
                    <a:pt x="184" y="767"/>
                    <a:pt x="164" y="803"/>
                  </a:cubicBezTo>
                  <a:cubicBezTo>
                    <a:pt x="115" y="836"/>
                    <a:pt x="66" y="865"/>
                    <a:pt x="14" y="885"/>
                  </a:cubicBezTo>
                  <a:cubicBezTo>
                    <a:pt x="43" y="957"/>
                    <a:pt x="60" y="1032"/>
                    <a:pt x="40" y="1088"/>
                  </a:cubicBezTo>
                  <a:cubicBezTo>
                    <a:pt x="1" y="1199"/>
                    <a:pt x="37" y="1461"/>
                    <a:pt x="138" y="1609"/>
                  </a:cubicBezTo>
                  <a:cubicBezTo>
                    <a:pt x="240" y="1760"/>
                    <a:pt x="200" y="2038"/>
                    <a:pt x="250" y="2090"/>
                  </a:cubicBezTo>
                  <a:cubicBezTo>
                    <a:pt x="267" y="2110"/>
                    <a:pt x="331" y="2121"/>
                    <a:pt x="414" y="2121"/>
                  </a:cubicBezTo>
                  <a:cubicBezTo>
                    <a:pt x="552" y="2121"/>
                    <a:pt x="740" y="2091"/>
                    <a:pt x="846" y="2022"/>
                  </a:cubicBezTo>
                  <a:cubicBezTo>
                    <a:pt x="963" y="1936"/>
                    <a:pt x="1105" y="1890"/>
                    <a:pt x="1250" y="1890"/>
                  </a:cubicBezTo>
                  <a:cubicBezTo>
                    <a:pt x="1255" y="1890"/>
                    <a:pt x="1260" y="1891"/>
                    <a:pt x="1265" y="1891"/>
                  </a:cubicBezTo>
                  <a:cubicBezTo>
                    <a:pt x="1403" y="1891"/>
                    <a:pt x="1580" y="1776"/>
                    <a:pt x="1625" y="1717"/>
                  </a:cubicBezTo>
                  <a:cubicBezTo>
                    <a:pt x="1657" y="1674"/>
                    <a:pt x="1774" y="1660"/>
                    <a:pt x="1866" y="1660"/>
                  </a:cubicBezTo>
                  <a:cubicBezTo>
                    <a:pt x="1899" y="1660"/>
                    <a:pt x="1928" y="1662"/>
                    <a:pt x="1950" y="1665"/>
                  </a:cubicBezTo>
                  <a:cubicBezTo>
                    <a:pt x="1954" y="1665"/>
                    <a:pt x="1958" y="1665"/>
                    <a:pt x="1962" y="1665"/>
                  </a:cubicBezTo>
                  <a:cubicBezTo>
                    <a:pt x="2040" y="1665"/>
                    <a:pt x="2118" y="1578"/>
                    <a:pt x="2205" y="1491"/>
                  </a:cubicBezTo>
                  <a:cubicBezTo>
                    <a:pt x="2297" y="1396"/>
                    <a:pt x="2589" y="1360"/>
                    <a:pt x="2896" y="1262"/>
                  </a:cubicBezTo>
                  <a:cubicBezTo>
                    <a:pt x="3208" y="1163"/>
                    <a:pt x="3139" y="1019"/>
                    <a:pt x="3211" y="934"/>
                  </a:cubicBezTo>
                  <a:cubicBezTo>
                    <a:pt x="3273" y="862"/>
                    <a:pt x="3358" y="882"/>
                    <a:pt x="3493" y="829"/>
                  </a:cubicBezTo>
                  <a:cubicBezTo>
                    <a:pt x="3342" y="521"/>
                    <a:pt x="3175" y="174"/>
                    <a:pt x="3093" y="0"/>
                  </a:cubicBezTo>
                  <a:close/>
                  <a:moveTo>
                    <a:pt x="3737" y="2164"/>
                  </a:moveTo>
                  <a:cubicBezTo>
                    <a:pt x="3623" y="2164"/>
                    <a:pt x="3504" y="2189"/>
                    <a:pt x="3575" y="2261"/>
                  </a:cubicBezTo>
                  <a:cubicBezTo>
                    <a:pt x="3605" y="2293"/>
                    <a:pt x="3645" y="2305"/>
                    <a:pt x="3686" y="2305"/>
                  </a:cubicBezTo>
                  <a:cubicBezTo>
                    <a:pt x="3788" y="2305"/>
                    <a:pt x="3898" y="2229"/>
                    <a:pt x="3905" y="2199"/>
                  </a:cubicBezTo>
                  <a:cubicBezTo>
                    <a:pt x="3911" y="2179"/>
                    <a:pt x="3825" y="2164"/>
                    <a:pt x="3737" y="2164"/>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3537110" y="3838826"/>
              <a:ext cx="30458" cy="15504"/>
            </a:xfrm>
            <a:custGeom>
              <a:avLst/>
              <a:gdLst/>
              <a:ahLst/>
              <a:cxnLst/>
              <a:rect l="l" t="t" r="r" b="b"/>
              <a:pathLst>
                <a:path w="831" h="423" extrusionOk="0">
                  <a:moveTo>
                    <a:pt x="334" y="1"/>
                  </a:moveTo>
                  <a:cubicBezTo>
                    <a:pt x="243" y="1"/>
                    <a:pt x="1" y="277"/>
                    <a:pt x="247" y="386"/>
                  </a:cubicBezTo>
                  <a:cubicBezTo>
                    <a:pt x="271" y="397"/>
                    <a:pt x="293" y="401"/>
                    <a:pt x="313" y="401"/>
                  </a:cubicBezTo>
                  <a:cubicBezTo>
                    <a:pt x="374" y="401"/>
                    <a:pt x="417" y="363"/>
                    <a:pt x="463" y="363"/>
                  </a:cubicBezTo>
                  <a:cubicBezTo>
                    <a:pt x="481" y="363"/>
                    <a:pt x="499" y="369"/>
                    <a:pt x="519" y="386"/>
                  </a:cubicBezTo>
                  <a:cubicBezTo>
                    <a:pt x="547" y="410"/>
                    <a:pt x="585" y="423"/>
                    <a:pt x="624" y="423"/>
                  </a:cubicBezTo>
                  <a:cubicBezTo>
                    <a:pt x="702" y="423"/>
                    <a:pt x="783" y="372"/>
                    <a:pt x="801" y="258"/>
                  </a:cubicBezTo>
                  <a:cubicBezTo>
                    <a:pt x="830" y="91"/>
                    <a:pt x="404" y="118"/>
                    <a:pt x="362" y="19"/>
                  </a:cubicBezTo>
                  <a:cubicBezTo>
                    <a:pt x="357" y="6"/>
                    <a:pt x="347" y="1"/>
                    <a:pt x="334" y="1"/>
                  </a:cubicBezTo>
                  <a:close/>
                </a:path>
              </a:pathLst>
            </a:custGeom>
            <a:solidFill>
              <a:srgbClr val="72C566"/>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4572844" y="3263549"/>
              <a:ext cx="96763" cy="65755"/>
            </a:xfrm>
            <a:custGeom>
              <a:avLst/>
              <a:gdLst/>
              <a:ahLst/>
              <a:cxnLst/>
              <a:rect l="l" t="t" r="r" b="b"/>
              <a:pathLst>
                <a:path w="2640" h="1794" extrusionOk="0">
                  <a:moveTo>
                    <a:pt x="38" y="1"/>
                  </a:moveTo>
                  <a:cubicBezTo>
                    <a:pt x="27" y="1"/>
                    <a:pt x="20" y="5"/>
                    <a:pt x="19" y="13"/>
                  </a:cubicBezTo>
                  <a:cubicBezTo>
                    <a:pt x="0" y="95"/>
                    <a:pt x="267" y="495"/>
                    <a:pt x="397" y="495"/>
                  </a:cubicBezTo>
                  <a:cubicBezTo>
                    <a:pt x="407" y="495"/>
                    <a:pt x="416" y="493"/>
                    <a:pt x="425" y="488"/>
                  </a:cubicBezTo>
                  <a:cubicBezTo>
                    <a:pt x="618" y="366"/>
                    <a:pt x="142" y="1"/>
                    <a:pt x="38" y="1"/>
                  </a:cubicBezTo>
                  <a:close/>
                  <a:moveTo>
                    <a:pt x="653" y="408"/>
                  </a:moveTo>
                  <a:cubicBezTo>
                    <a:pt x="644" y="408"/>
                    <a:pt x="639" y="412"/>
                    <a:pt x="638" y="419"/>
                  </a:cubicBezTo>
                  <a:cubicBezTo>
                    <a:pt x="632" y="452"/>
                    <a:pt x="831" y="649"/>
                    <a:pt x="899" y="649"/>
                  </a:cubicBezTo>
                  <a:cubicBezTo>
                    <a:pt x="905" y="649"/>
                    <a:pt x="909" y="648"/>
                    <a:pt x="913" y="645"/>
                  </a:cubicBezTo>
                  <a:cubicBezTo>
                    <a:pt x="959" y="613"/>
                    <a:pt x="717" y="408"/>
                    <a:pt x="653" y="408"/>
                  </a:cubicBezTo>
                  <a:close/>
                  <a:moveTo>
                    <a:pt x="1302" y="736"/>
                  </a:moveTo>
                  <a:cubicBezTo>
                    <a:pt x="1282" y="736"/>
                    <a:pt x="1271" y="742"/>
                    <a:pt x="1270" y="756"/>
                  </a:cubicBezTo>
                  <a:cubicBezTo>
                    <a:pt x="1264" y="833"/>
                    <a:pt x="1572" y="1010"/>
                    <a:pt x="1695" y="1010"/>
                  </a:cubicBezTo>
                  <a:cubicBezTo>
                    <a:pt x="1709" y="1010"/>
                    <a:pt x="1720" y="1007"/>
                    <a:pt x="1729" y="1002"/>
                  </a:cubicBezTo>
                  <a:cubicBezTo>
                    <a:pt x="1799" y="957"/>
                    <a:pt x="1416" y="736"/>
                    <a:pt x="1302" y="736"/>
                  </a:cubicBezTo>
                  <a:close/>
                  <a:moveTo>
                    <a:pt x="2032" y="968"/>
                  </a:moveTo>
                  <a:cubicBezTo>
                    <a:pt x="2023" y="968"/>
                    <a:pt x="2016" y="974"/>
                    <a:pt x="2010" y="986"/>
                  </a:cubicBezTo>
                  <a:cubicBezTo>
                    <a:pt x="1938" y="1146"/>
                    <a:pt x="2230" y="1421"/>
                    <a:pt x="2272" y="1428"/>
                  </a:cubicBezTo>
                  <a:cubicBezTo>
                    <a:pt x="2273" y="1428"/>
                    <a:pt x="2273" y="1428"/>
                    <a:pt x="2273" y="1428"/>
                  </a:cubicBezTo>
                  <a:cubicBezTo>
                    <a:pt x="2308" y="1428"/>
                    <a:pt x="2111" y="968"/>
                    <a:pt x="2032" y="968"/>
                  </a:cubicBezTo>
                  <a:close/>
                  <a:moveTo>
                    <a:pt x="1704" y="1269"/>
                  </a:moveTo>
                  <a:cubicBezTo>
                    <a:pt x="1678" y="1269"/>
                    <a:pt x="1663" y="1282"/>
                    <a:pt x="1670" y="1313"/>
                  </a:cubicBezTo>
                  <a:cubicBezTo>
                    <a:pt x="1693" y="1429"/>
                    <a:pt x="1837" y="1509"/>
                    <a:pt x="1939" y="1509"/>
                  </a:cubicBezTo>
                  <a:cubicBezTo>
                    <a:pt x="1964" y="1509"/>
                    <a:pt x="1986" y="1504"/>
                    <a:pt x="2004" y="1494"/>
                  </a:cubicBezTo>
                  <a:cubicBezTo>
                    <a:pt x="2074" y="1455"/>
                    <a:pt x="1804" y="1269"/>
                    <a:pt x="1704" y="1269"/>
                  </a:cubicBezTo>
                  <a:close/>
                  <a:moveTo>
                    <a:pt x="2289" y="1617"/>
                  </a:moveTo>
                  <a:cubicBezTo>
                    <a:pt x="2271" y="1617"/>
                    <a:pt x="2261" y="1623"/>
                    <a:pt x="2266" y="1634"/>
                  </a:cubicBezTo>
                  <a:cubicBezTo>
                    <a:pt x="2277" y="1665"/>
                    <a:pt x="2414" y="1793"/>
                    <a:pt x="2513" y="1793"/>
                  </a:cubicBezTo>
                  <a:cubicBezTo>
                    <a:pt x="2532" y="1793"/>
                    <a:pt x="2549" y="1789"/>
                    <a:pt x="2564" y="1779"/>
                  </a:cubicBezTo>
                  <a:cubicBezTo>
                    <a:pt x="2639" y="1722"/>
                    <a:pt x="2373" y="1617"/>
                    <a:pt x="2289" y="1617"/>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4572844" y="3263549"/>
              <a:ext cx="96763" cy="65755"/>
            </a:xfrm>
            <a:custGeom>
              <a:avLst/>
              <a:gdLst/>
              <a:ahLst/>
              <a:cxnLst/>
              <a:rect l="l" t="t" r="r" b="b"/>
              <a:pathLst>
                <a:path w="2640" h="1794" extrusionOk="0">
                  <a:moveTo>
                    <a:pt x="38" y="1"/>
                  </a:moveTo>
                  <a:cubicBezTo>
                    <a:pt x="27" y="1"/>
                    <a:pt x="20" y="5"/>
                    <a:pt x="19" y="13"/>
                  </a:cubicBezTo>
                  <a:cubicBezTo>
                    <a:pt x="0" y="95"/>
                    <a:pt x="267" y="495"/>
                    <a:pt x="397" y="495"/>
                  </a:cubicBezTo>
                  <a:cubicBezTo>
                    <a:pt x="407" y="495"/>
                    <a:pt x="416" y="493"/>
                    <a:pt x="425" y="488"/>
                  </a:cubicBezTo>
                  <a:cubicBezTo>
                    <a:pt x="618" y="366"/>
                    <a:pt x="142" y="1"/>
                    <a:pt x="38" y="1"/>
                  </a:cubicBezTo>
                  <a:close/>
                  <a:moveTo>
                    <a:pt x="653" y="408"/>
                  </a:moveTo>
                  <a:cubicBezTo>
                    <a:pt x="644" y="408"/>
                    <a:pt x="639" y="412"/>
                    <a:pt x="638" y="419"/>
                  </a:cubicBezTo>
                  <a:cubicBezTo>
                    <a:pt x="632" y="452"/>
                    <a:pt x="831" y="649"/>
                    <a:pt x="899" y="649"/>
                  </a:cubicBezTo>
                  <a:cubicBezTo>
                    <a:pt x="905" y="649"/>
                    <a:pt x="909" y="648"/>
                    <a:pt x="913" y="645"/>
                  </a:cubicBezTo>
                  <a:cubicBezTo>
                    <a:pt x="959" y="613"/>
                    <a:pt x="717" y="408"/>
                    <a:pt x="653" y="408"/>
                  </a:cubicBezTo>
                  <a:close/>
                  <a:moveTo>
                    <a:pt x="1302" y="736"/>
                  </a:moveTo>
                  <a:cubicBezTo>
                    <a:pt x="1282" y="736"/>
                    <a:pt x="1271" y="742"/>
                    <a:pt x="1270" y="756"/>
                  </a:cubicBezTo>
                  <a:cubicBezTo>
                    <a:pt x="1264" y="833"/>
                    <a:pt x="1572" y="1010"/>
                    <a:pt x="1695" y="1010"/>
                  </a:cubicBezTo>
                  <a:cubicBezTo>
                    <a:pt x="1709" y="1010"/>
                    <a:pt x="1720" y="1007"/>
                    <a:pt x="1729" y="1002"/>
                  </a:cubicBezTo>
                  <a:cubicBezTo>
                    <a:pt x="1799" y="957"/>
                    <a:pt x="1416" y="736"/>
                    <a:pt x="1302" y="736"/>
                  </a:cubicBezTo>
                  <a:close/>
                  <a:moveTo>
                    <a:pt x="2032" y="968"/>
                  </a:moveTo>
                  <a:cubicBezTo>
                    <a:pt x="2023" y="968"/>
                    <a:pt x="2016" y="974"/>
                    <a:pt x="2010" y="986"/>
                  </a:cubicBezTo>
                  <a:cubicBezTo>
                    <a:pt x="1938" y="1146"/>
                    <a:pt x="2230" y="1421"/>
                    <a:pt x="2272" y="1428"/>
                  </a:cubicBezTo>
                  <a:cubicBezTo>
                    <a:pt x="2273" y="1428"/>
                    <a:pt x="2273" y="1428"/>
                    <a:pt x="2273" y="1428"/>
                  </a:cubicBezTo>
                  <a:cubicBezTo>
                    <a:pt x="2308" y="1428"/>
                    <a:pt x="2111" y="968"/>
                    <a:pt x="2032" y="968"/>
                  </a:cubicBezTo>
                  <a:close/>
                  <a:moveTo>
                    <a:pt x="1704" y="1269"/>
                  </a:moveTo>
                  <a:cubicBezTo>
                    <a:pt x="1678" y="1269"/>
                    <a:pt x="1663" y="1282"/>
                    <a:pt x="1670" y="1313"/>
                  </a:cubicBezTo>
                  <a:cubicBezTo>
                    <a:pt x="1693" y="1429"/>
                    <a:pt x="1837" y="1509"/>
                    <a:pt x="1939" y="1509"/>
                  </a:cubicBezTo>
                  <a:cubicBezTo>
                    <a:pt x="1964" y="1509"/>
                    <a:pt x="1986" y="1504"/>
                    <a:pt x="2004" y="1494"/>
                  </a:cubicBezTo>
                  <a:cubicBezTo>
                    <a:pt x="2074" y="1455"/>
                    <a:pt x="1804" y="1269"/>
                    <a:pt x="1704" y="1269"/>
                  </a:cubicBezTo>
                  <a:close/>
                  <a:moveTo>
                    <a:pt x="2289" y="1617"/>
                  </a:moveTo>
                  <a:cubicBezTo>
                    <a:pt x="2271" y="1617"/>
                    <a:pt x="2261" y="1623"/>
                    <a:pt x="2266" y="1634"/>
                  </a:cubicBezTo>
                  <a:cubicBezTo>
                    <a:pt x="2277" y="1665"/>
                    <a:pt x="2414" y="1793"/>
                    <a:pt x="2513" y="1793"/>
                  </a:cubicBezTo>
                  <a:cubicBezTo>
                    <a:pt x="2532" y="1793"/>
                    <a:pt x="2549" y="1789"/>
                    <a:pt x="2564" y="1779"/>
                  </a:cubicBezTo>
                  <a:cubicBezTo>
                    <a:pt x="2639" y="1722"/>
                    <a:pt x="2373" y="1617"/>
                    <a:pt x="2289" y="1617"/>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4066908" y="3326556"/>
              <a:ext cx="494002" cy="436348"/>
            </a:xfrm>
            <a:custGeom>
              <a:avLst/>
              <a:gdLst/>
              <a:ahLst/>
              <a:cxnLst/>
              <a:rect l="l" t="t" r="r" b="b"/>
              <a:pathLst>
                <a:path w="13478" h="11905" extrusionOk="0">
                  <a:moveTo>
                    <a:pt x="6010" y="244"/>
                  </a:moveTo>
                  <a:cubicBezTo>
                    <a:pt x="5862" y="244"/>
                    <a:pt x="5605" y="315"/>
                    <a:pt x="5684" y="377"/>
                  </a:cubicBezTo>
                  <a:cubicBezTo>
                    <a:pt x="5703" y="392"/>
                    <a:pt x="5741" y="399"/>
                    <a:pt x="5786" y="399"/>
                  </a:cubicBezTo>
                  <a:cubicBezTo>
                    <a:pt x="5919" y="399"/>
                    <a:pt x="6119" y="342"/>
                    <a:pt x="6107" y="276"/>
                  </a:cubicBezTo>
                  <a:cubicBezTo>
                    <a:pt x="6103" y="253"/>
                    <a:pt x="6064" y="244"/>
                    <a:pt x="6010" y="244"/>
                  </a:cubicBezTo>
                  <a:close/>
                  <a:moveTo>
                    <a:pt x="8036" y="8782"/>
                  </a:moveTo>
                  <a:cubicBezTo>
                    <a:pt x="7903" y="8782"/>
                    <a:pt x="7693" y="8835"/>
                    <a:pt x="7741" y="8878"/>
                  </a:cubicBezTo>
                  <a:cubicBezTo>
                    <a:pt x="7774" y="8907"/>
                    <a:pt x="7837" y="8921"/>
                    <a:pt x="7903" y="8921"/>
                  </a:cubicBezTo>
                  <a:cubicBezTo>
                    <a:pt x="8001" y="8921"/>
                    <a:pt x="8107" y="8890"/>
                    <a:pt x="8135" y="8829"/>
                  </a:cubicBezTo>
                  <a:cubicBezTo>
                    <a:pt x="8149" y="8795"/>
                    <a:pt x="8102" y="8782"/>
                    <a:pt x="8036" y="8782"/>
                  </a:cubicBezTo>
                  <a:close/>
                  <a:moveTo>
                    <a:pt x="9768" y="1"/>
                  </a:moveTo>
                  <a:cubicBezTo>
                    <a:pt x="9705" y="1"/>
                    <a:pt x="9570" y="164"/>
                    <a:pt x="9576" y="250"/>
                  </a:cubicBezTo>
                  <a:cubicBezTo>
                    <a:pt x="9583" y="341"/>
                    <a:pt x="9560" y="453"/>
                    <a:pt x="9494" y="512"/>
                  </a:cubicBezTo>
                  <a:cubicBezTo>
                    <a:pt x="9432" y="567"/>
                    <a:pt x="9540" y="793"/>
                    <a:pt x="9451" y="872"/>
                  </a:cubicBezTo>
                  <a:cubicBezTo>
                    <a:pt x="9363" y="954"/>
                    <a:pt x="9445" y="1272"/>
                    <a:pt x="9422" y="1455"/>
                  </a:cubicBezTo>
                  <a:cubicBezTo>
                    <a:pt x="9402" y="1635"/>
                    <a:pt x="9409" y="1832"/>
                    <a:pt x="9320" y="1956"/>
                  </a:cubicBezTo>
                  <a:cubicBezTo>
                    <a:pt x="9235" y="2081"/>
                    <a:pt x="9219" y="2274"/>
                    <a:pt x="9045" y="2340"/>
                  </a:cubicBezTo>
                  <a:cubicBezTo>
                    <a:pt x="9014" y="2351"/>
                    <a:pt x="8980" y="2357"/>
                    <a:pt x="8947" y="2357"/>
                  </a:cubicBezTo>
                  <a:cubicBezTo>
                    <a:pt x="8795" y="2357"/>
                    <a:pt x="8640" y="2250"/>
                    <a:pt x="8646" y="2173"/>
                  </a:cubicBezTo>
                  <a:cubicBezTo>
                    <a:pt x="8652" y="2089"/>
                    <a:pt x="8491" y="2033"/>
                    <a:pt x="8385" y="2033"/>
                  </a:cubicBezTo>
                  <a:cubicBezTo>
                    <a:pt x="8374" y="2033"/>
                    <a:pt x="8364" y="2034"/>
                    <a:pt x="8354" y="2035"/>
                  </a:cubicBezTo>
                  <a:cubicBezTo>
                    <a:pt x="8349" y="2036"/>
                    <a:pt x="8344" y="2036"/>
                    <a:pt x="8339" y="2036"/>
                  </a:cubicBezTo>
                  <a:cubicBezTo>
                    <a:pt x="8246" y="2036"/>
                    <a:pt x="8185" y="1898"/>
                    <a:pt x="8036" y="1783"/>
                  </a:cubicBezTo>
                  <a:cubicBezTo>
                    <a:pt x="7979" y="1739"/>
                    <a:pt x="7927" y="1729"/>
                    <a:pt x="7881" y="1729"/>
                  </a:cubicBezTo>
                  <a:cubicBezTo>
                    <a:pt x="7848" y="1729"/>
                    <a:pt x="7819" y="1734"/>
                    <a:pt x="7793" y="1734"/>
                  </a:cubicBezTo>
                  <a:cubicBezTo>
                    <a:pt x="7753" y="1734"/>
                    <a:pt x="7722" y="1723"/>
                    <a:pt x="7702" y="1665"/>
                  </a:cubicBezTo>
                  <a:cubicBezTo>
                    <a:pt x="7650" y="1521"/>
                    <a:pt x="7601" y="1498"/>
                    <a:pt x="7483" y="1419"/>
                  </a:cubicBezTo>
                  <a:cubicBezTo>
                    <a:pt x="7368" y="1340"/>
                    <a:pt x="7404" y="1337"/>
                    <a:pt x="7512" y="1259"/>
                  </a:cubicBezTo>
                  <a:cubicBezTo>
                    <a:pt x="7620" y="1183"/>
                    <a:pt x="7601" y="1078"/>
                    <a:pt x="7542" y="983"/>
                  </a:cubicBezTo>
                  <a:cubicBezTo>
                    <a:pt x="7483" y="888"/>
                    <a:pt x="7607" y="911"/>
                    <a:pt x="7751" y="833"/>
                  </a:cubicBezTo>
                  <a:cubicBezTo>
                    <a:pt x="7899" y="751"/>
                    <a:pt x="7751" y="656"/>
                    <a:pt x="7859" y="613"/>
                  </a:cubicBezTo>
                  <a:cubicBezTo>
                    <a:pt x="7971" y="571"/>
                    <a:pt x="7905" y="476"/>
                    <a:pt x="7787" y="453"/>
                  </a:cubicBezTo>
                  <a:cubicBezTo>
                    <a:pt x="7780" y="451"/>
                    <a:pt x="7773" y="451"/>
                    <a:pt x="7766" y="451"/>
                  </a:cubicBezTo>
                  <a:cubicBezTo>
                    <a:pt x="7677" y="451"/>
                    <a:pt x="7703" y="571"/>
                    <a:pt x="7666" y="584"/>
                  </a:cubicBezTo>
                  <a:cubicBezTo>
                    <a:pt x="7665" y="584"/>
                    <a:pt x="7663" y="584"/>
                    <a:pt x="7662" y="584"/>
                  </a:cubicBezTo>
                  <a:cubicBezTo>
                    <a:pt x="7621" y="584"/>
                    <a:pt x="7578" y="410"/>
                    <a:pt x="7543" y="410"/>
                  </a:cubicBezTo>
                  <a:cubicBezTo>
                    <a:pt x="7543" y="410"/>
                    <a:pt x="7542" y="410"/>
                    <a:pt x="7542" y="410"/>
                  </a:cubicBezTo>
                  <a:cubicBezTo>
                    <a:pt x="7513" y="415"/>
                    <a:pt x="7419" y="538"/>
                    <a:pt x="7346" y="538"/>
                  </a:cubicBezTo>
                  <a:cubicBezTo>
                    <a:pt x="7327" y="538"/>
                    <a:pt x="7310" y="531"/>
                    <a:pt x="7296" y="512"/>
                  </a:cubicBezTo>
                  <a:cubicBezTo>
                    <a:pt x="7224" y="417"/>
                    <a:pt x="6818" y="338"/>
                    <a:pt x="6657" y="315"/>
                  </a:cubicBezTo>
                  <a:cubicBezTo>
                    <a:pt x="6510" y="294"/>
                    <a:pt x="6456" y="121"/>
                    <a:pt x="6375" y="121"/>
                  </a:cubicBezTo>
                  <a:cubicBezTo>
                    <a:pt x="6368" y="121"/>
                    <a:pt x="6360" y="122"/>
                    <a:pt x="6353" y="125"/>
                  </a:cubicBezTo>
                  <a:cubicBezTo>
                    <a:pt x="6258" y="164"/>
                    <a:pt x="6366" y="227"/>
                    <a:pt x="6474" y="345"/>
                  </a:cubicBezTo>
                  <a:cubicBezTo>
                    <a:pt x="6562" y="440"/>
                    <a:pt x="6267" y="510"/>
                    <a:pt x="6079" y="510"/>
                  </a:cubicBezTo>
                  <a:cubicBezTo>
                    <a:pt x="6036" y="510"/>
                    <a:pt x="5998" y="507"/>
                    <a:pt x="5972" y="499"/>
                  </a:cubicBezTo>
                  <a:cubicBezTo>
                    <a:pt x="5954" y="492"/>
                    <a:pt x="5941" y="490"/>
                    <a:pt x="5932" y="490"/>
                  </a:cubicBezTo>
                  <a:cubicBezTo>
                    <a:pt x="5875" y="490"/>
                    <a:pt x="5972" y="591"/>
                    <a:pt x="5888" y="591"/>
                  </a:cubicBezTo>
                  <a:cubicBezTo>
                    <a:pt x="5885" y="591"/>
                    <a:pt x="5881" y="591"/>
                    <a:pt x="5877" y="590"/>
                  </a:cubicBezTo>
                  <a:cubicBezTo>
                    <a:pt x="5876" y="590"/>
                    <a:pt x="5874" y="590"/>
                    <a:pt x="5872" y="590"/>
                  </a:cubicBezTo>
                  <a:cubicBezTo>
                    <a:pt x="5762" y="590"/>
                    <a:pt x="5738" y="788"/>
                    <a:pt x="5645" y="888"/>
                  </a:cubicBezTo>
                  <a:cubicBezTo>
                    <a:pt x="5553" y="990"/>
                    <a:pt x="5619" y="1065"/>
                    <a:pt x="5517" y="1127"/>
                  </a:cubicBezTo>
                  <a:cubicBezTo>
                    <a:pt x="5416" y="1193"/>
                    <a:pt x="5406" y="1268"/>
                    <a:pt x="5530" y="1406"/>
                  </a:cubicBezTo>
                  <a:cubicBezTo>
                    <a:pt x="5598" y="1481"/>
                    <a:pt x="5575" y="1517"/>
                    <a:pt x="5522" y="1517"/>
                  </a:cubicBezTo>
                  <a:cubicBezTo>
                    <a:pt x="5478" y="1517"/>
                    <a:pt x="5413" y="1491"/>
                    <a:pt x="5363" y="1442"/>
                  </a:cubicBezTo>
                  <a:cubicBezTo>
                    <a:pt x="5311" y="1389"/>
                    <a:pt x="5257" y="1362"/>
                    <a:pt x="5218" y="1362"/>
                  </a:cubicBezTo>
                  <a:cubicBezTo>
                    <a:pt x="5175" y="1362"/>
                    <a:pt x="5148" y="1393"/>
                    <a:pt x="5154" y="1455"/>
                  </a:cubicBezTo>
                  <a:cubicBezTo>
                    <a:pt x="5156" y="1502"/>
                    <a:pt x="5138" y="1523"/>
                    <a:pt x="5115" y="1523"/>
                  </a:cubicBezTo>
                  <a:cubicBezTo>
                    <a:pt x="5078" y="1523"/>
                    <a:pt x="5030" y="1468"/>
                    <a:pt x="5042" y="1383"/>
                  </a:cubicBezTo>
                  <a:cubicBezTo>
                    <a:pt x="5065" y="1245"/>
                    <a:pt x="4891" y="1311"/>
                    <a:pt x="4862" y="1232"/>
                  </a:cubicBezTo>
                  <a:cubicBezTo>
                    <a:pt x="4833" y="1152"/>
                    <a:pt x="4686" y="1026"/>
                    <a:pt x="4594" y="1026"/>
                  </a:cubicBezTo>
                  <a:cubicBezTo>
                    <a:pt x="4591" y="1026"/>
                    <a:pt x="4589" y="1026"/>
                    <a:pt x="4587" y="1026"/>
                  </a:cubicBezTo>
                  <a:cubicBezTo>
                    <a:pt x="4492" y="1032"/>
                    <a:pt x="4492" y="1134"/>
                    <a:pt x="4397" y="1134"/>
                  </a:cubicBezTo>
                  <a:cubicBezTo>
                    <a:pt x="4302" y="1134"/>
                    <a:pt x="4282" y="1186"/>
                    <a:pt x="4295" y="1288"/>
                  </a:cubicBezTo>
                  <a:cubicBezTo>
                    <a:pt x="4300" y="1321"/>
                    <a:pt x="4286" y="1332"/>
                    <a:pt x="4261" y="1332"/>
                  </a:cubicBezTo>
                  <a:cubicBezTo>
                    <a:pt x="4215" y="1332"/>
                    <a:pt x="4131" y="1293"/>
                    <a:pt x="4060" y="1293"/>
                  </a:cubicBezTo>
                  <a:cubicBezTo>
                    <a:pt x="4053" y="1293"/>
                    <a:pt x="4046" y="1294"/>
                    <a:pt x="4040" y="1295"/>
                  </a:cubicBezTo>
                  <a:cubicBezTo>
                    <a:pt x="3932" y="1311"/>
                    <a:pt x="4040" y="1432"/>
                    <a:pt x="3984" y="1442"/>
                  </a:cubicBezTo>
                  <a:cubicBezTo>
                    <a:pt x="3925" y="1449"/>
                    <a:pt x="3925" y="1550"/>
                    <a:pt x="3830" y="1550"/>
                  </a:cubicBezTo>
                  <a:cubicBezTo>
                    <a:pt x="3735" y="1550"/>
                    <a:pt x="3751" y="1760"/>
                    <a:pt x="3765" y="1868"/>
                  </a:cubicBezTo>
                  <a:cubicBezTo>
                    <a:pt x="3769" y="1897"/>
                    <a:pt x="3761" y="1908"/>
                    <a:pt x="3745" y="1908"/>
                  </a:cubicBezTo>
                  <a:cubicBezTo>
                    <a:pt x="3706" y="1908"/>
                    <a:pt x="3619" y="1845"/>
                    <a:pt x="3551" y="1845"/>
                  </a:cubicBezTo>
                  <a:cubicBezTo>
                    <a:pt x="3542" y="1845"/>
                    <a:pt x="3534" y="1846"/>
                    <a:pt x="3525" y="1848"/>
                  </a:cubicBezTo>
                  <a:cubicBezTo>
                    <a:pt x="3430" y="1874"/>
                    <a:pt x="3548" y="1969"/>
                    <a:pt x="3575" y="2094"/>
                  </a:cubicBezTo>
                  <a:cubicBezTo>
                    <a:pt x="3604" y="2215"/>
                    <a:pt x="3525" y="2209"/>
                    <a:pt x="3473" y="2261"/>
                  </a:cubicBezTo>
                  <a:cubicBezTo>
                    <a:pt x="3468" y="2266"/>
                    <a:pt x="3462" y="2269"/>
                    <a:pt x="3456" y="2269"/>
                  </a:cubicBezTo>
                  <a:cubicBezTo>
                    <a:pt x="3407" y="2269"/>
                    <a:pt x="3342" y="2108"/>
                    <a:pt x="3342" y="2015"/>
                  </a:cubicBezTo>
                  <a:cubicBezTo>
                    <a:pt x="3342" y="1983"/>
                    <a:pt x="3331" y="1969"/>
                    <a:pt x="3313" y="1969"/>
                  </a:cubicBezTo>
                  <a:cubicBezTo>
                    <a:pt x="3269" y="1969"/>
                    <a:pt x="3182" y="2046"/>
                    <a:pt x="3090" y="2143"/>
                  </a:cubicBezTo>
                  <a:cubicBezTo>
                    <a:pt x="2959" y="2284"/>
                    <a:pt x="3132" y="2494"/>
                    <a:pt x="3073" y="2530"/>
                  </a:cubicBezTo>
                  <a:cubicBezTo>
                    <a:pt x="3018" y="2566"/>
                    <a:pt x="2756" y="2811"/>
                    <a:pt x="2602" y="2995"/>
                  </a:cubicBezTo>
                  <a:cubicBezTo>
                    <a:pt x="2451" y="3175"/>
                    <a:pt x="2123" y="3067"/>
                    <a:pt x="2022" y="3155"/>
                  </a:cubicBezTo>
                  <a:cubicBezTo>
                    <a:pt x="1920" y="3240"/>
                    <a:pt x="1809" y="3175"/>
                    <a:pt x="1707" y="3257"/>
                  </a:cubicBezTo>
                  <a:cubicBezTo>
                    <a:pt x="1628" y="3318"/>
                    <a:pt x="1498" y="3424"/>
                    <a:pt x="1433" y="3424"/>
                  </a:cubicBezTo>
                  <a:cubicBezTo>
                    <a:pt x="1414" y="3424"/>
                    <a:pt x="1401" y="3416"/>
                    <a:pt x="1396" y="3394"/>
                  </a:cubicBezTo>
                  <a:cubicBezTo>
                    <a:pt x="1390" y="3364"/>
                    <a:pt x="1358" y="3351"/>
                    <a:pt x="1315" y="3351"/>
                  </a:cubicBezTo>
                  <a:cubicBezTo>
                    <a:pt x="1223" y="3351"/>
                    <a:pt x="1078" y="3409"/>
                    <a:pt x="1003" y="3489"/>
                  </a:cubicBezTo>
                  <a:cubicBezTo>
                    <a:pt x="895" y="3604"/>
                    <a:pt x="721" y="3706"/>
                    <a:pt x="597" y="3712"/>
                  </a:cubicBezTo>
                  <a:cubicBezTo>
                    <a:pt x="476" y="3722"/>
                    <a:pt x="476" y="3909"/>
                    <a:pt x="423" y="3955"/>
                  </a:cubicBezTo>
                  <a:cubicBezTo>
                    <a:pt x="418" y="3959"/>
                    <a:pt x="414" y="3961"/>
                    <a:pt x="410" y="3961"/>
                  </a:cubicBezTo>
                  <a:cubicBezTo>
                    <a:pt x="374" y="3961"/>
                    <a:pt x="387" y="3796"/>
                    <a:pt x="387" y="3748"/>
                  </a:cubicBezTo>
                  <a:cubicBezTo>
                    <a:pt x="387" y="3741"/>
                    <a:pt x="385" y="3737"/>
                    <a:pt x="380" y="3737"/>
                  </a:cubicBezTo>
                  <a:cubicBezTo>
                    <a:pt x="354" y="3737"/>
                    <a:pt x="262" y="3859"/>
                    <a:pt x="220" y="3987"/>
                  </a:cubicBezTo>
                  <a:cubicBezTo>
                    <a:pt x="168" y="4141"/>
                    <a:pt x="341" y="4200"/>
                    <a:pt x="233" y="4358"/>
                  </a:cubicBezTo>
                  <a:cubicBezTo>
                    <a:pt x="125" y="4515"/>
                    <a:pt x="23" y="4679"/>
                    <a:pt x="177" y="4882"/>
                  </a:cubicBezTo>
                  <a:cubicBezTo>
                    <a:pt x="328" y="5085"/>
                    <a:pt x="417" y="5216"/>
                    <a:pt x="364" y="5317"/>
                  </a:cubicBezTo>
                  <a:cubicBezTo>
                    <a:pt x="357" y="5332"/>
                    <a:pt x="349" y="5338"/>
                    <a:pt x="340" y="5338"/>
                  </a:cubicBezTo>
                  <a:cubicBezTo>
                    <a:pt x="289" y="5338"/>
                    <a:pt x="211" y="5147"/>
                    <a:pt x="175" y="5147"/>
                  </a:cubicBezTo>
                  <a:cubicBezTo>
                    <a:pt x="172" y="5147"/>
                    <a:pt x="170" y="5148"/>
                    <a:pt x="168" y="5150"/>
                  </a:cubicBezTo>
                  <a:cubicBezTo>
                    <a:pt x="132" y="5186"/>
                    <a:pt x="305" y="5317"/>
                    <a:pt x="263" y="5383"/>
                  </a:cubicBezTo>
                  <a:cubicBezTo>
                    <a:pt x="259" y="5389"/>
                    <a:pt x="254" y="5391"/>
                    <a:pt x="248" y="5391"/>
                  </a:cubicBezTo>
                  <a:cubicBezTo>
                    <a:pt x="198" y="5391"/>
                    <a:pt x="88" y="5196"/>
                    <a:pt x="44" y="5196"/>
                  </a:cubicBezTo>
                  <a:cubicBezTo>
                    <a:pt x="38" y="5196"/>
                    <a:pt x="33" y="5199"/>
                    <a:pt x="30" y="5206"/>
                  </a:cubicBezTo>
                  <a:cubicBezTo>
                    <a:pt x="1" y="5272"/>
                    <a:pt x="358" y="5766"/>
                    <a:pt x="364" y="5950"/>
                  </a:cubicBezTo>
                  <a:cubicBezTo>
                    <a:pt x="371" y="6130"/>
                    <a:pt x="656" y="6303"/>
                    <a:pt x="643" y="6565"/>
                  </a:cubicBezTo>
                  <a:cubicBezTo>
                    <a:pt x="626" y="6828"/>
                    <a:pt x="888" y="7250"/>
                    <a:pt x="931" y="7316"/>
                  </a:cubicBezTo>
                  <a:cubicBezTo>
                    <a:pt x="977" y="7378"/>
                    <a:pt x="829" y="7555"/>
                    <a:pt x="859" y="7751"/>
                  </a:cubicBezTo>
                  <a:cubicBezTo>
                    <a:pt x="888" y="7945"/>
                    <a:pt x="793" y="8020"/>
                    <a:pt x="669" y="8020"/>
                  </a:cubicBezTo>
                  <a:cubicBezTo>
                    <a:pt x="548" y="8020"/>
                    <a:pt x="620" y="8223"/>
                    <a:pt x="757" y="8236"/>
                  </a:cubicBezTo>
                  <a:cubicBezTo>
                    <a:pt x="895" y="8249"/>
                    <a:pt x="846" y="8348"/>
                    <a:pt x="996" y="8449"/>
                  </a:cubicBezTo>
                  <a:cubicBezTo>
                    <a:pt x="1083" y="8506"/>
                    <a:pt x="1237" y="8519"/>
                    <a:pt x="1376" y="8519"/>
                  </a:cubicBezTo>
                  <a:cubicBezTo>
                    <a:pt x="1483" y="8519"/>
                    <a:pt x="1582" y="8511"/>
                    <a:pt x="1635" y="8511"/>
                  </a:cubicBezTo>
                  <a:cubicBezTo>
                    <a:pt x="1760" y="8511"/>
                    <a:pt x="1796" y="8325"/>
                    <a:pt x="1963" y="8318"/>
                  </a:cubicBezTo>
                  <a:cubicBezTo>
                    <a:pt x="2133" y="8308"/>
                    <a:pt x="2117" y="8259"/>
                    <a:pt x="2195" y="8158"/>
                  </a:cubicBezTo>
                  <a:cubicBezTo>
                    <a:pt x="2240" y="8102"/>
                    <a:pt x="2375" y="8086"/>
                    <a:pt x="2551" y="8086"/>
                  </a:cubicBezTo>
                  <a:cubicBezTo>
                    <a:pt x="2695" y="8086"/>
                    <a:pt x="2867" y="8096"/>
                    <a:pt x="3041" y="8105"/>
                  </a:cubicBezTo>
                  <a:cubicBezTo>
                    <a:pt x="3073" y="8107"/>
                    <a:pt x="3103" y="8108"/>
                    <a:pt x="3133" y="8108"/>
                  </a:cubicBezTo>
                  <a:cubicBezTo>
                    <a:pt x="3451" y="8108"/>
                    <a:pt x="3596" y="7997"/>
                    <a:pt x="3650" y="7853"/>
                  </a:cubicBezTo>
                  <a:cubicBezTo>
                    <a:pt x="3699" y="7715"/>
                    <a:pt x="3977" y="7706"/>
                    <a:pt x="4086" y="7607"/>
                  </a:cubicBezTo>
                  <a:cubicBezTo>
                    <a:pt x="4168" y="7530"/>
                    <a:pt x="4242" y="7506"/>
                    <a:pt x="4397" y="7506"/>
                  </a:cubicBezTo>
                  <a:cubicBezTo>
                    <a:pt x="4446" y="7506"/>
                    <a:pt x="4503" y="7508"/>
                    <a:pt x="4570" y="7512"/>
                  </a:cubicBezTo>
                  <a:cubicBezTo>
                    <a:pt x="4582" y="7513"/>
                    <a:pt x="4594" y="7513"/>
                    <a:pt x="4606" y="7513"/>
                  </a:cubicBezTo>
                  <a:cubicBezTo>
                    <a:pt x="4877" y="7513"/>
                    <a:pt x="5125" y="7372"/>
                    <a:pt x="5298" y="7303"/>
                  </a:cubicBezTo>
                  <a:cubicBezTo>
                    <a:pt x="5481" y="7227"/>
                    <a:pt x="5815" y="7257"/>
                    <a:pt x="5989" y="7214"/>
                  </a:cubicBezTo>
                  <a:cubicBezTo>
                    <a:pt x="6002" y="7211"/>
                    <a:pt x="6015" y="7209"/>
                    <a:pt x="6026" y="7209"/>
                  </a:cubicBezTo>
                  <a:cubicBezTo>
                    <a:pt x="6162" y="7209"/>
                    <a:pt x="6204" y="7412"/>
                    <a:pt x="6368" y="7412"/>
                  </a:cubicBezTo>
                  <a:cubicBezTo>
                    <a:pt x="6374" y="7412"/>
                    <a:pt x="6381" y="7411"/>
                    <a:pt x="6389" y="7411"/>
                  </a:cubicBezTo>
                  <a:cubicBezTo>
                    <a:pt x="6412" y="7408"/>
                    <a:pt x="6435" y="7407"/>
                    <a:pt x="6456" y="7407"/>
                  </a:cubicBezTo>
                  <a:cubicBezTo>
                    <a:pt x="6594" y="7407"/>
                    <a:pt x="6672" y="7461"/>
                    <a:pt x="6755" y="7461"/>
                  </a:cubicBezTo>
                  <a:cubicBezTo>
                    <a:pt x="6760" y="7461"/>
                    <a:pt x="6766" y="7460"/>
                    <a:pt x="6772" y="7460"/>
                  </a:cubicBezTo>
                  <a:cubicBezTo>
                    <a:pt x="6776" y="7460"/>
                    <a:pt x="6780" y="7459"/>
                    <a:pt x="6783" y="7459"/>
                  </a:cubicBezTo>
                  <a:cubicBezTo>
                    <a:pt x="6873" y="7459"/>
                    <a:pt x="6864" y="7533"/>
                    <a:pt x="6962" y="7555"/>
                  </a:cubicBezTo>
                  <a:cubicBezTo>
                    <a:pt x="7063" y="7578"/>
                    <a:pt x="7050" y="7663"/>
                    <a:pt x="6985" y="7761"/>
                  </a:cubicBezTo>
                  <a:cubicBezTo>
                    <a:pt x="6919" y="7856"/>
                    <a:pt x="7135" y="7846"/>
                    <a:pt x="7273" y="8036"/>
                  </a:cubicBezTo>
                  <a:cubicBezTo>
                    <a:pt x="7414" y="8223"/>
                    <a:pt x="7283" y="8253"/>
                    <a:pt x="7355" y="8400"/>
                  </a:cubicBezTo>
                  <a:cubicBezTo>
                    <a:pt x="7386" y="8459"/>
                    <a:pt x="7412" y="8487"/>
                    <a:pt x="7442" y="8487"/>
                  </a:cubicBezTo>
                  <a:cubicBezTo>
                    <a:pt x="7486" y="8487"/>
                    <a:pt x="7538" y="8426"/>
                    <a:pt x="7624" y="8305"/>
                  </a:cubicBezTo>
                  <a:cubicBezTo>
                    <a:pt x="7771" y="8102"/>
                    <a:pt x="7931" y="8233"/>
                    <a:pt x="7951" y="8059"/>
                  </a:cubicBezTo>
                  <a:cubicBezTo>
                    <a:pt x="7970" y="7914"/>
                    <a:pt x="8082" y="7748"/>
                    <a:pt x="8177" y="7748"/>
                  </a:cubicBezTo>
                  <a:cubicBezTo>
                    <a:pt x="8195" y="7748"/>
                    <a:pt x="8213" y="7754"/>
                    <a:pt x="8230" y="7768"/>
                  </a:cubicBezTo>
                  <a:cubicBezTo>
                    <a:pt x="8331" y="7856"/>
                    <a:pt x="8158" y="7899"/>
                    <a:pt x="8092" y="8233"/>
                  </a:cubicBezTo>
                  <a:cubicBezTo>
                    <a:pt x="8026" y="8567"/>
                    <a:pt x="7909" y="8393"/>
                    <a:pt x="7886" y="8488"/>
                  </a:cubicBezTo>
                  <a:cubicBezTo>
                    <a:pt x="7874" y="8538"/>
                    <a:pt x="7956" y="8575"/>
                    <a:pt x="8038" y="8575"/>
                  </a:cubicBezTo>
                  <a:cubicBezTo>
                    <a:pt x="8114" y="8575"/>
                    <a:pt x="8190" y="8543"/>
                    <a:pt x="8190" y="8459"/>
                  </a:cubicBezTo>
                  <a:cubicBezTo>
                    <a:pt x="8190" y="8350"/>
                    <a:pt x="8213" y="8278"/>
                    <a:pt x="8261" y="8278"/>
                  </a:cubicBezTo>
                  <a:cubicBezTo>
                    <a:pt x="8290" y="8278"/>
                    <a:pt x="8327" y="8304"/>
                    <a:pt x="8374" y="8364"/>
                  </a:cubicBezTo>
                  <a:cubicBezTo>
                    <a:pt x="8495" y="8524"/>
                    <a:pt x="8298" y="8656"/>
                    <a:pt x="8328" y="8728"/>
                  </a:cubicBezTo>
                  <a:cubicBezTo>
                    <a:pt x="8336" y="8748"/>
                    <a:pt x="8353" y="8755"/>
                    <a:pt x="8374" y="8755"/>
                  </a:cubicBezTo>
                  <a:cubicBezTo>
                    <a:pt x="8425" y="8755"/>
                    <a:pt x="8504" y="8714"/>
                    <a:pt x="8559" y="8714"/>
                  </a:cubicBezTo>
                  <a:cubicBezTo>
                    <a:pt x="8563" y="8714"/>
                    <a:pt x="8567" y="8714"/>
                    <a:pt x="8570" y="8714"/>
                  </a:cubicBezTo>
                  <a:cubicBezTo>
                    <a:pt x="8698" y="8728"/>
                    <a:pt x="8875" y="9013"/>
                    <a:pt x="8845" y="9163"/>
                  </a:cubicBezTo>
                  <a:cubicBezTo>
                    <a:pt x="8816" y="9317"/>
                    <a:pt x="8773" y="9461"/>
                    <a:pt x="9019" y="9586"/>
                  </a:cubicBezTo>
                  <a:cubicBezTo>
                    <a:pt x="9265" y="9707"/>
                    <a:pt x="9173" y="9730"/>
                    <a:pt x="9353" y="9730"/>
                  </a:cubicBezTo>
                  <a:cubicBezTo>
                    <a:pt x="9533" y="9730"/>
                    <a:pt x="9913" y="9877"/>
                    <a:pt x="10015" y="9963"/>
                  </a:cubicBezTo>
                  <a:cubicBezTo>
                    <a:pt x="10035" y="9980"/>
                    <a:pt x="10062" y="9988"/>
                    <a:pt x="10093" y="9988"/>
                  </a:cubicBezTo>
                  <a:cubicBezTo>
                    <a:pt x="10213" y="9988"/>
                    <a:pt x="10388" y="9862"/>
                    <a:pt x="10428" y="9723"/>
                  </a:cubicBezTo>
                  <a:cubicBezTo>
                    <a:pt x="10445" y="9667"/>
                    <a:pt x="10476" y="9647"/>
                    <a:pt x="10507" y="9647"/>
                  </a:cubicBezTo>
                  <a:cubicBezTo>
                    <a:pt x="10571" y="9647"/>
                    <a:pt x="10634" y="9736"/>
                    <a:pt x="10565" y="9776"/>
                  </a:cubicBezTo>
                  <a:cubicBezTo>
                    <a:pt x="10488" y="9818"/>
                    <a:pt x="10559" y="9908"/>
                    <a:pt x="10600" y="9908"/>
                  </a:cubicBezTo>
                  <a:cubicBezTo>
                    <a:pt x="10613" y="9908"/>
                    <a:pt x="10623" y="9899"/>
                    <a:pt x="10624" y="9877"/>
                  </a:cubicBezTo>
                  <a:cubicBezTo>
                    <a:pt x="10629" y="9815"/>
                    <a:pt x="10650" y="9758"/>
                    <a:pt x="10674" y="9758"/>
                  </a:cubicBezTo>
                  <a:cubicBezTo>
                    <a:pt x="10687" y="9758"/>
                    <a:pt x="10700" y="9774"/>
                    <a:pt x="10713" y="9812"/>
                  </a:cubicBezTo>
                  <a:cubicBezTo>
                    <a:pt x="10749" y="9920"/>
                    <a:pt x="10880" y="9920"/>
                    <a:pt x="10929" y="10005"/>
                  </a:cubicBezTo>
                  <a:cubicBezTo>
                    <a:pt x="10966" y="10067"/>
                    <a:pt x="11004" y="10118"/>
                    <a:pt x="11024" y="10118"/>
                  </a:cubicBezTo>
                  <a:cubicBezTo>
                    <a:pt x="11032" y="10118"/>
                    <a:pt x="11037" y="10109"/>
                    <a:pt x="11037" y="10087"/>
                  </a:cubicBezTo>
                  <a:cubicBezTo>
                    <a:pt x="11037" y="10018"/>
                    <a:pt x="11067" y="9950"/>
                    <a:pt x="11184" y="9907"/>
                  </a:cubicBezTo>
                  <a:cubicBezTo>
                    <a:pt x="11299" y="9864"/>
                    <a:pt x="11374" y="9786"/>
                    <a:pt x="11496" y="9681"/>
                  </a:cubicBezTo>
                  <a:cubicBezTo>
                    <a:pt x="11620" y="9579"/>
                    <a:pt x="12128" y="9560"/>
                    <a:pt x="12180" y="9560"/>
                  </a:cubicBezTo>
                  <a:cubicBezTo>
                    <a:pt x="12229" y="9560"/>
                    <a:pt x="12259" y="9124"/>
                    <a:pt x="12288" y="8898"/>
                  </a:cubicBezTo>
                  <a:cubicBezTo>
                    <a:pt x="12318" y="8672"/>
                    <a:pt x="12508" y="8636"/>
                    <a:pt x="12534" y="8397"/>
                  </a:cubicBezTo>
                  <a:cubicBezTo>
                    <a:pt x="12560" y="8158"/>
                    <a:pt x="12816" y="7712"/>
                    <a:pt x="12881" y="7692"/>
                  </a:cubicBezTo>
                  <a:cubicBezTo>
                    <a:pt x="12947" y="7669"/>
                    <a:pt x="13071" y="7604"/>
                    <a:pt x="13078" y="7466"/>
                  </a:cubicBezTo>
                  <a:cubicBezTo>
                    <a:pt x="13084" y="7329"/>
                    <a:pt x="13255" y="7175"/>
                    <a:pt x="13255" y="7008"/>
                  </a:cubicBezTo>
                  <a:cubicBezTo>
                    <a:pt x="13255" y="6841"/>
                    <a:pt x="13347" y="6647"/>
                    <a:pt x="13333" y="6595"/>
                  </a:cubicBezTo>
                  <a:cubicBezTo>
                    <a:pt x="13317" y="6543"/>
                    <a:pt x="13261" y="6385"/>
                    <a:pt x="13369" y="6267"/>
                  </a:cubicBezTo>
                  <a:cubicBezTo>
                    <a:pt x="13478" y="6149"/>
                    <a:pt x="13330" y="6009"/>
                    <a:pt x="13386" y="5966"/>
                  </a:cubicBezTo>
                  <a:cubicBezTo>
                    <a:pt x="13441" y="5926"/>
                    <a:pt x="13368" y="5723"/>
                    <a:pt x="13316" y="5723"/>
                  </a:cubicBezTo>
                  <a:cubicBezTo>
                    <a:pt x="13312" y="5723"/>
                    <a:pt x="13308" y="5724"/>
                    <a:pt x="13304" y="5727"/>
                  </a:cubicBezTo>
                  <a:cubicBezTo>
                    <a:pt x="13302" y="5728"/>
                    <a:pt x="13300" y="5729"/>
                    <a:pt x="13298" y="5729"/>
                  </a:cubicBezTo>
                  <a:cubicBezTo>
                    <a:pt x="13252" y="5729"/>
                    <a:pt x="13256" y="5355"/>
                    <a:pt x="13291" y="5180"/>
                  </a:cubicBezTo>
                  <a:cubicBezTo>
                    <a:pt x="13310" y="5083"/>
                    <a:pt x="13313" y="5044"/>
                    <a:pt x="13296" y="5044"/>
                  </a:cubicBezTo>
                  <a:cubicBezTo>
                    <a:pt x="13282" y="5044"/>
                    <a:pt x="13254" y="5072"/>
                    <a:pt x="13212" y="5114"/>
                  </a:cubicBezTo>
                  <a:cubicBezTo>
                    <a:pt x="13199" y="5128"/>
                    <a:pt x="13185" y="5134"/>
                    <a:pt x="13171" y="5134"/>
                  </a:cubicBezTo>
                  <a:cubicBezTo>
                    <a:pt x="13090" y="5134"/>
                    <a:pt x="13012" y="4924"/>
                    <a:pt x="12993" y="4862"/>
                  </a:cubicBezTo>
                  <a:cubicBezTo>
                    <a:pt x="12971" y="4792"/>
                    <a:pt x="12877" y="4613"/>
                    <a:pt x="12764" y="4613"/>
                  </a:cubicBezTo>
                  <a:cubicBezTo>
                    <a:pt x="12755" y="4613"/>
                    <a:pt x="12746" y="4614"/>
                    <a:pt x="12737" y="4616"/>
                  </a:cubicBezTo>
                  <a:cubicBezTo>
                    <a:pt x="12729" y="4618"/>
                    <a:pt x="12722" y="4619"/>
                    <a:pt x="12715" y="4619"/>
                  </a:cubicBezTo>
                  <a:cubicBezTo>
                    <a:pt x="12630" y="4619"/>
                    <a:pt x="12681" y="4461"/>
                    <a:pt x="12595" y="4461"/>
                  </a:cubicBezTo>
                  <a:cubicBezTo>
                    <a:pt x="12590" y="4461"/>
                    <a:pt x="12585" y="4461"/>
                    <a:pt x="12580" y="4462"/>
                  </a:cubicBezTo>
                  <a:cubicBezTo>
                    <a:pt x="12573" y="4464"/>
                    <a:pt x="12567" y="4464"/>
                    <a:pt x="12561" y="4464"/>
                  </a:cubicBezTo>
                  <a:cubicBezTo>
                    <a:pt x="12460" y="4464"/>
                    <a:pt x="12440" y="4286"/>
                    <a:pt x="12462" y="4122"/>
                  </a:cubicBezTo>
                  <a:cubicBezTo>
                    <a:pt x="12472" y="4045"/>
                    <a:pt x="12458" y="4029"/>
                    <a:pt x="12434" y="4029"/>
                  </a:cubicBezTo>
                  <a:cubicBezTo>
                    <a:pt x="12418" y="4029"/>
                    <a:pt x="12397" y="4036"/>
                    <a:pt x="12377" y="4036"/>
                  </a:cubicBezTo>
                  <a:cubicBezTo>
                    <a:pt x="12360" y="4036"/>
                    <a:pt x="12344" y="4031"/>
                    <a:pt x="12331" y="4014"/>
                  </a:cubicBezTo>
                  <a:cubicBezTo>
                    <a:pt x="12312" y="3988"/>
                    <a:pt x="12293" y="3978"/>
                    <a:pt x="12272" y="3978"/>
                  </a:cubicBezTo>
                  <a:cubicBezTo>
                    <a:pt x="12235" y="3978"/>
                    <a:pt x="12195" y="4008"/>
                    <a:pt x="12144" y="4027"/>
                  </a:cubicBezTo>
                  <a:cubicBezTo>
                    <a:pt x="12138" y="4029"/>
                    <a:pt x="12133" y="4030"/>
                    <a:pt x="12127" y="4030"/>
                  </a:cubicBezTo>
                  <a:cubicBezTo>
                    <a:pt x="12059" y="4030"/>
                    <a:pt x="12041" y="3867"/>
                    <a:pt x="12062" y="3801"/>
                  </a:cubicBezTo>
                  <a:cubicBezTo>
                    <a:pt x="12082" y="3729"/>
                    <a:pt x="12046" y="3640"/>
                    <a:pt x="11938" y="3561"/>
                  </a:cubicBezTo>
                  <a:cubicBezTo>
                    <a:pt x="11830" y="3483"/>
                    <a:pt x="11823" y="3417"/>
                    <a:pt x="11830" y="3322"/>
                  </a:cubicBezTo>
                  <a:cubicBezTo>
                    <a:pt x="11836" y="3227"/>
                    <a:pt x="11211" y="2910"/>
                    <a:pt x="11073" y="2880"/>
                  </a:cubicBezTo>
                  <a:cubicBezTo>
                    <a:pt x="10935" y="2851"/>
                    <a:pt x="11050" y="2703"/>
                    <a:pt x="10991" y="2654"/>
                  </a:cubicBezTo>
                  <a:cubicBezTo>
                    <a:pt x="10932" y="2602"/>
                    <a:pt x="10913" y="2415"/>
                    <a:pt x="10913" y="2254"/>
                  </a:cubicBezTo>
                  <a:cubicBezTo>
                    <a:pt x="10913" y="2094"/>
                    <a:pt x="10706" y="2045"/>
                    <a:pt x="10716" y="1914"/>
                  </a:cubicBezTo>
                  <a:cubicBezTo>
                    <a:pt x="10726" y="1783"/>
                    <a:pt x="10657" y="1658"/>
                    <a:pt x="10673" y="1514"/>
                  </a:cubicBezTo>
                  <a:cubicBezTo>
                    <a:pt x="10687" y="1367"/>
                    <a:pt x="10460" y="1331"/>
                    <a:pt x="10454" y="1252"/>
                  </a:cubicBezTo>
                  <a:cubicBezTo>
                    <a:pt x="10452" y="1225"/>
                    <a:pt x="10436" y="1216"/>
                    <a:pt x="10410" y="1216"/>
                  </a:cubicBezTo>
                  <a:cubicBezTo>
                    <a:pt x="10362" y="1216"/>
                    <a:pt x="10280" y="1250"/>
                    <a:pt x="10198" y="1259"/>
                  </a:cubicBezTo>
                  <a:cubicBezTo>
                    <a:pt x="10193" y="1259"/>
                    <a:pt x="10188" y="1260"/>
                    <a:pt x="10183" y="1260"/>
                  </a:cubicBezTo>
                  <a:cubicBezTo>
                    <a:pt x="10078" y="1260"/>
                    <a:pt x="10084" y="1091"/>
                    <a:pt x="10097" y="931"/>
                  </a:cubicBezTo>
                  <a:cubicBezTo>
                    <a:pt x="10113" y="764"/>
                    <a:pt x="10048" y="489"/>
                    <a:pt x="9946" y="410"/>
                  </a:cubicBezTo>
                  <a:cubicBezTo>
                    <a:pt x="9845" y="328"/>
                    <a:pt x="9838" y="53"/>
                    <a:pt x="9786" y="7"/>
                  </a:cubicBezTo>
                  <a:cubicBezTo>
                    <a:pt x="9781" y="3"/>
                    <a:pt x="9775" y="1"/>
                    <a:pt x="9768" y="1"/>
                  </a:cubicBezTo>
                  <a:close/>
                  <a:moveTo>
                    <a:pt x="10478" y="10738"/>
                  </a:moveTo>
                  <a:cubicBezTo>
                    <a:pt x="10474" y="10738"/>
                    <a:pt x="10470" y="10738"/>
                    <a:pt x="10467" y="10739"/>
                  </a:cubicBezTo>
                  <a:cubicBezTo>
                    <a:pt x="10385" y="10762"/>
                    <a:pt x="10719" y="11260"/>
                    <a:pt x="10618" y="11394"/>
                  </a:cubicBezTo>
                  <a:cubicBezTo>
                    <a:pt x="10516" y="11525"/>
                    <a:pt x="10916" y="11879"/>
                    <a:pt x="11053" y="11902"/>
                  </a:cubicBezTo>
                  <a:cubicBezTo>
                    <a:pt x="11063" y="11903"/>
                    <a:pt x="11071" y="11904"/>
                    <a:pt x="11079" y="11904"/>
                  </a:cubicBezTo>
                  <a:cubicBezTo>
                    <a:pt x="11183" y="11904"/>
                    <a:pt x="11150" y="11771"/>
                    <a:pt x="11231" y="11771"/>
                  </a:cubicBezTo>
                  <a:cubicBezTo>
                    <a:pt x="11233" y="11771"/>
                    <a:pt x="11235" y="11771"/>
                    <a:pt x="11237" y="11771"/>
                  </a:cubicBezTo>
                  <a:cubicBezTo>
                    <a:pt x="11240" y="11771"/>
                    <a:pt x="11242" y="11771"/>
                    <a:pt x="11245" y="11771"/>
                  </a:cubicBezTo>
                  <a:cubicBezTo>
                    <a:pt x="11327" y="11771"/>
                    <a:pt x="11296" y="11674"/>
                    <a:pt x="11309" y="11604"/>
                  </a:cubicBezTo>
                  <a:cubicBezTo>
                    <a:pt x="11311" y="11590"/>
                    <a:pt x="11317" y="11584"/>
                    <a:pt x="11325" y="11584"/>
                  </a:cubicBezTo>
                  <a:cubicBezTo>
                    <a:pt x="11353" y="11584"/>
                    <a:pt x="11409" y="11649"/>
                    <a:pt x="11466" y="11649"/>
                  </a:cubicBezTo>
                  <a:cubicBezTo>
                    <a:pt x="11477" y="11649"/>
                    <a:pt x="11488" y="11646"/>
                    <a:pt x="11499" y="11640"/>
                  </a:cubicBezTo>
                  <a:cubicBezTo>
                    <a:pt x="11578" y="11597"/>
                    <a:pt x="11476" y="11286"/>
                    <a:pt x="11591" y="11286"/>
                  </a:cubicBezTo>
                  <a:cubicBezTo>
                    <a:pt x="11709" y="11286"/>
                    <a:pt x="11614" y="10906"/>
                    <a:pt x="11578" y="10785"/>
                  </a:cubicBezTo>
                  <a:cubicBezTo>
                    <a:pt x="11570" y="10757"/>
                    <a:pt x="11548" y="10746"/>
                    <a:pt x="11517" y="10746"/>
                  </a:cubicBezTo>
                  <a:cubicBezTo>
                    <a:pt x="11407" y="10746"/>
                    <a:pt x="11180" y="10882"/>
                    <a:pt x="11027" y="10900"/>
                  </a:cubicBezTo>
                  <a:lnTo>
                    <a:pt x="11024" y="10900"/>
                  </a:lnTo>
                  <a:cubicBezTo>
                    <a:pt x="11015" y="10900"/>
                    <a:pt x="11006" y="10901"/>
                    <a:pt x="10996" y="10901"/>
                  </a:cubicBezTo>
                  <a:cubicBezTo>
                    <a:pt x="10813" y="10901"/>
                    <a:pt x="10556" y="10738"/>
                    <a:pt x="10478" y="10738"/>
                  </a:cubicBezTo>
                  <a:close/>
                </a:path>
              </a:pathLst>
            </a:custGeom>
            <a:solidFill>
              <a:schemeClr val="accent3"/>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4713046" y="3637085"/>
              <a:ext cx="148846" cy="178534"/>
            </a:xfrm>
            <a:custGeom>
              <a:avLst/>
              <a:gdLst/>
              <a:ahLst/>
              <a:cxnLst/>
              <a:rect l="l" t="t" r="r" b="b"/>
              <a:pathLst>
                <a:path w="4061" h="4871" extrusionOk="0">
                  <a:moveTo>
                    <a:pt x="2264" y="0"/>
                  </a:moveTo>
                  <a:cubicBezTo>
                    <a:pt x="2116" y="0"/>
                    <a:pt x="2290" y="262"/>
                    <a:pt x="2365" y="347"/>
                  </a:cubicBezTo>
                  <a:cubicBezTo>
                    <a:pt x="2437" y="436"/>
                    <a:pt x="2598" y="514"/>
                    <a:pt x="2588" y="580"/>
                  </a:cubicBezTo>
                  <a:cubicBezTo>
                    <a:pt x="2582" y="645"/>
                    <a:pt x="2699" y="812"/>
                    <a:pt x="2785" y="842"/>
                  </a:cubicBezTo>
                  <a:cubicBezTo>
                    <a:pt x="2873" y="871"/>
                    <a:pt x="2736" y="1127"/>
                    <a:pt x="2736" y="1330"/>
                  </a:cubicBezTo>
                  <a:cubicBezTo>
                    <a:pt x="2736" y="1533"/>
                    <a:pt x="2575" y="1497"/>
                    <a:pt x="2467" y="1628"/>
                  </a:cubicBezTo>
                  <a:cubicBezTo>
                    <a:pt x="2356" y="1759"/>
                    <a:pt x="2742" y="1890"/>
                    <a:pt x="2903" y="2018"/>
                  </a:cubicBezTo>
                  <a:cubicBezTo>
                    <a:pt x="3060" y="2149"/>
                    <a:pt x="2765" y="2473"/>
                    <a:pt x="2808" y="2542"/>
                  </a:cubicBezTo>
                  <a:cubicBezTo>
                    <a:pt x="2824" y="2568"/>
                    <a:pt x="2885" y="2603"/>
                    <a:pt x="2980" y="2603"/>
                  </a:cubicBezTo>
                  <a:cubicBezTo>
                    <a:pt x="3017" y="2603"/>
                    <a:pt x="3059" y="2598"/>
                    <a:pt x="3106" y="2585"/>
                  </a:cubicBezTo>
                  <a:cubicBezTo>
                    <a:pt x="3273" y="2542"/>
                    <a:pt x="3351" y="2179"/>
                    <a:pt x="3469" y="2077"/>
                  </a:cubicBezTo>
                  <a:cubicBezTo>
                    <a:pt x="3587" y="1975"/>
                    <a:pt x="3512" y="1815"/>
                    <a:pt x="3571" y="1736"/>
                  </a:cubicBezTo>
                  <a:cubicBezTo>
                    <a:pt x="3621" y="1669"/>
                    <a:pt x="3686" y="1664"/>
                    <a:pt x="3753" y="1664"/>
                  </a:cubicBezTo>
                  <a:cubicBezTo>
                    <a:pt x="3765" y="1664"/>
                    <a:pt x="3776" y="1664"/>
                    <a:pt x="3787" y="1664"/>
                  </a:cubicBezTo>
                  <a:cubicBezTo>
                    <a:pt x="3869" y="1664"/>
                    <a:pt x="3823" y="1468"/>
                    <a:pt x="3925" y="1468"/>
                  </a:cubicBezTo>
                  <a:cubicBezTo>
                    <a:pt x="4026" y="1468"/>
                    <a:pt x="3977" y="1330"/>
                    <a:pt x="4036" y="1176"/>
                  </a:cubicBezTo>
                  <a:cubicBezTo>
                    <a:pt x="4060" y="1111"/>
                    <a:pt x="4015" y="1084"/>
                    <a:pt x="3951" y="1084"/>
                  </a:cubicBezTo>
                  <a:cubicBezTo>
                    <a:pt x="3868" y="1084"/>
                    <a:pt x="3752" y="1129"/>
                    <a:pt x="3715" y="1193"/>
                  </a:cubicBezTo>
                  <a:cubicBezTo>
                    <a:pt x="3697" y="1223"/>
                    <a:pt x="3673" y="1234"/>
                    <a:pt x="3646" y="1234"/>
                  </a:cubicBezTo>
                  <a:cubicBezTo>
                    <a:pt x="3576" y="1234"/>
                    <a:pt x="3483" y="1163"/>
                    <a:pt x="3394" y="1163"/>
                  </a:cubicBezTo>
                  <a:cubicBezTo>
                    <a:pt x="3390" y="1163"/>
                    <a:pt x="3386" y="1163"/>
                    <a:pt x="3383" y="1163"/>
                  </a:cubicBezTo>
                  <a:cubicBezTo>
                    <a:pt x="3276" y="1163"/>
                    <a:pt x="3191" y="1074"/>
                    <a:pt x="3197" y="966"/>
                  </a:cubicBezTo>
                  <a:cubicBezTo>
                    <a:pt x="3197" y="861"/>
                    <a:pt x="3169" y="704"/>
                    <a:pt x="3060" y="704"/>
                  </a:cubicBezTo>
                  <a:cubicBezTo>
                    <a:pt x="3058" y="704"/>
                    <a:pt x="3056" y="704"/>
                    <a:pt x="3053" y="704"/>
                  </a:cubicBezTo>
                  <a:cubicBezTo>
                    <a:pt x="2935" y="711"/>
                    <a:pt x="3089" y="829"/>
                    <a:pt x="3047" y="885"/>
                  </a:cubicBezTo>
                  <a:cubicBezTo>
                    <a:pt x="3038" y="896"/>
                    <a:pt x="3030" y="901"/>
                    <a:pt x="3022" y="901"/>
                  </a:cubicBezTo>
                  <a:cubicBezTo>
                    <a:pt x="2989" y="901"/>
                    <a:pt x="2963" y="822"/>
                    <a:pt x="2916" y="822"/>
                  </a:cubicBezTo>
                  <a:cubicBezTo>
                    <a:pt x="2857" y="822"/>
                    <a:pt x="2791" y="740"/>
                    <a:pt x="2791" y="596"/>
                  </a:cubicBezTo>
                  <a:cubicBezTo>
                    <a:pt x="2791" y="452"/>
                    <a:pt x="2670" y="465"/>
                    <a:pt x="2670" y="298"/>
                  </a:cubicBezTo>
                  <a:cubicBezTo>
                    <a:pt x="2670" y="131"/>
                    <a:pt x="2408" y="0"/>
                    <a:pt x="2264" y="0"/>
                  </a:cubicBezTo>
                  <a:close/>
                  <a:moveTo>
                    <a:pt x="2011" y="2288"/>
                  </a:moveTo>
                  <a:cubicBezTo>
                    <a:pt x="1992" y="2288"/>
                    <a:pt x="1971" y="2295"/>
                    <a:pt x="1949" y="2313"/>
                  </a:cubicBezTo>
                  <a:cubicBezTo>
                    <a:pt x="1812" y="2421"/>
                    <a:pt x="1933" y="2464"/>
                    <a:pt x="1782" y="2595"/>
                  </a:cubicBezTo>
                  <a:cubicBezTo>
                    <a:pt x="1628" y="2726"/>
                    <a:pt x="1694" y="2768"/>
                    <a:pt x="1514" y="3053"/>
                  </a:cubicBezTo>
                  <a:cubicBezTo>
                    <a:pt x="1330" y="3335"/>
                    <a:pt x="708" y="3495"/>
                    <a:pt x="613" y="3649"/>
                  </a:cubicBezTo>
                  <a:cubicBezTo>
                    <a:pt x="518" y="3800"/>
                    <a:pt x="207" y="3925"/>
                    <a:pt x="197" y="4039"/>
                  </a:cubicBezTo>
                  <a:cubicBezTo>
                    <a:pt x="190" y="4157"/>
                    <a:pt x="0" y="4239"/>
                    <a:pt x="112" y="4396"/>
                  </a:cubicBezTo>
                  <a:cubicBezTo>
                    <a:pt x="197" y="4521"/>
                    <a:pt x="315" y="4432"/>
                    <a:pt x="410" y="4527"/>
                  </a:cubicBezTo>
                  <a:cubicBezTo>
                    <a:pt x="501" y="4622"/>
                    <a:pt x="596" y="4544"/>
                    <a:pt x="642" y="4622"/>
                  </a:cubicBezTo>
                  <a:cubicBezTo>
                    <a:pt x="658" y="4652"/>
                    <a:pt x="715" y="4671"/>
                    <a:pt x="792" y="4671"/>
                  </a:cubicBezTo>
                  <a:cubicBezTo>
                    <a:pt x="917" y="4671"/>
                    <a:pt x="1097" y="4621"/>
                    <a:pt x="1245" y="4485"/>
                  </a:cubicBezTo>
                  <a:cubicBezTo>
                    <a:pt x="1484" y="4265"/>
                    <a:pt x="1366" y="4164"/>
                    <a:pt x="1461" y="4105"/>
                  </a:cubicBezTo>
                  <a:cubicBezTo>
                    <a:pt x="1556" y="4049"/>
                    <a:pt x="1573" y="3875"/>
                    <a:pt x="1628" y="3764"/>
                  </a:cubicBezTo>
                  <a:cubicBezTo>
                    <a:pt x="1687" y="3656"/>
                    <a:pt x="1730" y="3538"/>
                    <a:pt x="1992" y="3538"/>
                  </a:cubicBezTo>
                  <a:cubicBezTo>
                    <a:pt x="2254" y="3538"/>
                    <a:pt x="2116" y="3489"/>
                    <a:pt x="2100" y="3364"/>
                  </a:cubicBezTo>
                  <a:cubicBezTo>
                    <a:pt x="2087" y="3240"/>
                    <a:pt x="2319" y="3220"/>
                    <a:pt x="2319" y="3060"/>
                  </a:cubicBezTo>
                  <a:cubicBezTo>
                    <a:pt x="2319" y="2899"/>
                    <a:pt x="2641" y="2755"/>
                    <a:pt x="2575" y="2631"/>
                  </a:cubicBezTo>
                  <a:cubicBezTo>
                    <a:pt x="2509" y="2506"/>
                    <a:pt x="2631" y="2434"/>
                    <a:pt x="2529" y="2362"/>
                  </a:cubicBezTo>
                  <a:cubicBezTo>
                    <a:pt x="2504" y="2344"/>
                    <a:pt x="2482" y="2337"/>
                    <a:pt x="2462" y="2337"/>
                  </a:cubicBezTo>
                  <a:cubicBezTo>
                    <a:pt x="2400" y="2337"/>
                    <a:pt x="2351" y="2404"/>
                    <a:pt x="2267" y="2444"/>
                  </a:cubicBezTo>
                  <a:cubicBezTo>
                    <a:pt x="2258" y="2448"/>
                    <a:pt x="2249" y="2450"/>
                    <a:pt x="2241" y="2450"/>
                  </a:cubicBezTo>
                  <a:cubicBezTo>
                    <a:pt x="2163" y="2450"/>
                    <a:pt x="2101" y="2288"/>
                    <a:pt x="2011" y="2288"/>
                  </a:cubicBezTo>
                  <a:close/>
                  <a:moveTo>
                    <a:pt x="493" y="4688"/>
                  </a:moveTo>
                  <a:cubicBezTo>
                    <a:pt x="411" y="4688"/>
                    <a:pt x="335" y="4839"/>
                    <a:pt x="429" y="4868"/>
                  </a:cubicBezTo>
                  <a:cubicBezTo>
                    <a:pt x="435" y="4870"/>
                    <a:pt x="443" y="4870"/>
                    <a:pt x="451" y="4870"/>
                  </a:cubicBezTo>
                  <a:cubicBezTo>
                    <a:pt x="517" y="4870"/>
                    <a:pt x="638" y="4825"/>
                    <a:pt x="554" y="4721"/>
                  </a:cubicBezTo>
                  <a:cubicBezTo>
                    <a:pt x="535" y="4698"/>
                    <a:pt x="514" y="4688"/>
                    <a:pt x="493" y="4688"/>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4845623" y="3397517"/>
              <a:ext cx="31814" cy="24777"/>
            </a:xfrm>
            <a:custGeom>
              <a:avLst/>
              <a:gdLst/>
              <a:ahLst/>
              <a:cxnLst/>
              <a:rect l="l" t="t" r="r" b="b"/>
              <a:pathLst>
                <a:path w="868" h="676" extrusionOk="0">
                  <a:moveTo>
                    <a:pt x="825" y="0"/>
                  </a:moveTo>
                  <a:cubicBezTo>
                    <a:pt x="714" y="0"/>
                    <a:pt x="429" y="180"/>
                    <a:pt x="527" y="217"/>
                  </a:cubicBezTo>
                  <a:lnTo>
                    <a:pt x="527" y="214"/>
                  </a:lnTo>
                  <a:cubicBezTo>
                    <a:pt x="538" y="218"/>
                    <a:pt x="552" y="219"/>
                    <a:pt x="569" y="219"/>
                  </a:cubicBezTo>
                  <a:cubicBezTo>
                    <a:pt x="674" y="219"/>
                    <a:pt x="868" y="141"/>
                    <a:pt x="868" y="33"/>
                  </a:cubicBezTo>
                  <a:cubicBezTo>
                    <a:pt x="868" y="10"/>
                    <a:pt x="851" y="0"/>
                    <a:pt x="825" y="0"/>
                  </a:cubicBezTo>
                  <a:close/>
                  <a:moveTo>
                    <a:pt x="347" y="407"/>
                  </a:moveTo>
                  <a:cubicBezTo>
                    <a:pt x="211" y="407"/>
                    <a:pt x="1" y="528"/>
                    <a:pt x="75" y="600"/>
                  </a:cubicBezTo>
                  <a:cubicBezTo>
                    <a:pt x="127" y="649"/>
                    <a:pt x="199" y="676"/>
                    <a:pt x="266" y="676"/>
                  </a:cubicBezTo>
                  <a:cubicBezTo>
                    <a:pt x="362" y="676"/>
                    <a:pt x="448" y="622"/>
                    <a:pt x="452" y="499"/>
                  </a:cubicBezTo>
                  <a:cubicBezTo>
                    <a:pt x="455" y="432"/>
                    <a:pt x="408" y="407"/>
                    <a:pt x="347" y="407"/>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p:nvPr/>
          </p:nvSpPr>
          <p:spPr>
            <a:xfrm>
              <a:off x="3354389" y="2644103"/>
              <a:ext cx="171864" cy="106146"/>
            </a:xfrm>
            <a:custGeom>
              <a:avLst/>
              <a:gdLst/>
              <a:ahLst/>
              <a:cxnLst/>
              <a:rect l="l" t="t" r="r" b="b"/>
              <a:pathLst>
                <a:path w="4689" h="2896" extrusionOk="0">
                  <a:moveTo>
                    <a:pt x="1999" y="0"/>
                  </a:moveTo>
                  <a:cubicBezTo>
                    <a:pt x="1978" y="0"/>
                    <a:pt x="1961" y="6"/>
                    <a:pt x="1953" y="19"/>
                  </a:cubicBezTo>
                  <a:cubicBezTo>
                    <a:pt x="1920" y="58"/>
                    <a:pt x="1871" y="84"/>
                    <a:pt x="1818" y="88"/>
                  </a:cubicBezTo>
                  <a:cubicBezTo>
                    <a:pt x="1790" y="88"/>
                    <a:pt x="1798" y="213"/>
                    <a:pt x="1711" y="213"/>
                  </a:cubicBezTo>
                  <a:cubicBezTo>
                    <a:pt x="1707" y="213"/>
                    <a:pt x="1704" y="213"/>
                    <a:pt x="1701" y="212"/>
                  </a:cubicBezTo>
                  <a:cubicBezTo>
                    <a:pt x="1697" y="212"/>
                    <a:pt x="1693" y="212"/>
                    <a:pt x="1689" y="212"/>
                  </a:cubicBezTo>
                  <a:cubicBezTo>
                    <a:pt x="1595" y="212"/>
                    <a:pt x="1468" y="323"/>
                    <a:pt x="1468" y="386"/>
                  </a:cubicBezTo>
                  <a:cubicBezTo>
                    <a:pt x="1468" y="452"/>
                    <a:pt x="1480" y="543"/>
                    <a:pt x="1365" y="543"/>
                  </a:cubicBezTo>
                  <a:cubicBezTo>
                    <a:pt x="1362" y="543"/>
                    <a:pt x="1358" y="543"/>
                    <a:pt x="1353" y="543"/>
                  </a:cubicBezTo>
                  <a:cubicBezTo>
                    <a:pt x="1275" y="537"/>
                    <a:pt x="1196" y="520"/>
                    <a:pt x="1124" y="487"/>
                  </a:cubicBezTo>
                  <a:cubicBezTo>
                    <a:pt x="1114" y="494"/>
                    <a:pt x="1080" y="517"/>
                    <a:pt x="1035" y="517"/>
                  </a:cubicBezTo>
                  <a:cubicBezTo>
                    <a:pt x="994" y="517"/>
                    <a:pt x="944" y="499"/>
                    <a:pt x="895" y="432"/>
                  </a:cubicBezTo>
                  <a:cubicBezTo>
                    <a:pt x="777" y="278"/>
                    <a:pt x="597" y="121"/>
                    <a:pt x="492" y="121"/>
                  </a:cubicBezTo>
                  <a:cubicBezTo>
                    <a:pt x="400" y="121"/>
                    <a:pt x="79" y="121"/>
                    <a:pt x="154" y="301"/>
                  </a:cubicBezTo>
                  <a:cubicBezTo>
                    <a:pt x="175" y="263"/>
                    <a:pt x="210" y="241"/>
                    <a:pt x="280" y="241"/>
                  </a:cubicBezTo>
                  <a:cubicBezTo>
                    <a:pt x="289" y="241"/>
                    <a:pt x="298" y="241"/>
                    <a:pt x="308" y="242"/>
                  </a:cubicBezTo>
                  <a:cubicBezTo>
                    <a:pt x="541" y="261"/>
                    <a:pt x="433" y="533"/>
                    <a:pt x="557" y="543"/>
                  </a:cubicBezTo>
                  <a:cubicBezTo>
                    <a:pt x="682" y="553"/>
                    <a:pt x="822" y="737"/>
                    <a:pt x="723" y="737"/>
                  </a:cubicBezTo>
                  <a:cubicBezTo>
                    <a:pt x="720" y="737"/>
                    <a:pt x="717" y="737"/>
                    <a:pt x="715" y="736"/>
                  </a:cubicBezTo>
                  <a:cubicBezTo>
                    <a:pt x="708" y="736"/>
                    <a:pt x="702" y="735"/>
                    <a:pt x="696" y="735"/>
                  </a:cubicBezTo>
                  <a:cubicBezTo>
                    <a:pt x="603" y="735"/>
                    <a:pt x="524" y="810"/>
                    <a:pt x="435" y="810"/>
                  </a:cubicBezTo>
                  <a:cubicBezTo>
                    <a:pt x="420" y="810"/>
                    <a:pt x="403" y="808"/>
                    <a:pt x="387" y="802"/>
                  </a:cubicBezTo>
                  <a:cubicBezTo>
                    <a:pt x="316" y="780"/>
                    <a:pt x="232" y="733"/>
                    <a:pt x="170" y="733"/>
                  </a:cubicBezTo>
                  <a:cubicBezTo>
                    <a:pt x="131" y="733"/>
                    <a:pt x="101" y="751"/>
                    <a:pt x="86" y="802"/>
                  </a:cubicBezTo>
                  <a:cubicBezTo>
                    <a:pt x="48" y="935"/>
                    <a:pt x="0" y="1074"/>
                    <a:pt x="140" y="1074"/>
                  </a:cubicBezTo>
                  <a:cubicBezTo>
                    <a:pt x="144" y="1074"/>
                    <a:pt x="149" y="1074"/>
                    <a:pt x="154" y="1074"/>
                  </a:cubicBezTo>
                  <a:cubicBezTo>
                    <a:pt x="161" y="1073"/>
                    <a:pt x="167" y="1073"/>
                    <a:pt x="173" y="1073"/>
                  </a:cubicBezTo>
                  <a:cubicBezTo>
                    <a:pt x="306" y="1073"/>
                    <a:pt x="274" y="1177"/>
                    <a:pt x="174" y="1280"/>
                  </a:cubicBezTo>
                  <a:cubicBezTo>
                    <a:pt x="137" y="1316"/>
                    <a:pt x="145" y="1325"/>
                    <a:pt x="172" y="1325"/>
                  </a:cubicBezTo>
                  <a:cubicBezTo>
                    <a:pt x="198" y="1325"/>
                    <a:pt x="242" y="1317"/>
                    <a:pt x="281" y="1317"/>
                  </a:cubicBezTo>
                  <a:cubicBezTo>
                    <a:pt x="318" y="1317"/>
                    <a:pt x="351" y="1325"/>
                    <a:pt x="357" y="1356"/>
                  </a:cubicBezTo>
                  <a:cubicBezTo>
                    <a:pt x="377" y="1454"/>
                    <a:pt x="462" y="1464"/>
                    <a:pt x="426" y="1618"/>
                  </a:cubicBezTo>
                  <a:cubicBezTo>
                    <a:pt x="400" y="1716"/>
                    <a:pt x="420" y="1912"/>
                    <a:pt x="426" y="2057"/>
                  </a:cubicBezTo>
                  <a:cubicBezTo>
                    <a:pt x="528" y="2057"/>
                    <a:pt x="665" y="2047"/>
                    <a:pt x="695" y="2004"/>
                  </a:cubicBezTo>
                  <a:cubicBezTo>
                    <a:pt x="744" y="1939"/>
                    <a:pt x="901" y="1801"/>
                    <a:pt x="986" y="1801"/>
                  </a:cubicBezTo>
                  <a:cubicBezTo>
                    <a:pt x="1032" y="1801"/>
                    <a:pt x="1081" y="1812"/>
                    <a:pt x="1124" y="1812"/>
                  </a:cubicBezTo>
                  <a:cubicBezTo>
                    <a:pt x="1162" y="1812"/>
                    <a:pt x="1196" y="1804"/>
                    <a:pt x="1219" y="1772"/>
                  </a:cubicBezTo>
                  <a:cubicBezTo>
                    <a:pt x="1241" y="1741"/>
                    <a:pt x="1308" y="1728"/>
                    <a:pt x="1380" y="1728"/>
                  </a:cubicBezTo>
                  <a:cubicBezTo>
                    <a:pt x="1470" y="1728"/>
                    <a:pt x="1568" y="1749"/>
                    <a:pt x="1596" y="1781"/>
                  </a:cubicBezTo>
                  <a:cubicBezTo>
                    <a:pt x="1648" y="1840"/>
                    <a:pt x="1802" y="1886"/>
                    <a:pt x="1838" y="1886"/>
                  </a:cubicBezTo>
                  <a:cubicBezTo>
                    <a:pt x="1875" y="1886"/>
                    <a:pt x="1895" y="1966"/>
                    <a:pt x="1981" y="1966"/>
                  </a:cubicBezTo>
                  <a:cubicBezTo>
                    <a:pt x="1985" y="1966"/>
                    <a:pt x="1990" y="1965"/>
                    <a:pt x="1995" y="1965"/>
                  </a:cubicBezTo>
                  <a:cubicBezTo>
                    <a:pt x="2005" y="1964"/>
                    <a:pt x="2016" y="1963"/>
                    <a:pt x="2027" y="1963"/>
                  </a:cubicBezTo>
                  <a:cubicBezTo>
                    <a:pt x="2126" y="1963"/>
                    <a:pt x="2274" y="2000"/>
                    <a:pt x="2274" y="2053"/>
                  </a:cubicBezTo>
                  <a:cubicBezTo>
                    <a:pt x="2274" y="2112"/>
                    <a:pt x="2343" y="2168"/>
                    <a:pt x="2421" y="2168"/>
                  </a:cubicBezTo>
                  <a:cubicBezTo>
                    <a:pt x="2495" y="2168"/>
                    <a:pt x="2562" y="2352"/>
                    <a:pt x="2638" y="2352"/>
                  </a:cubicBezTo>
                  <a:cubicBezTo>
                    <a:pt x="2640" y="2352"/>
                    <a:pt x="2642" y="2352"/>
                    <a:pt x="2644" y="2351"/>
                  </a:cubicBezTo>
                  <a:cubicBezTo>
                    <a:pt x="2667" y="2348"/>
                    <a:pt x="2698" y="2346"/>
                    <a:pt x="2730" y="2346"/>
                  </a:cubicBezTo>
                  <a:cubicBezTo>
                    <a:pt x="2802" y="2346"/>
                    <a:pt x="2877" y="2357"/>
                    <a:pt x="2877" y="2391"/>
                  </a:cubicBezTo>
                  <a:cubicBezTo>
                    <a:pt x="2880" y="2528"/>
                    <a:pt x="2900" y="2663"/>
                    <a:pt x="2936" y="2794"/>
                  </a:cubicBezTo>
                  <a:cubicBezTo>
                    <a:pt x="2947" y="2786"/>
                    <a:pt x="2962" y="2781"/>
                    <a:pt x="2976" y="2781"/>
                  </a:cubicBezTo>
                  <a:cubicBezTo>
                    <a:pt x="2986" y="2781"/>
                    <a:pt x="2995" y="2783"/>
                    <a:pt x="3004" y="2787"/>
                  </a:cubicBezTo>
                  <a:cubicBezTo>
                    <a:pt x="3015" y="2794"/>
                    <a:pt x="3034" y="2795"/>
                    <a:pt x="3057" y="2795"/>
                  </a:cubicBezTo>
                  <a:cubicBezTo>
                    <a:pt x="3073" y="2795"/>
                    <a:pt x="3092" y="2795"/>
                    <a:pt x="3110" y="2795"/>
                  </a:cubicBezTo>
                  <a:cubicBezTo>
                    <a:pt x="3164" y="2795"/>
                    <a:pt x="3221" y="2801"/>
                    <a:pt x="3237" y="2849"/>
                  </a:cubicBezTo>
                  <a:cubicBezTo>
                    <a:pt x="3246" y="2881"/>
                    <a:pt x="3284" y="2896"/>
                    <a:pt x="3330" y="2896"/>
                  </a:cubicBezTo>
                  <a:cubicBezTo>
                    <a:pt x="3417" y="2896"/>
                    <a:pt x="3531" y="2842"/>
                    <a:pt x="3522" y="2748"/>
                  </a:cubicBezTo>
                  <a:cubicBezTo>
                    <a:pt x="3512" y="2604"/>
                    <a:pt x="3951" y="2604"/>
                    <a:pt x="3987" y="2476"/>
                  </a:cubicBezTo>
                  <a:cubicBezTo>
                    <a:pt x="4023" y="2355"/>
                    <a:pt x="4071" y="2147"/>
                    <a:pt x="4161" y="2147"/>
                  </a:cubicBezTo>
                  <a:cubicBezTo>
                    <a:pt x="4168" y="2147"/>
                    <a:pt x="4176" y="2149"/>
                    <a:pt x="4184" y="2152"/>
                  </a:cubicBezTo>
                  <a:cubicBezTo>
                    <a:pt x="4193" y="2155"/>
                    <a:pt x="4201" y="2157"/>
                    <a:pt x="4209" y="2157"/>
                  </a:cubicBezTo>
                  <a:cubicBezTo>
                    <a:pt x="4294" y="2157"/>
                    <a:pt x="4355" y="1997"/>
                    <a:pt x="4434" y="1997"/>
                  </a:cubicBezTo>
                  <a:cubicBezTo>
                    <a:pt x="4437" y="1997"/>
                    <a:pt x="4440" y="1997"/>
                    <a:pt x="4442" y="1998"/>
                  </a:cubicBezTo>
                  <a:cubicBezTo>
                    <a:pt x="4515" y="2009"/>
                    <a:pt x="4572" y="2059"/>
                    <a:pt x="4655" y="2059"/>
                  </a:cubicBezTo>
                  <a:cubicBezTo>
                    <a:pt x="4665" y="2059"/>
                    <a:pt x="4677" y="2058"/>
                    <a:pt x="4688" y="2057"/>
                  </a:cubicBezTo>
                  <a:lnTo>
                    <a:pt x="4655" y="1840"/>
                  </a:lnTo>
                  <a:cubicBezTo>
                    <a:pt x="4655" y="1840"/>
                    <a:pt x="4461" y="1741"/>
                    <a:pt x="4375" y="1741"/>
                  </a:cubicBezTo>
                  <a:cubicBezTo>
                    <a:pt x="4371" y="1741"/>
                    <a:pt x="4367" y="1742"/>
                    <a:pt x="4364" y="1742"/>
                  </a:cubicBezTo>
                  <a:cubicBezTo>
                    <a:pt x="4362" y="1742"/>
                    <a:pt x="4360" y="1742"/>
                    <a:pt x="4358" y="1742"/>
                  </a:cubicBezTo>
                  <a:cubicBezTo>
                    <a:pt x="4279" y="1742"/>
                    <a:pt x="4154" y="1567"/>
                    <a:pt x="4023" y="1519"/>
                  </a:cubicBezTo>
                  <a:cubicBezTo>
                    <a:pt x="3889" y="1470"/>
                    <a:pt x="3705" y="1385"/>
                    <a:pt x="3646" y="1297"/>
                  </a:cubicBezTo>
                  <a:cubicBezTo>
                    <a:pt x="3591" y="1211"/>
                    <a:pt x="3345" y="1123"/>
                    <a:pt x="3319" y="1054"/>
                  </a:cubicBezTo>
                  <a:cubicBezTo>
                    <a:pt x="3283" y="959"/>
                    <a:pt x="3234" y="867"/>
                    <a:pt x="3175" y="782"/>
                  </a:cubicBezTo>
                  <a:cubicBezTo>
                    <a:pt x="3106" y="697"/>
                    <a:pt x="3106" y="579"/>
                    <a:pt x="3037" y="569"/>
                  </a:cubicBezTo>
                  <a:cubicBezTo>
                    <a:pt x="2972" y="563"/>
                    <a:pt x="2556" y="569"/>
                    <a:pt x="2556" y="514"/>
                  </a:cubicBezTo>
                  <a:cubicBezTo>
                    <a:pt x="2556" y="455"/>
                    <a:pt x="2526" y="186"/>
                    <a:pt x="2438" y="163"/>
                  </a:cubicBezTo>
                  <a:cubicBezTo>
                    <a:pt x="2349" y="143"/>
                    <a:pt x="2235" y="124"/>
                    <a:pt x="2185" y="78"/>
                  </a:cubicBezTo>
                  <a:cubicBezTo>
                    <a:pt x="2152" y="42"/>
                    <a:pt x="2058" y="0"/>
                    <a:pt x="1999"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249815" y="2683469"/>
              <a:ext cx="237288" cy="199939"/>
            </a:xfrm>
            <a:custGeom>
              <a:avLst/>
              <a:gdLst/>
              <a:ahLst/>
              <a:cxnLst/>
              <a:rect l="l" t="t" r="r" b="b"/>
              <a:pathLst>
                <a:path w="6474" h="5455" extrusionOk="0">
                  <a:moveTo>
                    <a:pt x="165" y="1"/>
                  </a:moveTo>
                  <a:cubicBezTo>
                    <a:pt x="58" y="1"/>
                    <a:pt x="143" y="170"/>
                    <a:pt x="75" y="170"/>
                  </a:cubicBezTo>
                  <a:cubicBezTo>
                    <a:pt x="0" y="170"/>
                    <a:pt x="62" y="390"/>
                    <a:pt x="85" y="442"/>
                  </a:cubicBezTo>
                  <a:cubicBezTo>
                    <a:pt x="111" y="494"/>
                    <a:pt x="36" y="779"/>
                    <a:pt x="85" y="789"/>
                  </a:cubicBezTo>
                  <a:cubicBezTo>
                    <a:pt x="138" y="802"/>
                    <a:pt x="256" y="1012"/>
                    <a:pt x="242" y="1051"/>
                  </a:cubicBezTo>
                  <a:cubicBezTo>
                    <a:pt x="229" y="1087"/>
                    <a:pt x="357" y="1218"/>
                    <a:pt x="357" y="1307"/>
                  </a:cubicBezTo>
                  <a:cubicBezTo>
                    <a:pt x="357" y="1399"/>
                    <a:pt x="475" y="1503"/>
                    <a:pt x="541" y="1503"/>
                  </a:cubicBezTo>
                  <a:cubicBezTo>
                    <a:pt x="603" y="1503"/>
                    <a:pt x="695" y="1543"/>
                    <a:pt x="668" y="1618"/>
                  </a:cubicBezTo>
                  <a:cubicBezTo>
                    <a:pt x="642" y="1693"/>
                    <a:pt x="708" y="1815"/>
                    <a:pt x="629" y="1815"/>
                  </a:cubicBezTo>
                  <a:cubicBezTo>
                    <a:pt x="547" y="1815"/>
                    <a:pt x="564" y="2034"/>
                    <a:pt x="498" y="2073"/>
                  </a:cubicBezTo>
                  <a:cubicBezTo>
                    <a:pt x="436" y="2109"/>
                    <a:pt x="485" y="2342"/>
                    <a:pt x="537" y="2368"/>
                  </a:cubicBezTo>
                  <a:cubicBezTo>
                    <a:pt x="590" y="2394"/>
                    <a:pt x="704" y="2460"/>
                    <a:pt x="691" y="2552"/>
                  </a:cubicBezTo>
                  <a:cubicBezTo>
                    <a:pt x="678" y="2640"/>
                    <a:pt x="963" y="2784"/>
                    <a:pt x="1055" y="2797"/>
                  </a:cubicBezTo>
                  <a:cubicBezTo>
                    <a:pt x="1147" y="2811"/>
                    <a:pt x="1156" y="2938"/>
                    <a:pt x="1209" y="2991"/>
                  </a:cubicBezTo>
                  <a:cubicBezTo>
                    <a:pt x="1261" y="3043"/>
                    <a:pt x="1170" y="3145"/>
                    <a:pt x="1183" y="3210"/>
                  </a:cubicBezTo>
                  <a:cubicBezTo>
                    <a:pt x="1199" y="3276"/>
                    <a:pt x="1314" y="3325"/>
                    <a:pt x="1301" y="3430"/>
                  </a:cubicBezTo>
                  <a:cubicBezTo>
                    <a:pt x="1294" y="3492"/>
                    <a:pt x="1399" y="3597"/>
                    <a:pt x="1484" y="3688"/>
                  </a:cubicBezTo>
                  <a:cubicBezTo>
                    <a:pt x="1510" y="3679"/>
                    <a:pt x="1540" y="3675"/>
                    <a:pt x="1566" y="3672"/>
                  </a:cubicBezTo>
                  <a:cubicBezTo>
                    <a:pt x="1633" y="3672"/>
                    <a:pt x="1646" y="3617"/>
                    <a:pt x="1678" y="3617"/>
                  </a:cubicBezTo>
                  <a:cubicBezTo>
                    <a:pt x="1688" y="3617"/>
                    <a:pt x="1700" y="3622"/>
                    <a:pt x="1717" y="3636"/>
                  </a:cubicBezTo>
                  <a:cubicBezTo>
                    <a:pt x="1738" y="3653"/>
                    <a:pt x="1761" y="3659"/>
                    <a:pt x="1785" y="3659"/>
                  </a:cubicBezTo>
                  <a:cubicBezTo>
                    <a:pt x="1840" y="3659"/>
                    <a:pt x="1898" y="3629"/>
                    <a:pt x="1946" y="3626"/>
                  </a:cubicBezTo>
                  <a:cubicBezTo>
                    <a:pt x="1947" y="3626"/>
                    <a:pt x="1947" y="3626"/>
                    <a:pt x="1948" y="3626"/>
                  </a:cubicBezTo>
                  <a:cubicBezTo>
                    <a:pt x="2018" y="3626"/>
                    <a:pt x="2196" y="3972"/>
                    <a:pt x="2280" y="4137"/>
                  </a:cubicBezTo>
                  <a:cubicBezTo>
                    <a:pt x="2362" y="4308"/>
                    <a:pt x="2355" y="4367"/>
                    <a:pt x="2467" y="4439"/>
                  </a:cubicBezTo>
                  <a:cubicBezTo>
                    <a:pt x="2578" y="4511"/>
                    <a:pt x="2706" y="4475"/>
                    <a:pt x="2863" y="4638"/>
                  </a:cubicBezTo>
                  <a:cubicBezTo>
                    <a:pt x="3024" y="4802"/>
                    <a:pt x="3436" y="4914"/>
                    <a:pt x="3610" y="4923"/>
                  </a:cubicBezTo>
                  <a:cubicBezTo>
                    <a:pt x="3616" y="4924"/>
                    <a:pt x="3621" y="4924"/>
                    <a:pt x="3627" y="4924"/>
                  </a:cubicBezTo>
                  <a:cubicBezTo>
                    <a:pt x="3776" y="4924"/>
                    <a:pt x="3896" y="4773"/>
                    <a:pt x="4075" y="4773"/>
                  </a:cubicBezTo>
                  <a:cubicBezTo>
                    <a:pt x="4095" y="4773"/>
                    <a:pt x="4116" y="4775"/>
                    <a:pt x="4138" y="4779"/>
                  </a:cubicBezTo>
                  <a:cubicBezTo>
                    <a:pt x="4360" y="4822"/>
                    <a:pt x="4308" y="5107"/>
                    <a:pt x="4390" y="5212"/>
                  </a:cubicBezTo>
                  <a:cubicBezTo>
                    <a:pt x="4472" y="5313"/>
                    <a:pt x="5379" y="5379"/>
                    <a:pt x="5533" y="5425"/>
                  </a:cubicBezTo>
                  <a:cubicBezTo>
                    <a:pt x="5648" y="5444"/>
                    <a:pt x="5762" y="5454"/>
                    <a:pt x="5877" y="5454"/>
                  </a:cubicBezTo>
                  <a:cubicBezTo>
                    <a:pt x="5874" y="5421"/>
                    <a:pt x="5870" y="5392"/>
                    <a:pt x="5867" y="5372"/>
                  </a:cubicBezTo>
                  <a:cubicBezTo>
                    <a:pt x="5854" y="5215"/>
                    <a:pt x="5972" y="5087"/>
                    <a:pt x="6077" y="5035"/>
                  </a:cubicBezTo>
                  <a:cubicBezTo>
                    <a:pt x="6169" y="4989"/>
                    <a:pt x="6270" y="4956"/>
                    <a:pt x="6372" y="4946"/>
                  </a:cubicBezTo>
                  <a:cubicBezTo>
                    <a:pt x="6473" y="4933"/>
                    <a:pt x="6372" y="4727"/>
                    <a:pt x="6293" y="4701"/>
                  </a:cubicBezTo>
                  <a:cubicBezTo>
                    <a:pt x="6214" y="4675"/>
                    <a:pt x="6293" y="4403"/>
                    <a:pt x="6139" y="4337"/>
                  </a:cubicBezTo>
                  <a:cubicBezTo>
                    <a:pt x="5982" y="4272"/>
                    <a:pt x="5844" y="4170"/>
                    <a:pt x="5802" y="4055"/>
                  </a:cubicBezTo>
                  <a:cubicBezTo>
                    <a:pt x="5759" y="3951"/>
                    <a:pt x="5569" y="3846"/>
                    <a:pt x="5582" y="3767"/>
                  </a:cubicBezTo>
                  <a:cubicBezTo>
                    <a:pt x="5595" y="3688"/>
                    <a:pt x="5969" y="3443"/>
                    <a:pt x="5916" y="3302"/>
                  </a:cubicBezTo>
                  <a:cubicBezTo>
                    <a:pt x="5867" y="3158"/>
                    <a:pt x="5622" y="3184"/>
                    <a:pt x="5595" y="3135"/>
                  </a:cubicBezTo>
                  <a:cubicBezTo>
                    <a:pt x="5569" y="3082"/>
                    <a:pt x="5608" y="2899"/>
                    <a:pt x="5543" y="2758"/>
                  </a:cubicBezTo>
                  <a:cubicBezTo>
                    <a:pt x="5477" y="2617"/>
                    <a:pt x="5595" y="2486"/>
                    <a:pt x="5543" y="2411"/>
                  </a:cubicBezTo>
                  <a:cubicBezTo>
                    <a:pt x="5490" y="2332"/>
                    <a:pt x="5569" y="2175"/>
                    <a:pt x="5582" y="2123"/>
                  </a:cubicBezTo>
                  <a:cubicBezTo>
                    <a:pt x="5599" y="2070"/>
                    <a:pt x="5726" y="1992"/>
                    <a:pt x="5713" y="1864"/>
                  </a:cubicBezTo>
                  <a:cubicBezTo>
                    <a:pt x="5703" y="1805"/>
                    <a:pt x="5733" y="1746"/>
                    <a:pt x="5785" y="1716"/>
                  </a:cubicBezTo>
                  <a:cubicBezTo>
                    <a:pt x="5749" y="1585"/>
                    <a:pt x="5730" y="1451"/>
                    <a:pt x="5726" y="1313"/>
                  </a:cubicBezTo>
                  <a:cubicBezTo>
                    <a:pt x="5726" y="1279"/>
                    <a:pt x="5653" y="1269"/>
                    <a:pt x="5581" y="1269"/>
                  </a:cubicBezTo>
                  <a:cubicBezTo>
                    <a:pt x="5550" y="1269"/>
                    <a:pt x="5518" y="1271"/>
                    <a:pt x="5494" y="1274"/>
                  </a:cubicBezTo>
                  <a:cubicBezTo>
                    <a:pt x="5492" y="1274"/>
                    <a:pt x="5490" y="1275"/>
                    <a:pt x="5488" y="1275"/>
                  </a:cubicBezTo>
                  <a:cubicBezTo>
                    <a:pt x="5415" y="1275"/>
                    <a:pt x="5348" y="1091"/>
                    <a:pt x="5271" y="1091"/>
                  </a:cubicBezTo>
                  <a:cubicBezTo>
                    <a:pt x="5196" y="1091"/>
                    <a:pt x="5127" y="1032"/>
                    <a:pt x="5127" y="976"/>
                  </a:cubicBezTo>
                  <a:cubicBezTo>
                    <a:pt x="5127" y="923"/>
                    <a:pt x="4979" y="886"/>
                    <a:pt x="4878" y="886"/>
                  </a:cubicBezTo>
                  <a:cubicBezTo>
                    <a:pt x="4866" y="886"/>
                    <a:pt x="4855" y="887"/>
                    <a:pt x="4845" y="888"/>
                  </a:cubicBezTo>
                  <a:cubicBezTo>
                    <a:pt x="4840" y="888"/>
                    <a:pt x="4835" y="888"/>
                    <a:pt x="4831" y="888"/>
                  </a:cubicBezTo>
                  <a:cubicBezTo>
                    <a:pt x="4748" y="888"/>
                    <a:pt x="4728" y="809"/>
                    <a:pt x="4691" y="809"/>
                  </a:cubicBezTo>
                  <a:cubicBezTo>
                    <a:pt x="4652" y="809"/>
                    <a:pt x="4498" y="763"/>
                    <a:pt x="4449" y="704"/>
                  </a:cubicBezTo>
                  <a:cubicBezTo>
                    <a:pt x="4421" y="671"/>
                    <a:pt x="4323" y="651"/>
                    <a:pt x="4233" y="651"/>
                  </a:cubicBezTo>
                  <a:cubicBezTo>
                    <a:pt x="4161" y="651"/>
                    <a:pt x="4094" y="664"/>
                    <a:pt x="4072" y="694"/>
                  </a:cubicBezTo>
                  <a:cubicBezTo>
                    <a:pt x="4048" y="726"/>
                    <a:pt x="4014" y="735"/>
                    <a:pt x="3976" y="735"/>
                  </a:cubicBezTo>
                  <a:cubicBezTo>
                    <a:pt x="3933" y="735"/>
                    <a:pt x="3885" y="724"/>
                    <a:pt x="3839" y="724"/>
                  </a:cubicBezTo>
                  <a:cubicBezTo>
                    <a:pt x="3751" y="724"/>
                    <a:pt x="3597" y="858"/>
                    <a:pt x="3548" y="927"/>
                  </a:cubicBezTo>
                  <a:cubicBezTo>
                    <a:pt x="3518" y="969"/>
                    <a:pt x="3381" y="979"/>
                    <a:pt x="3276" y="979"/>
                  </a:cubicBezTo>
                  <a:cubicBezTo>
                    <a:pt x="3283" y="1061"/>
                    <a:pt x="3283" y="1130"/>
                    <a:pt x="3266" y="1150"/>
                  </a:cubicBezTo>
                  <a:cubicBezTo>
                    <a:pt x="3217" y="1225"/>
                    <a:pt x="2840" y="1297"/>
                    <a:pt x="2559" y="1307"/>
                  </a:cubicBezTo>
                  <a:cubicBezTo>
                    <a:pt x="2555" y="1307"/>
                    <a:pt x="2551" y="1307"/>
                    <a:pt x="2548" y="1307"/>
                  </a:cubicBezTo>
                  <a:cubicBezTo>
                    <a:pt x="2276" y="1307"/>
                    <a:pt x="2256" y="947"/>
                    <a:pt x="1959" y="947"/>
                  </a:cubicBezTo>
                  <a:cubicBezTo>
                    <a:pt x="1740" y="947"/>
                    <a:pt x="1576" y="747"/>
                    <a:pt x="1563" y="560"/>
                  </a:cubicBezTo>
                  <a:cubicBezTo>
                    <a:pt x="1435" y="511"/>
                    <a:pt x="1310" y="426"/>
                    <a:pt x="1327" y="390"/>
                  </a:cubicBezTo>
                  <a:cubicBezTo>
                    <a:pt x="1350" y="343"/>
                    <a:pt x="1405" y="80"/>
                    <a:pt x="1306" y="80"/>
                  </a:cubicBezTo>
                  <a:cubicBezTo>
                    <a:pt x="1294" y="80"/>
                    <a:pt x="1281" y="84"/>
                    <a:pt x="1265" y="92"/>
                  </a:cubicBezTo>
                  <a:cubicBezTo>
                    <a:pt x="1119" y="164"/>
                    <a:pt x="920" y="381"/>
                    <a:pt x="664" y="381"/>
                  </a:cubicBezTo>
                  <a:cubicBezTo>
                    <a:pt x="644" y="381"/>
                    <a:pt x="624" y="379"/>
                    <a:pt x="603" y="377"/>
                  </a:cubicBezTo>
                  <a:cubicBezTo>
                    <a:pt x="318" y="337"/>
                    <a:pt x="527" y="314"/>
                    <a:pt x="383" y="249"/>
                  </a:cubicBezTo>
                  <a:cubicBezTo>
                    <a:pt x="242" y="183"/>
                    <a:pt x="331" y="29"/>
                    <a:pt x="190" y="3"/>
                  </a:cubicBezTo>
                  <a:cubicBezTo>
                    <a:pt x="181" y="1"/>
                    <a:pt x="173" y="1"/>
                    <a:pt x="165" y="1"/>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a:off x="3280165" y="2445771"/>
              <a:ext cx="489348" cy="227539"/>
            </a:xfrm>
            <a:custGeom>
              <a:avLst/>
              <a:gdLst/>
              <a:ahLst/>
              <a:cxnLst/>
              <a:rect l="l" t="t" r="r" b="b"/>
              <a:pathLst>
                <a:path w="13351" h="6208" extrusionOk="0">
                  <a:moveTo>
                    <a:pt x="4613" y="3811"/>
                  </a:moveTo>
                  <a:cubicBezTo>
                    <a:pt x="4761" y="3811"/>
                    <a:pt x="5047" y="3879"/>
                    <a:pt x="4987" y="3962"/>
                  </a:cubicBezTo>
                  <a:cubicBezTo>
                    <a:pt x="4979" y="3973"/>
                    <a:pt x="4958" y="3977"/>
                    <a:pt x="4929" y="3977"/>
                  </a:cubicBezTo>
                  <a:cubicBezTo>
                    <a:pt x="4811" y="3977"/>
                    <a:pt x="4558" y="3902"/>
                    <a:pt x="4531" y="3841"/>
                  </a:cubicBezTo>
                  <a:cubicBezTo>
                    <a:pt x="4523" y="3820"/>
                    <a:pt x="4559" y="3811"/>
                    <a:pt x="4613" y="3811"/>
                  </a:cubicBezTo>
                  <a:close/>
                  <a:moveTo>
                    <a:pt x="10802" y="3774"/>
                  </a:moveTo>
                  <a:cubicBezTo>
                    <a:pt x="10812" y="3774"/>
                    <a:pt x="10819" y="3774"/>
                    <a:pt x="10824" y="3776"/>
                  </a:cubicBezTo>
                  <a:cubicBezTo>
                    <a:pt x="10890" y="3795"/>
                    <a:pt x="10759" y="3930"/>
                    <a:pt x="10487" y="3930"/>
                  </a:cubicBezTo>
                  <a:cubicBezTo>
                    <a:pt x="10348" y="3930"/>
                    <a:pt x="10123" y="3894"/>
                    <a:pt x="9903" y="3894"/>
                  </a:cubicBezTo>
                  <a:cubicBezTo>
                    <a:pt x="9695" y="3894"/>
                    <a:pt x="9491" y="3926"/>
                    <a:pt x="9373" y="4054"/>
                  </a:cubicBezTo>
                  <a:cubicBezTo>
                    <a:pt x="9131" y="4316"/>
                    <a:pt x="9304" y="4450"/>
                    <a:pt x="9200" y="4470"/>
                  </a:cubicBezTo>
                  <a:cubicBezTo>
                    <a:pt x="9197" y="4471"/>
                    <a:pt x="9194" y="4471"/>
                    <a:pt x="9191" y="4471"/>
                  </a:cubicBezTo>
                  <a:cubicBezTo>
                    <a:pt x="9082" y="4471"/>
                    <a:pt x="9026" y="4070"/>
                    <a:pt x="9157" y="3939"/>
                  </a:cubicBezTo>
                  <a:cubicBezTo>
                    <a:pt x="9253" y="3841"/>
                    <a:pt x="9506" y="3784"/>
                    <a:pt x="9740" y="3784"/>
                  </a:cubicBezTo>
                  <a:cubicBezTo>
                    <a:pt x="9833" y="3784"/>
                    <a:pt x="9923" y="3793"/>
                    <a:pt x="9999" y="3812"/>
                  </a:cubicBezTo>
                  <a:cubicBezTo>
                    <a:pt x="10059" y="3827"/>
                    <a:pt x="10129" y="3833"/>
                    <a:pt x="10203" y="3833"/>
                  </a:cubicBezTo>
                  <a:cubicBezTo>
                    <a:pt x="10439" y="3833"/>
                    <a:pt x="10712" y="3774"/>
                    <a:pt x="10802" y="3774"/>
                  </a:cubicBezTo>
                  <a:close/>
                  <a:moveTo>
                    <a:pt x="7713" y="1"/>
                  </a:moveTo>
                  <a:cubicBezTo>
                    <a:pt x="7592" y="1"/>
                    <a:pt x="7394" y="50"/>
                    <a:pt x="7381" y="107"/>
                  </a:cubicBezTo>
                  <a:cubicBezTo>
                    <a:pt x="7368" y="179"/>
                    <a:pt x="6975" y="238"/>
                    <a:pt x="6903" y="267"/>
                  </a:cubicBezTo>
                  <a:cubicBezTo>
                    <a:pt x="6831" y="297"/>
                    <a:pt x="6540" y="339"/>
                    <a:pt x="6438" y="352"/>
                  </a:cubicBezTo>
                  <a:cubicBezTo>
                    <a:pt x="6336" y="369"/>
                    <a:pt x="6232" y="457"/>
                    <a:pt x="6104" y="457"/>
                  </a:cubicBezTo>
                  <a:cubicBezTo>
                    <a:pt x="5973" y="457"/>
                    <a:pt x="5727" y="470"/>
                    <a:pt x="5609" y="559"/>
                  </a:cubicBezTo>
                  <a:cubicBezTo>
                    <a:pt x="5562" y="593"/>
                    <a:pt x="5503" y="602"/>
                    <a:pt x="5443" y="602"/>
                  </a:cubicBezTo>
                  <a:cubicBezTo>
                    <a:pt x="5385" y="602"/>
                    <a:pt x="5326" y="594"/>
                    <a:pt x="5277" y="594"/>
                  </a:cubicBezTo>
                  <a:cubicBezTo>
                    <a:pt x="5254" y="594"/>
                    <a:pt x="5233" y="596"/>
                    <a:pt x="5216" y="601"/>
                  </a:cubicBezTo>
                  <a:cubicBezTo>
                    <a:pt x="5193" y="609"/>
                    <a:pt x="5166" y="612"/>
                    <a:pt x="5138" y="612"/>
                  </a:cubicBezTo>
                  <a:cubicBezTo>
                    <a:pt x="5088" y="612"/>
                    <a:pt x="5035" y="604"/>
                    <a:pt x="4994" y="604"/>
                  </a:cubicBezTo>
                  <a:cubicBezTo>
                    <a:pt x="4971" y="604"/>
                    <a:pt x="4952" y="607"/>
                    <a:pt x="4941" y="614"/>
                  </a:cubicBezTo>
                  <a:cubicBezTo>
                    <a:pt x="4898" y="644"/>
                    <a:pt x="4911" y="821"/>
                    <a:pt x="4957" y="893"/>
                  </a:cubicBezTo>
                  <a:cubicBezTo>
                    <a:pt x="5000" y="962"/>
                    <a:pt x="5232" y="994"/>
                    <a:pt x="5246" y="1037"/>
                  </a:cubicBezTo>
                  <a:cubicBezTo>
                    <a:pt x="5262" y="1080"/>
                    <a:pt x="5013" y="1080"/>
                    <a:pt x="4898" y="1096"/>
                  </a:cubicBezTo>
                  <a:cubicBezTo>
                    <a:pt x="4780" y="1109"/>
                    <a:pt x="4810" y="1253"/>
                    <a:pt x="4839" y="1329"/>
                  </a:cubicBezTo>
                  <a:cubicBezTo>
                    <a:pt x="4869" y="1401"/>
                    <a:pt x="4725" y="1473"/>
                    <a:pt x="4633" y="1502"/>
                  </a:cubicBezTo>
                  <a:cubicBezTo>
                    <a:pt x="4545" y="1532"/>
                    <a:pt x="4633" y="1676"/>
                    <a:pt x="4721" y="1676"/>
                  </a:cubicBezTo>
                  <a:cubicBezTo>
                    <a:pt x="4810" y="1676"/>
                    <a:pt x="4882" y="1748"/>
                    <a:pt x="4954" y="1748"/>
                  </a:cubicBezTo>
                  <a:cubicBezTo>
                    <a:pt x="5026" y="1748"/>
                    <a:pt x="5042" y="1895"/>
                    <a:pt x="5042" y="1980"/>
                  </a:cubicBezTo>
                  <a:cubicBezTo>
                    <a:pt x="5042" y="2069"/>
                    <a:pt x="4954" y="2098"/>
                    <a:pt x="4836" y="2098"/>
                  </a:cubicBezTo>
                  <a:cubicBezTo>
                    <a:pt x="4718" y="2098"/>
                    <a:pt x="4662" y="2010"/>
                    <a:pt x="4590" y="1997"/>
                  </a:cubicBezTo>
                  <a:cubicBezTo>
                    <a:pt x="4587" y="1996"/>
                    <a:pt x="4583" y="1996"/>
                    <a:pt x="4580" y="1996"/>
                  </a:cubicBezTo>
                  <a:cubicBezTo>
                    <a:pt x="4520" y="1996"/>
                    <a:pt x="4529" y="2129"/>
                    <a:pt x="4476" y="2154"/>
                  </a:cubicBezTo>
                  <a:cubicBezTo>
                    <a:pt x="4470" y="2157"/>
                    <a:pt x="4464" y="2158"/>
                    <a:pt x="4459" y="2158"/>
                  </a:cubicBezTo>
                  <a:cubicBezTo>
                    <a:pt x="4413" y="2158"/>
                    <a:pt x="4392" y="2053"/>
                    <a:pt x="4315" y="2053"/>
                  </a:cubicBezTo>
                  <a:cubicBezTo>
                    <a:pt x="4227" y="2053"/>
                    <a:pt x="4125" y="2039"/>
                    <a:pt x="4096" y="1951"/>
                  </a:cubicBezTo>
                  <a:cubicBezTo>
                    <a:pt x="4080" y="1905"/>
                    <a:pt x="4013" y="1879"/>
                    <a:pt x="3941" y="1879"/>
                  </a:cubicBezTo>
                  <a:cubicBezTo>
                    <a:pt x="3881" y="1879"/>
                    <a:pt x="3817" y="1897"/>
                    <a:pt x="3778" y="1938"/>
                  </a:cubicBezTo>
                  <a:cubicBezTo>
                    <a:pt x="3742" y="1973"/>
                    <a:pt x="3716" y="1987"/>
                    <a:pt x="3693" y="1987"/>
                  </a:cubicBezTo>
                  <a:cubicBezTo>
                    <a:pt x="3659" y="1987"/>
                    <a:pt x="3631" y="1957"/>
                    <a:pt x="3588" y="1921"/>
                  </a:cubicBezTo>
                  <a:cubicBezTo>
                    <a:pt x="3572" y="1909"/>
                    <a:pt x="3548" y="1904"/>
                    <a:pt x="3521" y="1904"/>
                  </a:cubicBezTo>
                  <a:cubicBezTo>
                    <a:pt x="3427" y="1904"/>
                    <a:pt x="3290" y="1968"/>
                    <a:pt x="3267" y="2026"/>
                  </a:cubicBezTo>
                  <a:cubicBezTo>
                    <a:pt x="3251" y="2069"/>
                    <a:pt x="3189" y="2097"/>
                    <a:pt x="3116" y="2097"/>
                  </a:cubicBezTo>
                  <a:cubicBezTo>
                    <a:pt x="3066" y="2097"/>
                    <a:pt x="3011" y="2083"/>
                    <a:pt x="2962" y="2053"/>
                  </a:cubicBezTo>
                  <a:cubicBezTo>
                    <a:pt x="2900" y="2013"/>
                    <a:pt x="2851" y="1987"/>
                    <a:pt x="2818" y="1987"/>
                  </a:cubicBezTo>
                  <a:cubicBezTo>
                    <a:pt x="2791" y="1987"/>
                    <a:pt x="2776" y="2006"/>
                    <a:pt x="2776" y="2053"/>
                  </a:cubicBezTo>
                  <a:cubicBezTo>
                    <a:pt x="2776" y="2088"/>
                    <a:pt x="2766" y="2101"/>
                    <a:pt x="2752" y="2101"/>
                  </a:cubicBezTo>
                  <a:cubicBezTo>
                    <a:pt x="2726" y="2101"/>
                    <a:pt x="2687" y="2049"/>
                    <a:pt x="2687" y="2010"/>
                  </a:cubicBezTo>
                  <a:cubicBezTo>
                    <a:pt x="2687" y="1951"/>
                    <a:pt x="2497" y="1836"/>
                    <a:pt x="2412" y="1777"/>
                  </a:cubicBezTo>
                  <a:cubicBezTo>
                    <a:pt x="2323" y="1718"/>
                    <a:pt x="2048" y="1718"/>
                    <a:pt x="2032" y="1663"/>
                  </a:cubicBezTo>
                  <a:cubicBezTo>
                    <a:pt x="2025" y="1629"/>
                    <a:pt x="1966" y="1601"/>
                    <a:pt x="1909" y="1601"/>
                  </a:cubicBezTo>
                  <a:cubicBezTo>
                    <a:pt x="1864" y="1601"/>
                    <a:pt x="1819" y="1618"/>
                    <a:pt x="1799" y="1663"/>
                  </a:cubicBezTo>
                  <a:cubicBezTo>
                    <a:pt x="1783" y="1702"/>
                    <a:pt x="1762" y="1715"/>
                    <a:pt x="1740" y="1715"/>
                  </a:cubicBezTo>
                  <a:cubicBezTo>
                    <a:pt x="1703" y="1715"/>
                    <a:pt x="1662" y="1681"/>
                    <a:pt x="1626" y="1663"/>
                  </a:cubicBezTo>
                  <a:cubicBezTo>
                    <a:pt x="1616" y="1658"/>
                    <a:pt x="1604" y="1656"/>
                    <a:pt x="1592" y="1656"/>
                  </a:cubicBezTo>
                  <a:cubicBezTo>
                    <a:pt x="1527" y="1656"/>
                    <a:pt x="1429" y="1710"/>
                    <a:pt x="1380" y="1735"/>
                  </a:cubicBezTo>
                  <a:cubicBezTo>
                    <a:pt x="1324" y="1764"/>
                    <a:pt x="1134" y="1895"/>
                    <a:pt x="1033" y="1895"/>
                  </a:cubicBezTo>
                  <a:cubicBezTo>
                    <a:pt x="928" y="1895"/>
                    <a:pt x="987" y="2026"/>
                    <a:pt x="856" y="2053"/>
                  </a:cubicBezTo>
                  <a:cubicBezTo>
                    <a:pt x="728" y="2082"/>
                    <a:pt x="754" y="2170"/>
                    <a:pt x="771" y="2229"/>
                  </a:cubicBezTo>
                  <a:cubicBezTo>
                    <a:pt x="784" y="2285"/>
                    <a:pt x="856" y="2387"/>
                    <a:pt x="741" y="2433"/>
                  </a:cubicBezTo>
                  <a:cubicBezTo>
                    <a:pt x="729" y="2437"/>
                    <a:pt x="717" y="2440"/>
                    <a:pt x="706" y="2440"/>
                  </a:cubicBezTo>
                  <a:cubicBezTo>
                    <a:pt x="614" y="2440"/>
                    <a:pt x="570" y="2281"/>
                    <a:pt x="479" y="2216"/>
                  </a:cubicBezTo>
                  <a:cubicBezTo>
                    <a:pt x="453" y="2197"/>
                    <a:pt x="427" y="2188"/>
                    <a:pt x="404" y="2188"/>
                  </a:cubicBezTo>
                  <a:cubicBezTo>
                    <a:pt x="337" y="2188"/>
                    <a:pt x="289" y="2256"/>
                    <a:pt x="289" y="2331"/>
                  </a:cubicBezTo>
                  <a:cubicBezTo>
                    <a:pt x="289" y="2433"/>
                    <a:pt x="174" y="2433"/>
                    <a:pt x="116" y="2537"/>
                  </a:cubicBezTo>
                  <a:cubicBezTo>
                    <a:pt x="57" y="2639"/>
                    <a:pt x="217" y="2652"/>
                    <a:pt x="217" y="2695"/>
                  </a:cubicBezTo>
                  <a:cubicBezTo>
                    <a:pt x="217" y="2740"/>
                    <a:pt x="132" y="2783"/>
                    <a:pt x="102" y="2796"/>
                  </a:cubicBezTo>
                  <a:cubicBezTo>
                    <a:pt x="73" y="2813"/>
                    <a:pt x="1" y="2957"/>
                    <a:pt x="30" y="3003"/>
                  </a:cubicBezTo>
                  <a:cubicBezTo>
                    <a:pt x="60" y="3048"/>
                    <a:pt x="233" y="3032"/>
                    <a:pt x="217" y="3134"/>
                  </a:cubicBezTo>
                  <a:cubicBezTo>
                    <a:pt x="203" y="3223"/>
                    <a:pt x="191" y="3312"/>
                    <a:pt x="248" y="3312"/>
                  </a:cubicBezTo>
                  <a:cubicBezTo>
                    <a:pt x="256" y="3312"/>
                    <a:pt x="265" y="3311"/>
                    <a:pt x="276" y="3307"/>
                  </a:cubicBezTo>
                  <a:cubicBezTo>
                    <a:pt x="318" y="3293"/>
                    <a:pt x="359" y="3290"/>
                    <a:pt x="397" y="3290"/>
                  </a:cubicBezTo>
                  <a:cubicBezTo>
                    <a:pt x="439" y="3290"/>
                    <a:pt x="478" y="3294"/>
                    <a:pt x="509" y="3294"/>
                  </a:cubicBezTo>
                  <a:cubicBezTo>
                    <a:pt x="568" y="3294"/>
                    <a:pt x="610" y="3409"/>
                    <a:pt x="715" y="3527"/>
                  </a:cubicBezTo>
                  <a:cubicBezTo>
                    <a:pt x="817" y="3641"/>
                    <a:pt x="859" y="3700"/>
                    <a:pt x="758" y="3730"/>
                  </a:cubicBezTo>
                  <a:cubicBezTo>
                    <a:pt x="656" y="3763"/>
                    <a:pt x="699" y="3818"/>
                    <a:pt x="830" y="3874"/>
                  </a:cubicBezTo>
                  <a:cubicBezTo>
                    <a:pt x="866" y="3894"/>
                    <a:pt x="902" y="3913"/>
                    <a:pt x="935" y="3939"/>
                  </a:cubicBezTo>
                  <a:cubicBezTo>
                    <a:pt x="957" y="3926"/>
                    <a:pt x="977" y="3910"/>
                    <a:pt x="993" y="3894"/>
                  </a:cubicBezTo>
                  <a:cubicBezTo>
                    <a:pt x="1131" y="3772"/>
                    <a:pt x="1367" y="3658"/>
                    <a:pt x="1570" y="3658"/>
                  </a:cubicBezTo>
                  <a:cubicBezTo>
                    <a:pt x="1609" y="3658"/>
                    <a:pt x="1646" y="3662"/>
                    <a:pt x="1681" y="3671"/>
                  </a:cubicBezTo>
                  <a:cubicBezTo>
                    <a:pt x="1752" y="3689"/>
                    <a:pt x="1818" y="3693"/>
                    <a:pt x="1879" y="3693"/>
                  </a:cubicBezTo>
                  <a:cubicBezTo>
                    <a:pt x="1912" y="3693"/>
                    <a:pt x="1944" y="3692"/>
                    <a:pt x="1974" y="3692"/>
                  </a:cubicBezTo>
                  <a:cubicBezTo>
                    <a:pt x="2063" y="3692"/>
                    <a:pt x="2136" y="3700"/>
                    <a:pt x="2186" y="3769"/>
                  </a:cubicBezTo>
                  <a:cubicBezTo>
                    <a:pt x="2281" y="3903"/>
                    <a:pt x="2186" y="4156"/>
                    <a:pt x="2225" y="4254"/>
                  </a:cubicBezTo>
                  <a:cubicBezTo>
                    <a:pt x="2254" y="4324"/>
                    <a:pt x="2147" y="4347"/>
                    <a:pt x="2030" y="4347"/>
                  </a:cubicBezTo>
                  <a:cubicBezTo>
                    <a:pt x="1987" y="4347"/>
                    <a:pt x="1943" y="4344"/>
                    <a:pt x="1904" y="4339"/>
                  </a:cubicBezTo>
                  <a:cubicBezTo>
                    <a:pt x="1889" y="4337"/>
                    <a:pt x="1872" y="4336"/>
                    <a:pt x="1854" y="4336"/>
                  </a:cubicBezTo>
                  <a:cubicBezTo>
                    <a:pt x="1701" y="4336"/>
                    <a:pt x="1463" y="4407"/>
                    <a:pt x="1498" y="4487"/>
                  </a:cubicBezTo>
                  <a:cubicBezTo>
                    <a:pt x="1529" y="4555"/>
                    <a:pt x="1603" y="4701"/>
                    <a:pt x="1532" y="4701"/>
                  </a:cubicBezTo>
                  <a:cubicBezTo>
                    <a:pt x="1514" y="4701"/>
                    <a:pt x="1487" y="4692"/>
                    <a:pt x="1449" y="4670"/>
                  </a:cubicBezTo>
                  <a:cubicBezTo>
                    <a:pt x="1410" y="4648"/>
                    <a:pt x="1375" y="4639"/>
                    <a:pt x="1346" y="4639"/>
                  </a:cubicBezTo>
                  <a:cubicBezTo>
                    <a:pt x="1231" y="4639"/>
                    <a:pt x="1199" y="4775"/>
                    <a:pt x="1285" y="4775"/>
                  </a:cubicBezTo>
                  <a:cubicBezTo>
                    <a:pt x="1393" y="4775"/>
                    <a:pt x="1537" y="4903"/>
                    <a:pt x="1537" y="4991"/>
                  </a:cubicBezTo>
                  <a:cubicBezTo>
                    <a:pt x="1537" y="5070"/>
                    <a:pt x="1546" y="5243"/>
                    <a:pt x="1626" y="5243"/>
                  </a:cubicBezTo>
                  <a:cubicBezTo>
                    <a:pt x="1632" y="5243"/>
                    <a:pt x="1639" y="5242"/>
                    <a:pt x="1645" y="5240"/>
                  </a:cubicBezTo>
                  <a:cubicBezTo>
                    <a:pt x="1652" y="5238"/>
                    <a:pt x="1658" y="5237"/>
                    <a:pt x="1664" y="5237"/>
                  </a:cubicBezTo>
                  <a:cubicBezTo>
                    <a:pt x="1739" y="5237"/>
                    <a:pt x="1749" y="5378"/>
                    <a:pt x="1867" y="5378"/>
                  </a:cubicBezTo>
                  <a:cubicBezTo>
                    <a:pt x="1870" y="5378"/>
                    <a:pt x="1874" y="5378"/>
                    <a:pt x="1878" y="5378"/>
                  </a:cubicBezTo>
                  <a:cubicBezTo>
                    <a:pt x="1889" y="5377"/>
                    <a:pt x="1900" y="5376"/>
                    <a:pt x="1911" y="5376"/>
                  </a:cubicBezTo>
                  <a:cubicBezTo>
                    <a:pt x="2031" y="5376"/>
                    <a:pt x="2128" y="5427"/>
                    <a:pt x="2032" y="5541"/>
                  </a:cubicBezTo>
                  <a:cubicBezTo>
                    <a:pt x="1934" y="5651"/>
                    <a:pt x="2069" y="5949"/>
                    <a:pt x="2122" y="5949"/>
                  </a:cubicBezTo>
                  <a:cubicBezTo>
                    <a:pt x="2128" y="5949"/>
                    <a:pt x="2133" y="5945"/>
                    <a:pt x="2137" y="5938"/>
                  </a:cubicBezTo>
                  <a:cubicBezTo>
                    <a:pt x="2163" y="5889"/>
                    <a:pt x="2140" y="5784"/>
                    <a:pt x="2179" y="5715"/>
                  </a:cubicBezTo>
                  <a:cubicBezTo>
                    <a:pt x="2104" y="5538"/>
                    <a:pt x="2425" y="5538"/>
                    <a:pt x="2517" y="5538"/>
                  </a:cubicBezTo>
                  <a:cubicBezTo>
                    <a:pt x="2622" y="5538"/>
                    <a:pt x="2805" y="5692"/>
                    <a:pt x="2920" y="5849"/>
                  </a:cubicBezTo>
                  <a:cubicBezTo>
                    <a:pt x="2967" y="5914"/>
                    <a:pt x="3016" y="5933"/>
                    <a:pt x="3057" y="5933"/>
                  </a:cubicBezTo>
                  <a:cubicBezTo>
                    <a:pt x="3112" y="5933"/>
                    <a:pt x="3152" y="5898"/>
                    <a:pt x="3152" y="5898"/>
                  </a:cubicBezTo>
                  <a:lnTo>
                    <a:pt x="3188" y="4450"/>
                  </a:lnTo>
                  <a:lnTo>
                    <a:pt x="4017" y="4231"/>
                  </a:lnTo>
                  <a:cubicBezTo>
                    <a:pt x="4027" y="4211"/>
                    <a:pt x="4034" y="4192"/>
                    <a:pt x="4047" y="4175"/>
                  </a:cubicBezTo>
                  <a:cubicBezTo>
                    <a:pt x="4084" y="4120"/>
                    <a:pt x="4127" y="4101"/>
                    <a:pt x="4168" y="4101"/>
                  </a:cubicBezTo>
                  <a:cubicBezTo>
                    <a:pt x="4243" y="4101"/>
                    <a:pt x="4313" y="4162"/>
                    <a:pt x="4345" y="4185"/>
                  </a:cubicBezTo>
                  <a:cubicBezTo>
                    <a:pt x="4348" y="4187"/>
                    <a:pt x="4350" y="4188"/>
                    <a:pt x="4353" y="4188"/>
                  </a:cubicBezTo>
                  <a:cubicBezTo>
                    <a:pt x="4384" y="4188"/>
                    <a:pt x="4373" y="4031"/>
                    <a:pt x="4474" y="4031"/>
                  </a:cubicBezTo>
                  <a:cubicBezTo>
                    <a:pt x="4477" y="4031"/>
                    <a:pt x="4479" y="4031"/>
                    <a:pt x="4482" y="4031"/>
                  </a:cubicBezTo>
                  <a:cubicBezTo>
                    <a:pt x="4597" y="4038"/>
                    <a:pt x="4472" y="4224"/>
                    <a:pt x="4561" y="4224"/>
                  </a:cubicBezTo>
                  <a:cubicBezTo>
                    <a:pt x="4626" y="4224"/>
                    <a:pt x="4784" y="4464"/>
                    <a:pt x="4735" y="4654"/>
                  </a:cubicBezTo>
                  <a:cubicBezTo>
                    <a:pt x="4862" y="4758"/>
                    <a:pt x="5095" y="5007"/>
                    <a:pt x="5118" y="5073"/>
                  </a:cubicBezTo>
                  <a:cubicBezTo>
                    <a:pt x="5124" y="5090"/>
                    <a:pt x="5147" y="5097"/>
                    <a:pt x="5179" y="5097"/>
                  </a:cubicBezTo>
                  <a:cubicBezTo>
                    <a:pt x="5272" y="5097"/>
                    <a:pt x="5443" y="5043"/>
                    <a:pt x="5518" y="5043"/>
                  </a:cubicBezTo>
                  <a:cubicBezTo>
                    <a:pt x="5529" y="5043"/>
                    <a:pt x="5537" y="5044"/>
                    <a:pt x="5544" y="5047"/>
                  </a:cubicBezTo>
                  <a:cubicBezTo>
                    <a:pt x="5609" y="5073"/>
                    <a:pt x="6114" y="5073"/>
                    <a:pt x="6202" y="5073"/>
                  </a:cubicBezTo>
                  <a:cubicBezTo>
                    <a:pt x="6294" y="5073"/>
                    <a:pt x="6359" y="5240"/>
                    <a:pt x="6461" y="5266"/>
                  </a:cubicBezTo>
                  <a:cubicBezTo>
                    <a:pt x="6566" y="5292"/>
                    <a:pt x="6526" y="5459"/>
                    <a:pt x="6540" y="5577"/>
                  </a:cubicBezTo>
                  <a:cubicBezTo>
                    <a:pt x="6553" y="5692"/>
                    <a:pt x="6707" y="5810"/>
                    <a:pt x="6720" y="5912"/>
                  </a:cubicBezTo>
                  <a:cubicBezTo>
                    <a:pt x="6728" y="5981"/>
                    <a:pt x="6807" y="5981"/>
                    <a:pt x="6890" y="5981"/>
                  </a:cubicBezTo>
                  <a:lnTo>
                    <a:pt x="6890" y="5981"/>
                  </a:lnTo>
                  <a:cubicBezTo>
                    <a:pt x="6931" y="5981"/>
                    <a:pt x="6973" y="5981"/>
                    <a:pt x="7008" y="5990"/>
                  </a:cubicBezTo>
                  <a:cubicBezTo>
                    <a:pt x="7113" y="6016"/>
                    <a:pt x="7267" y="6056"/>
                    <a:pt x="7280" y="6157"/>
                  </a:cubicBezTo>
                  <a:cubicBezTo>
                    <a:pt x="7284" y="6194"/>
                    <a:pt x="7303" y="6208"/>
                    <a:pt x="7325" y="6208"/>
                  </a:cubicBezTo>
                  <a:cubicBezTo>
                    <a:pt x="7368" y="6208"/>
                    <a:pt x="7425" y="6157"/>
                    <a:pt x="7434" y="6108"/>
                  </a:cubicBezTo>
                  <a:cubicBezTo>
                    <a:pt x="7447" y="6029"/>
                    <a:pt x="7578" y="5925"/>
                    <a:pt x="7771" y="5849"/>
                  </a:cubicBezTo>
                  <a:cubicBezTo>
                    <a:pt x="7822" y="5828"/>
                    <a:pt x="7864" y="5819"/>
                    <a:pt x="7898" y="5819"/>
                  </a:cubicBezTo>
                  <a:cubicBezTo>
                    <a:pt x="7921" y="5819"/>
                    <a:pt x="7941" y="5823"/>
                    <a:pt x="7958" y="5830"/>
                  </a:cubicBezTo>
                  <a:cubicBezTo>
                    <a:pt x="7994" y="5738"/>
                    <a:pt x="8033" y="5659"/>
                    <a:pt x="8060" y="5646"/>
                  </a:cubicBezTo>
                  <a:cubicBezTo>
                    <a:pt x="8125" y="5617"/>
                    <a:pt x="8253" y="5522"/>
                    <a:pt x="8263" y="5423"/>
                  </a:cubicBezTo>
                  <a:cubicBezTo>
                    <a:pt x="8268" y="5375"/>
                    <a:pt x="8339" y="5351"/>
                    <a:pt x="8431" y="5351"/>
                  </a:cubicBezTo>
                  <a:cubicBezTo>
                    <a:pt x="8518" y="5351"/>
                    <a:pt x="8624" y="5372"/>
                    <a:pt x="8708" y="5414"/>
                  </a:cubicBezTo>
                  <a:cubicBezTo>
                    <a:pt x="8786" y="5453"/>
                    <a:pt x="8851" y="5475"/>
                    <a:pt x="8899" y="5475"/>
                  </a:cubicBezTo>
                  <a:cubicBezTo>
                    <a:pt x="8959" y="5475"/>
                    <a:pt x="8994" y="5442"/>
                    <a:pt x="9000" y="5368"/>
                  </a:cubicBezTo>
                  <a:cubicBezTo>
                    <a:pt x="9007" y="5264"/>
                    <a:pt x="9152" y="5216"/>
                    <a:pt x="9256" y="5216"/>
                  </a:cubicBezTo>
                  <a:cubicBezTo>
                    <a:pt x="9289" y="5216"/>
                    <a:pt x="9318" y="5221"/>
                    <a:pt x="9337" y="5230"/>
                  </a:cubicBezTo>
                  <a:cubicBezTo>
                    <a:pt x="9405" y="5264"/>
                    <a:pt x="9592" y="5367"/>
                    <a:pt x="9717" y="5367"/>
                  </a:cubicBezTo>
                  <a:cubicBezTo>
                    <a:pt x="9738" y="5367"/>
                    <a:pt x="9756" y="5364"/>
                    <a:pt x="9773" y="5358"/>
                  </a:cubicBezTo>
                  <a:cubicBezTo>
                    <a:pt x="9805" y="5345"/>
                    <a:pt x="9871" y="5339"/>
                    <a:pt x="9954" y="5339"/>
                  </a:cubicBezTo>
                  <a:cubicBezTo>
                    <a:pt x="10174" y="5339"/>
                    <a:pt x="10511" y="5378"/>
                    <a:pt x="10618" y="5404"/>
                  </a:cubicBezTo>
                  <a:cubicBezTo>
                    <a:pt x="10648" y="5412"/>
                    <a:pt x="10673" y="5414"/>
                    <a:pt x="10695" y="5414"/>
                  </a:cubicBezTo>
                  <a:cubicBezTo>
                    <a:pt x="10729" y="5414"/>
                    <a:pt x="10756" y="5409"/>
                    <a:pt x="10783" y="5409"/>
                  </a:cubicBezTo>
                  <a:cubicBezTo>
                    <a:pt x="10825" y="5409"/>
                    <a:pt x="10866" y="5422"/>
                    <a:pt x="10926" y="5492"/>
                  </a:cubicBezTo>
                  <a:cubicBezTo>
                    <a:pt x="10976" y="5552"/>
                    <a:pt x="11014" y="5557"/>
                    <a:pt x="11053" y="5557"/>
                  </a:cubicBezTo>
                  <a:cubicBezTo>
                    <a:pt x="11062" y="5557"/>
                    <a:pt x="11071" y="5557"/>
                    <a:pt x="11080" y="5557"/>
                  </a:cubicBezTo>
                  <a:cubicBezTo>
                    <a:pt x="11115" y="5557"/>
                    <a:pt x="11153" y="5561"/>
                    <a:pt x="11201" y="5600"/>
                  </a:cubicBezTo>
                  <a:cubicBezTo>
                    <a:pt x="11201" y="5561"/>
                    <a:pt x="11191" y="5515"/>
                    <a:pt x="11191" y="5466"/>
                  </a:cubicBezTo>
                  <a:cubicBezTo>
                    <a:pt x="11191" y="5371"/>
                    <a:pt x="11339" y="5292"/>
                    <a:pt x="11368" y="5220"/>
                  </a:cubicBezTo>
                  <a:cubicBezTo>
                    <a:pt x="11398" y="5148"/>
                    <a:pt x="11237" y="4929"/>
                    <a:pt x="11237" y="4857"/>
                  </a:cubicBezTo>
                  <a:cubicBezTo>
                    <a:pt x="11237" y="4785"/>
                    <a:pt x="11237" y="4611"/>
                    <a:pt x="11165" y="4575"/>
                  </a:cubicBezTo>
                  <a:cubicBezTo>
                    <a:pt x="11090" y="4536"/>
                    <a:pt x="11303" y="4444"/>
                    <a:pt x="11352" y="4444"/>
                  </a:cubicBezTo>
                  <a:cubicBezTo>
                    <a:pt x="11355" y="4444"/>
                    <a:pt x="11358" y="4444"/>
                    <a:pt x="11361" y="4444"/>
                  </a:cubicBezTo>
                  <a:cubicBezTo>
                    <a:pt x="11450" y="4444"/>
                    <a:pt x="11565" y="4374"/>
                    <a:pt x="11627" y="4374"/>
                  </a:cubicBezTo>
                  <a:cubicBezTo>
                    <a:pt x="11641" y="4374"/>
                    <a:pt x="11652" y="4377"/>
                    <a:pt x="11660" y="4385"/>
                  </a:cubicBezTo>
                  <a:cubicBezTo>
                    <a:pt x="11706" y="4431"/>
                    <a:pt x="11801" y="4444"/>
                    <a:pt x="11896" y="4444"/>
                  </a:cubicBezTo>
                  <a:cubicBezTo>
                    <a:pt x="11987" y="4444"/>
                    <a:pt x="11948" y="4339"/>
                    <a:pt x="11896" y="4290"/>
                  </a:cubicBezTo>
                  <a:cubicBezTo>
                    <a:pt x="11840" y="4244"/>
                    <a:pt x="12063" y="3808"/>
                    <a:pt x="12095" y="3661"/>
                  </a:cubicBezTo>
                  <a:cubicBezTo>
                    <a:pt x="12107" y="3610"/>
                    <a:pt x="12124" y="3592"/>
                    <a:pt x="12147" y="3592"/>
                  </a:cubicBezTo>
                  <a:cubicBezTo>
                    <a:pt x="12188" y="3592"/>
                    <a:pt x="12248" y="3652"/>
                    <a:pt x="12318" y="3661"/>
                  </a:cubicBezTo>
                  <a:cubicBezTo>
                    <a:pt x="12423" y="3674"/>
                    <a:pt x="12551" y="3654"/>
                    <a:pt x="12620" y="3687"/>
                  </a:cubicBezTo>
                  <a:cubicBezTo>
                    <a:pt x="12631" y="3693"/>
                    <a:pt x="12646" y="3695"/>
                    <a:pt x="12663" y="3695"/>
                  </a:cubicBezTo>
                  <a:cubicBezTo>
                    <a:pt x="12748" y="3695"/>
                    <a:pt x="12890" y="3635"/>
                    <a:pt x="12928" y="3573"/>
                  </a:cubicBezTo>
                  <a:cubicBezTo>
                    <a:pt x="12973" y="3500"/>
                    <a:pt x="12875" y="3481"/>
                    <a:pt x="12882" y="3310"/>
                  </a:cubicBezTo>
                  <a:cubicBezTo>
                    <a:pt x="12888" y="3143"/>
                    <a:pt x="12987" y="3065"/>
                    <a:pt x="13095" y="3065"/>
                  </a:cubicBezTo>
                  <a:cubicBezTo>
                    <a:pt x="13203" y="3065"/>
                    <a:pt x="13235" y="2963"/>
                    <a:pt x="13235" y="2881"/>
                  </a:cubicBezTo>
                  <a:cubicBezTo>
                    <a:pt x="13235" y="2809"/>
                    <a:pt x="13324" y="2763"/>
                    <a:pt x="13350" y="2672"/>
                  </a:cubicBezTo>
                  <a:cubicBezTo>
                    <a:pt x="13314" y="2636"/>
                    <a:pt x="13288" y="2593"/>
                    <a:pt x="13275" y="2544"/>
                  </a:cubicBezTo>
                  <a:cubicBezTo>
                    <a:pt x="13270" y="2512"/>
                    <a:pt x="13256" y="2501"/>
                    <a:pt x="13237" y="2501"/>
                  </a:cubicBezTo>
                  <a:cubicBezTo>
                    <a:pt x="13215" y="2501"/>
                    <a:pt x="13187" y="2516"/>
                    <a:pt x="13160" y="2534"/>
                  </a:cubicBezTo>
                  <a:cubicBezTo>
                    <a:pt x="13111" y="2564"/>
                    <a:pt x="12954" y="2583"/>
                    <a:pt x="12898" y="2583"/>
                  </a:cubicBezTo>
                  <a:cubicBezTo>
                    <a:pt x="12842" y="2583"/>
                    <a:pt x="12734" y="2505"/>
                    <a:pt x="12734" y="2446"/>
                  </a:cubicBezTo>
                  <a:cubicBezTo>
                    <a:pt x="12734" y="2387"/>
                    <a:pt x="12721" y="2324"/>
                    <a:pt x="12665" y="2324"/>
                  </a:cubicBezTo>
                  <a:cubicBezTo>
                    <a:pt x="12607" y="2324"/>
                    <a:pt x="12518" y="2295"/>
                    <a:pt x="12459" y="2157"/>
                  </a:cubicBezTo>
                  <a:cubicBezTo>
                    <a:pt x="12400" y="2020"/>
                    <a:pt x="12315" y="2020"/>
                    <a:pt x="12249" y="1980"/>
                  </a:cubicBezTo>
                  <a:cubicBezTo>
                    <a:pt x="12240" y="1975"/>
                    <a:pt x="12228" y="1973"/>
                    <a:pt x="12214" y="1973"/>
                  </a:cubicBezTo>
                  <a:cubicBezTo>
                    <a:pt x="12133" y="1973"/>
                    <a:pt x="11992" y="2050"/>
                    <a:pt x="11922" y="2075"/>
                  </a:cubicBezTo>
                  <a:cubicBezTo>
                    <a:pt x="11906" y="2081"/>
                    <a:pt x="11888" y="2084"/>
                    <a:pt x="11869" y="2084"/>
                  </a:cubicBezTo>
                  <a:cubicBezTo>
                    <a:pt x="11788" y="2084"/>
                    <a:pt x="11683" y="2042"/>
                    <a:pt x="11601" y="2026"/>
                  </a:cubicBezTo>
                  <a:cubicBezTo>
                    <a:pt x="11505" y="2005"/>
                    <a:pt x="11447" y="1841"/>
                    <a:pt x="11362" y="1841"/>
                  </a:cubicBezTo>
                  <a:cubicBezTo>
                    <a:pt x="11356" y="1841"/>
                    <a:pt x="11351" y="1842"/>
                    <a:pt x="11345" y="1843"/>
                  </a:cubicBezTo>
                  <a:cubicBezTo>
                    <a:pt x="11254" y="1866"/>
                    <a:pt x="11231" y="2056"/>
                    <a:pt x="11159" y="2056"/>
                  </a:cubicBezTo>
                  <a:cubicBezTo>
                    <a:pt x="11083" y="2056"/>
                    <a:pt x="10952" y="1676"/>
                    <a:pt x="10815" y="1466"/>
                  </a:cubicBezTo>
                  <a:cubicBezTo>
                    <a:pt x="10680" y="1256"/>
                    <a:pt x="10431" y="834"/>
                    <a:pt x="10215" y="755"/>
                  </a:cubicBezTo>
                  <a:cubicBezTo>
                    <a:pt x="9996" y="673"/>
                    <a:pt x="10061" y="565"/>
                    <a:pt x="10120" y="510"/>
                  </a:cubicBezTo>
                  <a:cubicBezTo>
                    <a:pt x="10153" y="475"/>
                    <a:pt x="10102" y="455"/>
                    <a:pt x="10037" y="455"/>
                  </a:cubicBezTo>
                  <a:cubicBezTo>
                    <a:pt x="9991" y="455"/>
                    <a:pt x="9937" y="465"/>
                    <a:pt x="9901" y="487"/>
                  </a:cubicBezTo>
                  <a:cubicBezTo>
                    <a:pt x="9812" y="536"/>
                    <a:pt x="9704" y="631"/>
                    <a:pt x="9603" y="654"/>
                  </a:cubicBezTo>
                  <a:cubicBezTo>
                    <a:pt x="9511" y="671"/>
                    <a:pt x="9385" y="803"/>
                    <a:pt x="9282" y="803"/>
                  </a:cubicBezTo>
                  <a:cubicBezTo>
                    <a:pt x="9271" y="803"/>
                    <a:pt x="9260" y="801"/>
                    <a:pt x="9249" y="798"/>
                  </a:cubicBezTo>
                  <a:cubicBezTo>
                    <a:pt x="9238" y="794"/>
                    <a:pt x="9228" y="793"/>
                    <a:pt x="9219" y="793"/>
                  </a:cubicBezTo>
                  <a:cubicBezTo>
                    <a:pt x="9147" y="793"/>
                    <a:pt x="9102" y="879"/>
                    <a:pt x="9049" y="879"/>
                  </a:cubicBezTo>
                  <a:cubicBezTo>
                    <a:pt x="9034" y="879"/>
                    <a:pt x="9019" y="873"/>
                    <a:pt x="9003" y="857"/>
                  </a:cubicBezTo>
                  <a:cubicBezTo>
                    <a:pt x="8915" y="778"/>
                    <a:pt x="9118" y="719"/>
                    <a:pt x="9118" y="647"/>
                  </a:cubicBezTo>
                  <a:cubicBezTo>
                    <a:pt x="9118" y="625"/>
                    <a:pt x="9105" y="618"/>
                    <a:pt x="9086" y="618"/>
                  </a:cubicBezTo>
                  <a:cubicBezTo>
                    <a:pt x="9056" y="618"/>
                    <a:pt x="9010" y="636"/>
                    <a:pt x="8977" y="636"/>
                  </a:cubicBezTo>
                  <a:cubicBezTo>
                    <a:pt x="8963" y="636"/>
                    <a:pt x="8951" y="633"/>
                    <a:pt x="8944" y="624"/>
                  </a:cubicBezTo>
                  <a:cubicBezTo>
                    <a:pt x="8921" y="597"/>
                    <a:pt x="8867" y="571"/>
                    <a:pt x="8829" y="571"/>
                  </a:cubicBezTo>
                  <a:cubicBezTo>
                    <a:pt x="8806" y="571"/>
                    <a:pt x="8790" y="580"/>
                    <a:pt x="8790" y="605"/>
                  </a:cubicBezTo>
                  <a:cubicBezTo>
                    <a:pt x="8790" y="629"/>
                    <a:pt x="8777" y="639"/>
                    <a:pt x="8760" y="639"/>
                  </a:cubicBezTo>
                  <a:cubicBezTo>
                    <a:pt x="8732" y="639"/>
                    <a:pt x="8695" y="612"/>
                    <a:pt x="8695" y="582"/>
                  </a:cubicBezTo>
                  <a:cubicBezTo>
                    <a:pt x="8695" y="542"/>
                    <a:pt x="8657" y="477"/>
                    <a:pt x="8615" y="477"/>
                  </a:cubicBezTo>
                  <a:cubicBezTo>
                    <a:pt x="8601" y="477"/>
                    <a:pt x="8587" y="484"/>
                    <a:pt x="8574" y="500"/>
                  </a:cubicBezTo>
                  <a:cubicBezTo>
                    <a:pt x="8534" y="542"/>
                    <a:pt x="8432" y="573"/>
                    <a:pt x="8356" y="573"/>
                  </a:cubicBezTo>
                  <a:cubicBezTo>
                    <a:pt x="8320" y="573"/>
                    <a:pt x="8290" y="566"/>
                    <a:pt x="8276" y="549"/>
                  </a:cubicBezTo>
                  <a:cubicBezTo>
                    <a:pt x="8233" y="500"/>
                    <a:pt x="8305" y="477"/>
                    <a:pt x="8312" y="411"/>
                  </a:cubicBezTo>
                  <a:cubicBezTo>
                    <a:pt x="8318" y="346"/>
                    <a:pt x="8240" y="261"/>
                    <a:pt x="8253" y="179"/>
                  </a:cubicBezTo>
                  <a:cubicBezTo>
                    <a:pt x="8267" y="111"/>
                    <a:pt x="8156" y="42"/>
                    <a:pt x="8078" y="42"/>
                  </a:cubicBezTo>
                  <a:cubicBezTo>
                    <a:pt x="8065" y="42"/>
                    <a:pt x="8053" y="43"/>
                    <a:pt x="8043" y="48"/>
                  </a:cubicBezTo>
                  <a:cubicBezTo>
                    <a:pt x="8023" y="56"/>
                    <a:pt x="7999" y="60"/>
                    <a:pt x="7975" y="60"/>
                  </a:cubicBezTo>
                  <a:cubicBezTo>
                    <a:pt x="7915" y="60"/>
                    <a:pt x="7846" y="37"/>
                    <a:pt x="7788" y="12"/>
                  </a:cubicBezTo>
                  <a:cubicBezTo>
                    <a:pt x="7771" y="4"/>
                    <a:pt x="7745" y="1"/>
                    <a:pt x="7713"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2958855" y="1880390"/>
              <a:ext cx="2051330" cy="784107"/>
            </a:xfrm>
            <a:custGeom>
              <a:avLst/>
              <a:gdLst/>
              <a:ahLst/>
              <a:cxnLst/>
              <a:rect l="l" t="t" r="r" b="b"/>
              <a:pathLst>
                <a:path w="55967" h="21393" extrusionOk="0">
                  <a:moveTo>
                    <a:pt x="12783" y="0"/>
                  </a:moveTo>
                  <a:cubicBezTo>
                    <a:pt x="12614" y="0"/>
                    <a:pt x="12438" y="32"/>
                    <a:pt x="12472" y="76"/>
                  </a:cubicBezTo>
                  <a:cubicBezTo>
                    <a:pt x="12531" y="155"/>
                    <a:pt x="12017" y="125"/>
                    <a:pt x="12026" y="155"/>
                  </a:cubicBezTo>
                  <a:cubicBezTo>
                    <a:pt x="12046" y="213"/>
                    <a:pt x="12220" y="269"/>
                    <a:pt x="12452" y="269"/>
                  </a:cubicBezTo>
                  <a:cubicBezTo>
                    <a:pt x="12670" y="269"/>
                    <a:pt x="12624" y="143"/>
                    <a:pt x="12746" y="143"/>
                  </a:cubicBezTo>
                  <a:cubicBezTo>
                    <a:pt x="12754" y="143"/>
                    <a:pt x="12763" y="143"/>
                    <a:pt x="12773" y="145"/>
                  </a:cubicBezTo>
                  <a:cubicBezTo>
                    <a:pt x="12814" y="150"/>
                    <a:pt x="12858" y="153"/>
                    <a:pt x="12899" y="153"/>
                  </a:cubicBezTo>
                  <a:cubicBezTo>
                    <a:pt x="13015" y="153"/>
                    <a:pt x="13110" y="129"/>
                    <a:pt x="13052" y="56"/>
                  </a:cubicBezTo>
                  <a:cubicBezTo>
                    <a:pt x="13020" y="17"/>
                    <a:pt x="12904" y="0"/>
                    <a:pt x="12783" y="0"/>
                  </a:cubicBezTo>
                  <a:close/>
                  <a:moveTo>
                    <a:pt x="23456" y="226"/>
                  </a:moveTo>
                  <a:cubicBezTo>
                    <a:pt x="23296" y="226"/>
                    <a:pt x="23103" y="283"/>
                    <a:pt x="23204" y="367"/>
                  </a:cubicBezTo>
                  <a:cubicBezTo>
                    <a:pt x="23232" y="391"/>
                    <a:pt x="23323" y="412"/>
                    <a:pt x="23415" y="412"/>
                  </a:cubicBezTo>
                  <a:cubicBezTo>
                    <a:pt x="23517" y="412"/>
                    <a:pt x="23620" y="386"/>
                    <a:pt x="23639" y="308"/>
                  </a:cubicBezTo>
                  <a:cubicBezTo>
                    <a:pt x="23655" y="251"/>
                    <a:pt x="23563" y="226"/>
                    <a:pt x="23456" y="226"/>
                  </a:cubicBezTo>
                  <a:close/>
                  <a:moveTo>
                    <a:pt x="14971" y="274"/>
                  </a:moveTo>
                  <a:cubicBezTo>
                    <a:pt x="14832" y="274"/>
                    <a:pt x="14797" y="388"/>
                    <a:pt x="14718" y="388"/>
                  </a:cubicBezTo>
                  <a:cubicBezTo>
                    <a:pt x="14715" y="388"/>
                    <a:pt x="14712" y="387"/>
                    <a:pt x="14709" y="387"/>
                  </a:cubicBezTo>
                  <a:cubicBezTo>
                    <a:pt x="14703" y="386"/>
                    <a:pt x="14696" y="386"/>
                    <a:pt x="14688" y="386"/>
                  </a:cubicBezTo>
                  <a:cubicBezTo>
                    <a:pt x="14567" y="386"/>
                    <a:pt x="14249" y="454"/>
                    <a:pt x="14320" y="531"/>
                  </a:cubicBezTo>
                  <a:cubicBezTo>
                    <a:pt x="14360" y="577"/>
                    <a:pt x="14440" y="590"/>
                    <a:pt x="14532" y="590"/>
                  </a:cubicBezTo>
                  <a:cubicBezTo>
                    <a:pt x="14640" y="590"/>
                    <a:pt x="14764" y="571"/>
                    <a:pt x="14863" y="561"/>
                  </a:cubicBezTo>
                  <a:cubicBezTo>
                    <a:pt x="15233" y="521"/>
                    <a:pt x="15224" y="318"/>
                    <a:pt x="15027" y="279"/>
                  </a:cubicBezTo>
                  <a:cubicBezTo>
                    <a:pt x="15007" y="275"/>
                    <a:pt x="14988" y="274"/>
                    <a:pt x="14971" y="274"/>
                  </a:cubicBezTo>
                  <a:close/>
                  <a:moveTo>
                    <a:pt x="11800" y="239"/>
                  </a:moveTo>
                  <a:cubicBezTo>
                    <a:pt x="11733" y="239"/>
                    <a:pt x="11728" y="279"/>
                    <a:pt x="11823" y="361"/>
                  </a:cubicBezTo>
                  <a:cubicBezTo>
                    <a:pt x="11899" y="426"/>
                    <a:pt x="11391" y="479"/>
                    <a:pt x="11473" y="564"/>
                  </a:cubicBezTo>
                  <a:cubicBezTo>
                    <a:pt x="11542" y="632"/>
                    <a:pt x="11720" y="663"/>
                    <a:pt x="11914" y="663"/>
                  </a:cubicBezTo>
                  <a:cubicBezTo>
                    <a:pt x="12233" y="663"/>
                    <a:pt x="12598" y="582"/>
                    <a:pt x="12616" y="456"/>
                  </a:cubicBezTo>
                  <a:cubicBezTo>
                    <a:pt x="12630" y="362"/>
                    <a:pt x="12565" y="347"/>
                    <a:pt x="12468" y="347"/>
                  </a:cubicBezTo>
                  <a:cubicBezTo>
                    <a:pt x="12418" y="347"/>
                    <a:pt x="12359" y="351"/>
                    <a:pt x="12298" y="351"/>
                  </a:cubicBezTo>
                  <a:cubicBezTo>
                    <a:pt x="12218" y="351"/>
                    <a:pt x="12133" y="344"/>
                    <a:pt x="12056" y="312"/>
                  </a:cubicBezTo>
                  <a:cubicBezTo>
                    <a:pt x="11944" y="264"/>
                    <a:pt x="11853" y="239"/>
                    <a:pt x="11800" y="239"/>
                  </a:cubicBezTo>
                  <a:close/>
                  <a:moveTo>
                    <a:pt x="9244" y="491"/>
                  </a:moveTo>
                  <a:cubicBezTo>
                    <a:pt x="9132" y="491"/>
                    <a:pt x="9015" y="508"/>
                    <a:pt x="8947" y="544"/>
                  </a:cubicBezTo>
                  <a:cubicBezTo>
                    <a:pt x="8780" y="630"/>
                    <a:pt x="8397" y="561"/>
                    <a:pt x="8443" y="669"/>
                  </a:cubicBezTo>
                  <a:cubicBezTo>
                    <a:pt x="8461" y="710"/>
                    <a:pt x="8580" y="789"/>
                    <a:pt x="8721" y="789"/>
                  </a:cubicBezTo>
                  <a:cubicBezTo>
                    <a:pt x="8803" y="789"/>
                    <a:pt x="8892" y="763"/>
                    <a:pt x="8973" y="688"/>
                  </a:cubicBezTo>
                  <a:lnTo>
                    <a:pt x="8977" y="688"/>
                  </a:lnTo>
                  <a:cubicBezTo>
                    <a:pt x="9062" y="610"/>
                    <a:pt x="9158" y="591"/>
                    <a:pt x="9245" y="591"/>
                  </a:cubicBezTo>
                  <a:cubicBezTo>
                    <a:pt x="9332" y="591"/>
                    <a:pt x="9410" y="610"/>
                    <a:pt x="9463" y="610"/>
                  </a:cubicBezTo>
                  <a:cubicBezTo>
                    <a:pt x="9495" y="610"/>
                    <a:pt x="9518" y="603"/>
                    <a:pt x="9527" y="580"/>
                  </a:cubicBezTo>
                  <a:cubicBezTo>
                    <a:pt x="9550" y="525"/>
                    <a:pt x="9403" y="491"/>
                    <a:pt x="9244" y="491"/>
                  </a:cubicBezTo>
                  <a:close/>
                  <a:moveTo>
                    <a:pt x="13696" y="361"/>
                  </a:moveTo>
                  <a:cubicBezTo>
                    <a:pt x="13574" y="361"/>
                    <a:pt x="13466" y="381"/>
                    <a:pt x="13478" y="426"/>
                  </a:cubicBezTo>
                  <a:cubicBezTo>
                    <a:pt x="13507" y="521"/>
                    <a:pt x="13104" y="626"/>
                    <a:pt x="13229" y="725"/>
                  </a:cubicBezTo>
                  <a:cubicBezTo>
                    <a:pt x="13295" y="778"/>
                    <a:pt x="13394" y="798"/>
                    <a:pt x="13503" y="798"/>
                  </a:cubicBezTo>
                  <a:cubicBezTo>
                    <a:pt x="13775" y="798"/>
                    <a:pt x="14109" y="671"/>
                    <a:pt x="14156" y="610"/>
                  </a:cubicBezTo>
                  <a:cubicBezTo>
                    <a:pt x="14225" y="521"/>
                    <a:pt x="14031" y="521"/>
                    <a:pt x="14012" y="436"/>
                  </a:cubicBezTo>
                  <a:cubicBezTo>
                    <a:pt x="14001" y="389"/>
                    <a:pt x="13839" y="361"/>
                    <a:pt x="13696" y="361"/>
                  </a:cubicBezTo>
                  <a:close/>
                  <a:moveTo>
                    <a:pt x="11139" y="855"/>
                  </a:moveTo>
                  <a:cubicBezTo>
                    <a:pt x="10997" y="855"/>
                    <a:pt x="10776" y="944"/>
                    <a:pt x="10844" y="967"/>
                  </a:cubicBezTo>
                  <a:cubicBezTo>
                    <a:pt x="10892" y="983"/>
                    <a:pt x="11007" y="1013"/>
                    <a:pt x="11103" y="1013"/>
                  </a:cubicBezTo>
                  <a:cubicBezTo>
                    <a:pt x="11183" y="1013"/>
                    <a:pt x="11250" y="992"/>
                    <a:pt x="11250" y="921"/>
                  </a:cubicBezTo>
                  <a:cubicBezTo>
                    <a:pt x="11250" y="873"/>
                    <a:pt x="11203" y="855"/>
                    <a:pt x="11139" y="855"/>
                  </a:cubicBezTo>
                  <a:close/>
                  <a:moveTo>
                    <a:pt x="10163" y="396"/>
                  </a:moveTo>
                  <a:cubicBezTo>
                    <a:pt x="9959" y="396"/>
                    <a:pt x="9780" y="524"/>
                    <a:pt x="9884" y="600"/>
                  </a:cubicBezTo>
                  <a:cubicBezTo>
                    <a:pt x="10022" y="698"/>
                    <a:pt x="9507" y="669"/>
                    <a:pt x="9438" y="764"/>
                  </a:cubicBezTo>
                  <a:cubicBezTo>
                    <a:pt x="9373" y="859"/>
                    <a:pt x="9072" y="826"/>
                    <a:pt x="9130" y="937"/>
                  </a:cubicBezTo>
                  <a:cubicBezTo>
                    <a:pt x="9161" y="1000"/>
                    <a:pt x="9322" y="1033"/>
                    <a:pt x="9460" y="1033"/>
                  </a:cubicBezTo>
                  <a:cubicBezTo>
                    <a:pt x="9573" y="1033"/>
                    <a:pt x="9671" y="1011"/>
                    <a:pt x="9671" y="967"/>
                  </a:cubicBezTo>
                  <a:cubicBezTo>
                    <a:pt x="9671" y="869"/>
                    <a:pt x="9923" y="957"/>
                    <a:pt x="9933" y="869"/>
                  </a:cubicBezTo>
                  <a:cubicBezTo>
                    <a:pt x="9943" y="783"/>
                    <a:pt x="10048" y="685"/>
                    <a:pt x="10320" y="666"/>
                  </a:cubicBezTo>
                  <a:cubicBezTo>
                    <a:pt x="10592" y="646"/>
                    <a:pt x="10592" y="551"/>
                    <a:pt x="10339" y="433"/>
                  </a:cubicBezTo>
                  <a:cubicBezTo>
                    <a:pt x="10283" y="407"/>
                    <a:pt x="10222" y="396"/>
                    <a:pt x="10163" y="396"/>
                  </a:cubicBezTo>
                  <a:close/>
                  <a:moveTo>
                    <a:pt x="12660" y="755"/>
                  </a:moveTo>
                  <a:cubicBezTo>
                    <a:pt x="12563" y="755"/>
                    <a:pt x="12492" y="767"/>
                    <a:pt x="12501" y="793"/>
                  </a:cubicBezTo>
                  <a:cubicBezTo>
                    <a:pt x="12531" y="872"/>
                    <a:pt x="12452" y="882"/>
                    <a:pt x="12259" y="882"/>
                  </a:cubicBezTo>
                  <a:cubicBezTo>
                    <a:pt x="12062" y="882"/>
                    <a:pt x="11964" y="990"/>
                    <a:pt x="12066" y="1075"/>
                  </a:cubicBezTo>
                  <a:cubicBezTo>
                    <a:pt x="12111" y="1112"/>
                    <a:pt x="12217" y="1129"/>
                    <a:pt x="12334" y="1129"/>
                  </a:cubicBezTo>
                  <a:cubicBezTo>
                    <a:pt x="12517" y="1129"/>
                    <a:pt x="12728" y="1088"/>
                    <a:pt x="12780" y="1016"/>
                  </a:cubicBezTo>
                  <a:cubicBezTo>
                    <a:pt x="12868" y="901"/>
                    <a:pt x="13091" y="996"/>
                    <a:pt x="13130" y="882"/>
                  </a:cubicBezTo>
                  <a:cubicBezTo>
                    <a:pt x="13157" y="803"/>
                    <a:pt x="12855" y="755"/>
                    <a:pt x="12660" y="755"/>
                  </a:cubicBezTo>
                  <a:close/>
                  <a:moveTo>
                    <a:pt x="24826" y="144"/>
                  </a:moveTo>
                  <a:cubicBezTo>
                    <a:pt x="24757" y="144"/>
                    <a:pt x="24676" y="272"/>
                    <a:pt x="24396" y="328"/>
                  </a:cubicBezTo>
                  <a:cubicBezTo>
                    <a:pt x="24055" y="394"/>
                    <a:pt x="23892" y="482"/>
                    <a:pt x="24026" y="551"/>
                  </a:cubicBezTo>
                  <a:cubicBezTo>
                    <a:pt x="24160" y="618"/>
                    <a:pt x="24034" y="774"/>
                    <a:pt x="23894" y="774"/>
                  </a:cubicBezTo>
                  <a:cubicBezTo>
                    <a:pt x="23890" y="774"/>
                    <a:pt x="23886" y="774"/>
                    <a:pt x="23882" y="774"/>
                  </a:cubicBezTo>
                  <a:cubicBezTo>
                    <a:pt x="23878" y="773"/>
                    <a:pt x="23873" y="773"/>
                    <a:pt x="23869" y="773"/>
                  </a:cubicBezTo>
                  <a:cubicBezTo>
                    <a:pt x="23736" y="773"/>
                    <a:pt x="23714" y="923"/>
                    <a:pt x="23892" y="996"/>
                  </a:cubicBezTo>
                  <a:cubicBezTo>
                    <a:pt x="24075" y="1075"/>
                    <a:pt x="24010" y="1124"/>
                    <a:pt x="23813" y="1124"/>
                  </a:cubicBezTo>
                  <a:cubicBezTo>
                    <a:pt x="23620" y="1124"/>
                    <a:pt x="23453" y="1190"/>
                    <a:pt x="23584" y="1239"/>
                  </a:cubicBezTo>
                  <a:cubicBezTo>
                    <a:pt x="23679" y="1278"/>
                    <a:pt x="23669" y="1383"/>
                    <a:pt x="23872" y="1432"/>
                  </a:cubicBezTo>
                  <a:cubicBezTo>
                    <a:pt x="23897" y="1438"/>
                    <a:pt x="23923" y="1441"/>
                    <a:pt x="23948" y="1441"/>
                  </a:cubicBezTo>
                  <a:cubicBezTo>
                    <a:pt x="24123" y="1441"/>
                    <a:pt x="24279" y="1303"/>
                    <a:pt x="24262" y="1200"/>
                  </a:cubicBezTo>
                  <a:cubicBezTo>
                    <a:pt x="24242" y="1085"/>
                    <a:pt x="24966" y="977"/>
                    <a:pt x="25163" y="928"/>
                  </a:cubicBezTo>
                  <a:cubicBezTo>
                    <a:pt x="25356" y="882"/>
                    <a:pt x="25035" y="679"/>
                    <a:pt x="25248" y="659"/>
                  </a:cubicBezTo>
                  <a:cubicBezTo>
                    <a:pt x="25461" y="639"/>
                    <a:pt x="25376" y="541"/>
                    <a:pt x="25114" y="502"/>
                  </a:cubicBezTo>
                  <a:cubicBezTo>
                    <a:pt x="24852" y="462"/>
                    <a:pt x="24956" y="243"/>
                    <a:pt x="24871" y="164"/>
                  </a:cubicBezTo>
                  <a:cubicBezTo>
                    <a:pt x="24855" y="150"/>
                    <a:pt x="24841" y="144"/>
                    <a:pt x="24826" y="144"/>
                  </a:cubicBezTo>
                  <a:close/>
                  <a:moveTo>
                    <a:pt x="25193" y="1043"/>
                  </a:moveTo>
                  <a:cubicBezTo>
                    <a:pt x="24942" y="1043"/>
                    <a:pt x="24406" y="1183"/>
                    <a:pt x="24406" y="1268"/>
                  </a:cubicBezTo>
                  <a:cubicBezTo>
                    <a:pt x="24406" y="1373"/>
                    <a:pt x="24095" y="1481"/>
                    <a:pt x="24183" y="1560"/>
                  </a:cubicBezTo>
                  <a:cubicBezTo>
                    <a:pt x="24259" y="1625"/>
                    <a:pt x="24327" y="1606"/>
                    <a:pt x="24426" y="1625"/>
                  </a:cubicBezTo>
                  <a:cubicBezTo>
                    <a:pt x="24514" y="1644"/>
                    <a:pt x="24562" y="1852"/>
                    <a:pt x="24706" y="1852"/>
                  </a:cubicBezTo>
                  <a:cubicBezTo>
                    <a:pt x="24718" y="1852"/>
                    <a:pt x="24730" y="1851"/>
                    <a:pt x="24743" y="1848"/>
                  </a:cubicBezTo>
                  <a:cubicBezTo>
                    <a:pt x="24756" y="1846"/>
                    <a:pt x="24770" y="1844"/>
                    <a:pt x="24786" y="1844"/>
                  </a:cubicBezTo>
                  <a:cubicBezTo>
                    <a:pt x="24987" y="1844"/>
                    <a:pt x="25412" y="2045"/>
                    <a:pt x="25674" y="2045"/>
                  </a:cubicBezTo>
                  <a:cubicBezTo>
                    <a:pt x="25955" y="2045"/>
                    <a:pt x="25985" y="1812"/>
                    <a:pt x="25897" y="1802"/>
                  </a:cubicBezTo>
                  <a:cubicBezTo>
                    <a:pt x="25808" y="1792"/>
                    <a:pt x="25887" y="1655"/>
                    <a:pt x="26044" y="1432"/>
                  </a:cubicBezTo>
                  <a:cubicBezTo>
                    <a:pt x="26153" y="1275"/>
                    <a:pt x="25865" y="1146"/>
                    <a:pt x="25687" y="1146"/>
                  </a:cubicBezTo>
                  <a:cubicBezTo>
                    <a:pt x="25614" y="1146"/>
                    <a:pt x="25559" y="1168"/>
                    <a:pt x="25559" y="1219"/>
                  </a:cubicBezTo>
                  <a:cubicBezTo>
                    <a:pt x="25559" y="1266"/>
                    <a:pt x="25546" y="1285"/>
                    <a:pt x="25525" y="1285"/>
                  </a:cubicBezTo>
                  <a:cubicBezTo>
                    <a:pt x="25469" y="1285"/>
                    <a:pt x="25360" y="1151"/>
                    <a:pt x="25317" y="1075"/>
                  </a:cubicBezTo>
                  <a:cubicBezTo>
                    <a:pt x="25305" y="1053"/>
                    <a:pt x="25258" y="1043"/>
                    <a:pt x="25193" y="1043"/>
                  </a:cubicBezTo>
                  <a:close/>
                  <a:moveTo>
                    <a:pt x="26904" y="1555"/>
                  </a:moveTo>
                  <a:cubicBezTo>
                    <a:pt x="26872" y="1555"/>
                    <a:pt x="26848" y="1568"/>
                    <a:pt x="26847" y="1596"/>
                  </a:cubicBezTo>
                  <a:cubicBezTo>
                    <a:pt x="26837" y="1714"/>
                    <a:pt x="26496" y="1616"/>
                    <a:pt x="26496" y="1724"/>
                  </a:cubicBezTo>
                  <a:cubicBezTo>
                    <a:pt x="26496" y="1828"/>
                    <a:pt x="26372" y="1878"/>
                    <a:pt x="26381" y="1986"/>
                  </a:cubicBezTo>
                  <a:cubicBezTo>
                    <a:pt x="26385" y="2022"/>
                    <a:pt x="26359" y="2026"/>
                    <a:pt x="26322" y="2026"/>
                  </a:cubicBezTo>
                  <a:cubicBezTo>
                    <a:pt x="26310" y="2026"/>
                    <a:pt x="26298" y="2026"/>
                    <a:pt x="26284" y="2026"/>
                  </a:cubicBezTo>
                  <a:cubicBezTo>
                    <a:pt x="26219" y="2026"/>
                    <a:pt x="26144" y="2037"/>
                    <a:pt x="26139" y="2169"/>
                  </a:cubicBezTo>
                  <a:cubicBezTo>
                    <a:pt x="26129" y="2412"/>
                    <a:pt x="25765" y="2552"/>
                    <a:pt x="25906" y="2634"/>
                  </a:cubicBezTo>
                  <a:cubicBezTo>
                    <a:pt x="25932" y="2649"/>
                    <a:pt x="25967" y="2655"/>
                    <a:pt x="26009" y="2655"/>
                  </a:cubicBezTo>
                  <a:cubicBezTo>
                    <a:pt x="26192" y="2655"/>
                    <a:pt x="26510" y="2546"/>
                    <a:pt x="26744" y="2546"/>
                  </a:cubicBezTo>
                  <a:cubicBezTo>
                    <a:pt x="26752" y="2546"/>
                    <a:pt x="26760" y="2546"/>
                    <a:pt x="26768" y="2546"/>
                  </a:cubicBezTo>
                  <a:cubicBezTo>
                    <a:pt x="26774" y="2546"/>
                    <a:pt x="26780" y="2546"/>
                    <a:pt x="26786" y="2546"/>
                  </a:cubicBezTo>
                  <a:cubicBezTo>
                    <a:pt x="27089" y="2546"/>
                    <a:pt x="27873" y="2320"/>
                    <a:pt x="27901" y="2169"/>
                  </a:cubicBezTo>
                  <a:cubicBezTo>
                    <a:pt x="27928" y="2015"/>
                    <a:pt x="27600" y="2025"/>
                    <a:pt x="27476" y="1887"/>
                  </a:cubicBezTo>
                  <a:cubicBezTo>
                    <a:pt x="27435" y="1844"/>
                    <a:pt x="27378" y="1827"/>
                    <a:pt x="27317" y="1827"/>
                  </a:cubicBezTo>
                  <a:cubicBezTo>
                    <a:pt x="27189" y="1827"/>
                    <a:pt x="27045" y="1906"/>
                    <a:pt x="27001" y="1986"/>
                  </a:cubicBezTo>
                  <a:cubicBezTo>
                    <a:pt x="26981" y="2019"/>
                    <a:pt x="26960" y="2034"/>
                    <a:pt x="26945" y="2034"/>
                  </a:cubicBezTo>
                  <a:cubicBezTo>
                    <a:pt x="26908" y="2034"/>
                    <a:pt x="26907" y="1943"/>
                    <a:pt x="27040" y="1812"/>
                  </a:cubicBezTo>
                  <a:cubicBezTo>
                    <a:pt x="27178" y="1672"/>
                    <a:pt x="27002" y="1555"/>
                    <a:pt x="26904" y="1555"/>
                  </a:cubicBezTo>
                  <a:close/>
                  <a:moveTo>
                    <a:pt x="38922" y="3858"/>
                  </a:moveTo>
                  <a:cubicBezTo>
                    <a:pt x="38682" y="3858"/>
                    <a:pt x="38098" y="4476"/>
                    <a:pt x="38404" y="4629"/>
                  </a:cubicBezTo>
                  <a:cubicBezTo>
                    <a:pt x="38538" y="4698"/>
                    <a:pt x="38587" y="4764"/>
                    <a:pt x="38666" y="4842"/>
                  </a:cubicBezTo>
                  <a:cubicBezTo>
                    <a:pt x="38684" y="4861"/>
                    <a:pt x="38715" y="4869"/>
                    <a:pt x="38752" y="4869"/>
                  </a:cubicBezTo>
                  <a:cubicBezTo>
                    <a:pt x="38871" y="4869"/>
                    <a:pt x="39060" y="4794"/>
                    <a:pt x="39148" y="4764"/>
                  </a:cubicBezTo>
                  <a:cubicBezTo>
                    <a:pt x="39157" y="4761"/>
                    <a:pt x="39166" y="4760"/>
                    <a:pt x="39174" y="4760"/>
                  </a:cubicBezTo>
                  <a:cubicBezTo>
                    <a:pt x="39245" y="4760"/>
                    <a:pt x="39275" y="4859"/>
                    <a:pt x="39360" y="4859"/>
                  </a:cubicBezTo>
                  <a:cubicBezTo>
                    <a:pt x="39386" y="4859"/>
                    <a:pt x="39418" y="4849"/>
                    <a:pt x="39459" y="4823"/>
                  </a:cubicBezTo>
                  <a:cubicBezTo>
                    <a:pt x="39552" y="4765"/>
                    <a:pt x="39646" y="4750"/>
                    <a:pt x="39743" y="4750"/>
                  </a:cubicBezTo>
                  <a:cubicBezTo>
                    <a:pt x="39838" y="4750"/>
                    <a:pt x="39935" y="4764"/>
                    <a:pt x="40039" y="4764"/>
                  </a:cubicBezTo>
                  <a:cubicBezTo>
                    <a:pt x="40252" y="4764"/>
                    <a:pt x="40003" y="4505"/>
                    <a:pt x="40012" y="4387"/>
                  </a:cubicBezTo>
                  <a:cubicBezTo>
                    <a:pt x="40016" y="4346"/>
                    <a:pt x="40049" y="4329"/>
                    <a:pt x="40087" y="4329"/>
                  </a:cubicBezTo>
                  <a:cubicBezTo>
                    <a:pt x="40155" y="4329"/>
                    <a:pt x="40236" y="4383"/>
                    <a:pt x="40186" y="4446"/>
                  </a:cubicBezTo>
                  <a:cubicBezTo>
                    <a:pt x="40110" y="4538"/>
                    <a:pt x="40287" y="4748"/>
                    <a:pt x="40579" y="4748"/>
                  </a:cubicBezTo>
                  <a:cubicBezTo>
                    <a:pt x="40590" y="4748"/>
                    <a:pt x="40601" y="4748"/>
                    <a:pt x="40612" y="4747"/>
                  </a:cubicBezTo>
                  <a:cubicBezTo>
                    <a:pt x="40923" y="4728"/>
                    <a:pt x="40690" y="4531"/>
                    <a:pt x="40844" y="4466"/>
                  </a:cubicBezTo>
                  <a:cubicBezTo>
                    <a:pt x="40998" y="4397"/>
                    <a:pt x="40979" y="4318"/>
                    <a:pt x="40756" y="4184"/>
                  </a:cubicBezTo>
                  <a:cubicBezTo>
                    <a:pt x="40533" y="4046"/>
                    <a:pt x="40245" y="4135"/>
                    <a:pt x="40048" y="4050"/>
                  </a:cubicBezTo>
                  <a:cubicBezTo>
                    <a:pt x="39965" y="4011"/>
                    <a:pt x="39874" y="3988"/>
                    <a:pt x="39796" y="3988"/>
                  </a:cubicBezTo>
                  <a:cubicBezTo>
                    <a:pt x="39681" y="3988"/>
                    <a:pt x="39591" y="4038"/>
                    <a:pt x="39583" y="4164"/>
                  </a:cubicBezTo>
                  <a:cubicBezTo>
                    <a:pt x="39581" y="4205"/>
                    <a:pt x="39565" y="4221"/>
                    <a:pt x="39539" y="4221"/>
                  </a:cubicBezTo>
                  <a:cubicBezTo>
                    <a:pt x="39426" y="4221"/>
                    <a:pt x="39127" y="3919"/>
                    <a:pt x="38954" y="3863"/>
                  </a:cubicBezTo>
                  <a:cubicBezTo>
                    <a:pt x="38944" y="3860"/>
                    <a:pt x="38934" y="3858"/>
                    <a:pt x="38922" y="3858"/>
                  </a:cubicBezTo>
                  <a:close/>
                  <a:moveTo>
                    <a:pt x="41513" y="4366"/>
                  </a:moveTo>
                  <a:cubicBezTo>
                    <a:pt x="41411" y="4366"/>
                    <a:pt x="41240" y="4611"/>
                    <a:pt x="41339" y="4620"/>
                  </a:cubicBezTo>
                  <a:cubicBezTo>
                    <a:pt x="41572" y="4639"/>
                    <a:pt x="41686" y="4862"/>
                    <a:pt x="42132" y="4891"/>
                  </a:cubicBezTo>
                  <a:cubicBezTo>
                    <a:pt x="42191" y="4895"/>
                    <a:pt x="42249" y="4897"/>
                    <a:pt x="42304" y="4897"/>
                  </a:cubicBezTo>
                  <a:cubicBezTo>
                    <a:pt x="42660" y="4897"/>
                    <a:pt x="42910" y="4820"/>
                    <a:pt x="42918" y="4738"/>
                  </a:cubicBezTo>
                  <a:cubicBezTo>
                    <a:pt x="42926" y="4659"/>
                    <a:pt x="42662" y="4551"/>
                    <a:pt x="42490" y="4551"/>
                  </a:cubicBezTo>
                  <a:cubicBezTo>
                    <a:pt x="42447" y="4551"/>
                    <a:pt x="42410" y="4558"/>
                    <a:pt x="42384" y="4574"/>
                  </a:cubicBezTo>
                  <a:cubicBezTo>
                    <a:pt x="42364" y="4586"/>
                    <a:pt x="42345" y="4591"/>
                    <a:pt x="42326" y="4591"/>
                  </a:cubicBezTo>
                  <a:cubicBezTo>
                    <a:pt x="42241" y="4591"/>
                    <a:pt x="42163" y="4487"/>
                    <a:pt x="42057" y="4487"/>
                  </a:cubicBezTo>
                  <a:cubicBezTo>
                    <a:pt x="42041" y="4487"/>
                    <a:pt x="42025" y="4490"/>
                    <a:pt x="42007" y="4495"/>
                  </a:cubicBezTo>
                  <a:cubicBezTo>
                    <a:pt x="41954" y="4512"/>
                    <a:pt x="41894" y="4522"/>
                    <a:pt x="41834" y="4522"/>
                  </a:cubicBezTo>
                  <a:cubicBezTo>
                    <a:pt x="41722" y="4522"/>
                    <a:pt x="41613" y="4487"/>
                    <a:pt x="41562" y="4397"/>
                  </a:cubicBezTo>
                  <a:cubicBezTo>
                    <a:pt x="41550" y="4375"/>
                    <a:pt x="41533" y="4366"/>
                    <a:pt x="41513" y="4366"/>
                  </a:cubicBezTo>
                  <a:close/>
                  <a:moveTo>
                    <a:pt x="30281" y="4997"/>
                  </a:moveTo>
                  <a:cubicBezTo>
                    <a:pt x="30195" y="4997"/>
                    <a:pt x="30111" y="5020"/>
                    <a:pt x="30093" y="5055"/>
                  </a:cubicBezTo>
                  <a:lnTo>
                    <a:pt x="30090" y="5055"/>
                  </a:lnTo>
                  <a:cubicBezTo>
                    <a:pt x="30050" y="5134"/>
                    <a:pt x="29841" y="5137"/>
                    <a:pt x="29896" y="5213"/>
                  </a:cubicBezTo>
                  <a:cubicBezTo>
                    <a:pt x="29932" y="5257"/>
                    <a:pt x="30016" y="5277"/>
                    <a:pt x="30110" y="5277"/>
                  </a:cubicBezTo>
                  <a:cubicBezTo>
                    <a:pt x="30279" y="5277"/>
                    <a:pt x="30480" y="5213"/>
                    <a:pt x="30486" y="5114"/>
                  </a:cubicBezTo>
                  <a:cubicBezTo>
                    <a:pt x="30491" y="5030"/>
                    <a:pt x="30385" y="4997"/>
                    <a:pt x="30281" y="4997"/>
                  </a:cubicBezTo>
                  <a:close/>
                  <a:moveTo>
                    <a:pt x="39574" y="5178"/>
                  </a:moveTo>
                  <a:cubicBezTo>
                    <a:pt x="39434" y="5178"/>
                    <a:pt x="39180" y="5303"/>
                    <a:pt x="39344" y="5357"/>
                  </a:cubicBezTo>
                  <a:cubicBezTo>
                    <a:pt x="39377" y="5368"/>
                    <a:pt x="39416" y="5374"/>
                    <a:pt x="39456" y="5374"/>
                  </a:cubicBezTo>
                  <a:cubicBezTo>
                    <a:pt x="39555" y="5374"/>
                    <a:pt x="39655" y="5334"/>
                    <a:pt x="39655" y="5229"/>
                  </a:cubicBezTo>
                  <a:cubicBezTo>
                    <a:pt x="39655" y="5192"/>
                    <a:pt x="39621" y="5178"/>
                    <a:pt x="39574" y="5178"/>
                  </a:cubicBezTo>
                  <a:close/>
                  <a:moveTo>
                    <a:pt x="39923" y="5455"/>
                  </a:moveTo>
                  <a:cubicBezTo>
                    <a:pt x="39654" y="5455"/>
                    <a:pt x="39426" y="5666"/>
                    <a:pt x="39459" y="5714"/>
                  </a:cubicBezTo>
                  <a:cubicBezTo>
                    <a:pt x="39531" y="5818"/>
                    <a:pt x="40015" y="5881"/>
                    <a:pt x="40286" y="5881"/>
                  </a:cubicBezTo>
                  <a:cubicBezTo>
                    <a:pt x="40346" y="5881"/>
                    <a:pt x="40396" y="5878"/>
                    <a:pt x="40428" y="5871"/>
                  </a:cubicBezTo>
                  <a:cubicBezTo>
                    <a:pt x="40602" y="5828"/>
                    <a:pt x="40301" y="5511"/>
                    <a:pt x="40003" y="5461"/>
                  </a:cubicBezTo>
                  <a:cubicBezTo>
                    <a:pt x="39976" y="5457"/>
                    <a:pt x="39949" y="5455"/>
                    <a:pt x="39923" y="5455"/>
                  </a:cubicBezTo>
                  <a:close/>
                  <a:moveTo>
                    <a:pt x="16878" y="5684"/>
                  </a:moveTo>
                  <a:cubicBezTo>
                    <a:pt x="16655" y="5684"/>
                    <a:pt x="16626" y="5930"/>
                    <a:pt x="16734" y="5946"/>
                  </a:cubicBezTo>
                  <a:cubicBezTo>
                    <a:pt x="16749" y="5949"/>
                    <a:pt x="16766" y="5950"/>
                    <a:pt x="16786" y="5950"/>
                  </a:cubicBezTo>
                  <a:cubicBezTo>
                    <a:pt x="16935" y="5950"/>
                    <a:pt x="17204" y="5889"/>
                    <a:pt x="17238" y="5832"/>
                  </a:cubicBezTo>
                  <a:cubicBezTo>
                    <a:pt x="17278" y="5763"/>
                    <a:pt x="17101" y="5684"/>
                    <a:pt x="16878" y="5684"/>
                  </a:cubicBezTo>
                  <a:close/>
                  <a:moveTo>
                    <a:pt x="19741" y="5929"/>
                  </a:moveTo>
                  <a:cubicBezTo>
                    <a:pt x="19638" y="5929"/>
                    <a:pt x="19472" y="6048"/>
                    <a:pt x="19561" y="6094"/>
                  </a:cubicBezTo>
                  <a:cubicBezTo>
                    <a:pt x="19616" y="6120"/>
                    <a:pt x="19665" y="6133"/>
                    <a:pt x="19706" y="6133"/>
                  </a:cubicBezTo>
                  <a:cubicBezTo>
                    <a:pt x="19782" y="6133"/>
                    <a:pt x="19826" y="6086"/>
                    <a:pt x="19813" y="5986"/>
                  </a:cubicBezTo>
                  <a:cubicBezTo>
                    <a:pt x="19808" y="5944"/>
                    <a:pt x="19779" y="5929"/>
                    <a:pt x="19741" y="5929"/>
                  </a:cubicBezTo>
                  <a:close/>
                  <a:moveTo>
                    <a:pt x="52832" y="6958"/>
                  </a:moveTo>
                  <a:cubicBezTo>
                    <a:pt x="52418" y="6958"/>
                    <a:pt x="51957" y="7236"/>
                    <a:pt x="52150" y="7332"/>
                  </a:cubicBezTo>
                  <a:cubicBezTo>
                    <a:pt x="52188" y="7351"/>
                    <a:pt x="52223" y="7359"/>
                    <a:pt x="52256" y="7359"/>
                  </a:cubicBezTo>
                  <a:cubicBezTo>
                    <a:pt x="52355" y="7359"/>
                    <a:pt x="52435" y="7292"/>
                    <a:pt x="52521" y="7292"/>
                  </a:cubicBezTo>
                  <a:cubicBezTo>
                    <a:pt x="52551" y="7292"/>
                    <a:pt x="52582" y="7300"/>
                    <a:pt x="52615" y="7322"/>
                  </a:cubicBezTo>
                  <a:cubicBezTo>
                    <a:pt x="52653" y="7349"/>
                    <a:pt x="52706" y="7360"/>
                    <a:pt x="52765" y="7360"/>
                  </a:cubicBezTo>
                  <a:cubicBezTo>
                    <a:pt x="52943" y="7360"/>
                    <a:pt x="53185" y="7266"/>
                    <a:pt x="53303" y="7244"/>
                  </a:cubicBezTo>
                  <a:cubicBezTo>
                    <a:pt x="53457" y="7217"/>
                    <a:pt x="53378" y="7021"/>
                    <a:pt x="52942" y="6965"/>
                  </a:cubicBezTo>
                  <a:cubicBezTo>
                    <a:pt x="52906" y="6960"/>
                    <a:pt x="52869" y="6958"/>
                    <a:pt x="52832" y="6958"/>
                  </a:cubicBezTo>
                  <a:close/>
                  <a:moveTo>
                    <a:pt x="16044" y="3363"/>
                  </a:moveTo>
                  <a:cubicBezTo>
                    <a:pt x="15765" y="3363"/>
                    <a:pt x="15379" y="3524"/>
                    <a:pt x="15263" y="3620"/>
                  </a:cubicBezTo>
                  <a:cubicBezTo>
                    <a:pt x="15109" y="3745"/>
                    <a:pt x="14886" y="3656"/>
                    <a:pt x="14732" y="3745"/>
                  </a:cubicBezTo>
                  <a:cubicBezTo>
                    <a:pt x="14630" y="3803"/>
                    <a:pt x="14454" y="3855"/>
                    <a:pt x="14298" y="3855"/>
                  </a:cubicBezTo>
                  <a:cubicBezTo>
                    <a:pt x="14215" y="3855"/>
                    <a:pt x="14138" y="3840"/>
                    <a:pt x="14080" y="3804"/>
                  </a:cubicBezTo>
                  <a:cubicBezTo>
                    <a:pt x="14049" y="3783"/>
                    <a:pt x="14017" y="3775"/>
                    <a:pt x="13985" y="3775"/>
                  </a:cubicBezTo>
                  <a:cubicBezTo>
                    <a:pt x="13849" y="3775"/>
                    <a:pt x="13707" y="3919"/>
                    <a:pt x="13607" y="3919"/>
                  </a:cubicBezTo>
                  <a:cubicBezTo>
                    <a:pt x="13604" y="3919"/>
                    <a:pt x="13601" y="3919"/>
                    <a:pt x="13599" y="3919"/>
                  </a:cubicBezTo>
                  <a:cubicBezTo>
                    <a:pt x="13594" y="3918"/>
                    <a:pt x="13590" y="3918"/>
                    <a:pt x="13586" y="3918"/>
                  </a:cubicBezTo>
                  <a:cubicBezTo>
                    <a:pt x="13466" y="3918"/>
                    <a:pt x="13332" y="4037"/>
                    <a:pt x="13204" y="4037"/>
                  </a:cubicBezTo>
                  <a:cubicBezTo>
                    <a:pt x="13199" y="4037"/>
                    <a:pt x="13194" y="4037"/>
                    <a:pt x="13189" y="4036"/>
                  </a:cubicBezTo>
                  <a:cubicBezTo>
                    <a:pt x="13184" y="4036"/>
                    <a:pt x="13178" y="4036"/>
                    <a:pt x="13172" y="4036"/>
                  </a:cubicBezTo>
                  <a:cubicBezTo>
                    <a:pt x="13033" y="4036"/>
                    <a:pt x="12782" y="4144"/>
                    <a:pt x="12763" y="4220"/>
                  </a:cubicBezTo>
                  <a:cubicBezTo>
                    <a:pt x="12744" y="4299"/>
                    <a:pt x="12511" y="4279"/>
                    <a:pt x="12511" y="4374"/>
                  </a:cubicBezTo>
                  <a:cubicBezTo>
                    <a:pt x="12511" y="4444"/>
                    <a:pt x="12418" y="4507"/>
                    <a:pt x="12331" y="4507"/>
                  </a:cubicBezTo>
                  <a:cubicBezTo>
                    <a:pt x="12295" y="4507"/>
                    <a:pt x="12260" y="4497"/>
                    <a:pt x="12233" y="4472"/>
                  </a:cubicBezTo>
                  <a:cubicBezTo>
                    <a:pt x="12215" y="4456"/>
                    <a:pt x="12196" y="4449"/>
                    <a:pt x="12179" y="4449"/>
                  </a:cubicBezTo>
                  <a:cubicBezTo>
                    <a:pt x="12101" y="4449"/>
                    <a:pt x="12044" y="4591"/>
                    <a:pt x="12154" y="4695"/>
                  </a:cubicBezTo>
                  <a:cubicBezTo>
                    <a:pt x="12292" y="4819"/>
                    <a:pt x="11902" y="4829"/>
                    <a:pt x="11971" y="4908"/>
                  </a:cubicBezTo>
                  <a:cubicBezTo>
                    <a:pt x="12039" y="4986"/>
                    <a:pt x="11823" y="5032"/>
                    <a:pt x="11872" y="5121"/>
                  </a:cubicBezTo>
                  <a:cubicBezTo>
                    <a:pt x="11922" y="5209"/>
                    <a:pt x="11738" y="5239"/>
                    <a:pt x="11591" y="5265"/>
                  </a:cubicBezTo>
                  <a:cubicBezTo>
                    <a:pt x="11447" y="5294"/>
                    <a:pt x="11368" y="5488"/>
                    <a:pt x="11555" y="5498"/>
                  </a:cubicBezTo>
                  <a:cubicBezTo>
                    <a:pt x="11738" y="5507"/>
                    <a:pt x="11447" y="5537"/>
                    <a:pt x="11466" y="5681"/>
                  </a:cubicBezTo>
                  <a:cubicBezTo>
                    <a:pt x="11486" y="5828"/>
                    <a:pt x="11165" y="5733"/>
                    <a:pt x="11175" y="5832"/>
                  </a:cubicBezTo>
                  <a:cubicBezTo>
                    <a:pt x="11184" y="5927"/>
                    <a:pt x="11126" y="5995"/>
                    <a:pt x="10942" y="5995"/>
                  </a:cubicBezTo>
                  <a:cubicBezTo>
                    <a:pt x="10755" y="5995"/>
                    <a:pt x="11027" y="6110"/>
                    <a:pt x="11047" y="6218"/>
                  </a:cubicBezTo>
                  <a:cubicBezTo>
                    <a:pt x="11067" y="6323"/>
                    <a:pt x="10863" y="6244"/>
                    <a:pt x="10854" y="6411"/>
                  </a:cubicBezTo>
                  <a:cubicBezTo>
                    <a:pt x="10844" y="6575"/>
                    <a:pt x="10497" y="6411"/>
                    <a:pt x="10447" y="6624"/>
                  </a:cubicBezTo>
                  <a:cubicBezTo>
                    <a:pt x="10398" y="6837"/>
                    <a:pt x="10621" y="6808"/>
                    <a:pt x="10778" y="6818"/>
                  </a:cubicBezTo>
                  <a:cubicBezTo>
                    <a:pt x="10932" y="6828"/>
                    <a:pt x="10719" y="6972"/>
                    <a:pt x="10834" y="7060"/>
                  </a:cubicBezTo>
                  <a:cubicBezTo>
                    <a:pt x="10877" y="7091"/>
                    <a:pt x="10916" y="7107"/>
                    <a:pt x="10945" y="7107"/>
                  </a:cubicBezTo>
                  <a:cubicBezTo>
                    <a:pt x="10994" y="7107"/>
                    <a:pt x="11012" y="7058"/>
                    <a:pt x="10962" y="6952"/>
                  </a:cubicBezTo>
                  <a:cubicBezTo>
                    <a:pt x="10942" y="6911"/>
                    <a:pt x="10958" y="6894"/>
                    <a:pt x="10990" y="6894"/>
                  </a:cubicBezTo>
                  <a:cubicBezTo>
                    <a:pt x="11087" y="6894"/>
                    <a:pt x="11331" y="7043"/>
                    <a:pt x="11221" y="7139"/>
                  </a:cubicBezTo>
                  <a:cubicBezTo>
                    <a:pt x="11076" y="7263"/>
                    <a:pt x="11453" y="7358"/>
                    <a:pt x="11640" y="7368"/>
                  </a:cubicBezTo>
                  <a:cubicBezTo>
                    <a:pt x="11760" y="7375"/>
                    <a:pt x="12082" y="7439"/>
                    <a:pt x="12294" y="7439"/>
                  </a:cubicBezTo>
                  <a:cubicBezTo>
                    <a:pt x="12405" y="7439"/>
                    <a:pt x="12486" y="7421"/>
                    <a:pt x="12492" y="7368"/>
                  </a:cubicBezTo>
                  <a:cubicBezTo>
                    <a:pt x="12501" y="7273"/>
                    <a:pt x="12249" y="7185"/>
                    <a:pt x="12046" y="6972"/>
                  </a:cubicBezTo>
                  <a:cubicBezTo>
                    <a:pt x="11843" y="6759"/>
                    <a:pt x="11696" y="6411"/>
                    <a:pt x="11928" y="6264"/>
                  </a:cubicBezTo>
                  <a:cubicBezTo>
                    <a:pt x="12164" y="6120"/>
                    <a:pt x="11958" y="6051"/>
                    <a:pt x="12190" y="5887"/>
                  </a:cubicBezTo>
                  <a:cubicBezTo>
                    <a:pt x="12423" y="5724"/>
                    <a:pt x="12288" y="5566"/>
                    <a:pt x="12482" y="5547"/>
                  </a:cubicBezTo>
                  <a:cubicBezTo>
                    <a:pt x="12675" y="5527"/>
                    <a:pt x="12462" y="5353"/>
                    <a:pt x="12655" y="5324"/>
                  </a:cubicBezTo>
                  <a:cubicBezTo>
                    <a:pt x="12849" y="5298"/>
                    <a:pt x="12888" y="5081"/>
                    <a:pt x="12862" y="5006"/>
                  </a:cubicBezTo>
                  <a:cubicBezTo>
                    <a:pt x="12832" y="4928"/>
                    <a:pt x="13065" y="5016"/>
                    <a:pt x="13170" y="4898"/>
                  </a:cubicBezTo>
                  <a:cubicBezTo>
                    <a:pt x="13275" y="4783"/>
                    <a:pt x="13530" y="4862"/>
                    <a:pt x="13605" y="4695"/>
                  </a:cubicBezTo>
                  <a:cubicBezTo>
                    <a:pt x="13684" y="4528"/>
                    <a:pt x="14798" y="4151"/>
                    <a:pt x="15427" y="4007"/>
                  </a:cubicBezTo>
                  <a:cubicBezTo>
                    <a:pt x="16059" y="3863"/>
                    <a:pt x="16491" y="3601"/>
                    <a:pt x="16272" y="3424"/>
                  </a:cubicBezTo>
                  <a:cubicBezTo>
                    <a:pt x="16217" y="3381"/>
                    <a:pt x="16136" y="3363"/>
                    <a:pt x="16044" y="3363"/>
                  </a:cubicBezTo>
                  <a:close/>
                  <a:moveTo>
                    <a:pt x="9711" y="8079"/>
                  </a:moveTo>
                  <a:cubicBezTo>
                    <a:pt x="9510" y="8079"/>
                    <a:pt x="9294" y="8264"/>
                    <a:pt x="9468" y="8426"/>
                  </a:cubicBezTo>
                  <a:cubicBezTo>
                    <a:pt x="9535" y="8488"/>
                    <a:pt x="9600" y="8512"/>
                    <a:pt x="9661" y="8512"/>
                  </a:cubicBezTo>
                  <a:cubicBezTo>
                    <a:pt x="9838" y="8512"/>
                    <a:pt x="9985" y="8316"/>
                    <a:pt x="10077" y="8302"/>
                  </a:cubicBezTo>
                  <a:cubicBezTo>
                    <a:pt x="10205" y="8282"/>
                    <a:pt x="10002" y="8144"/>
                    <a:pt x="9789" y="8089"/>
                  </a:cubicBezTo>
                  <a:cubicBezTo>
                    <a:pt x="9764" y="8082"/>
                    <a:pt x="9738" y="8079"/>
                    <a:pt x="9711" y="8079"/>
                  </a:cubicBezTo>
                  <a:close/>
                  <a:moveTo>
                    <a:pt x="571" y="15382"/>
                  </a:moveTo>
                  <a:cubicBezTo>
                    <a:pt x="535" y="15382"/>
                    <a:pt x="492" y="15387"/>
                    <a:pt x="453" y="15391"/>
                  </a:cubicBezTo>
                  <a:cubicBezTo>
                    <a:pt x="472" y="15401"/>
                    <a:pt x="492" y="15420"/>
                    <a:pt x="505" y="15440"/>
                  </a:cubicBezTo>
                  <a:cubicBezTo>
                    <a:pt x="548" y="15519"/>
                    <a:pt x="328" y="15528"/>
                    <a:pt x="397" y="15620"/>
                  </a:cubicBezTo>
                  <a:cubicBezTo>
                    <a:pt x="432" y="15666"/>
                    <a:pt x="392" y="15690"/>
                    <a:pt x="345" y="15690"/>
                  </a:cubicBezTo>
                  <a:cubicBezTo>
                    <a:pt x="298" y="15690"/>
                    <a:pt x="243" y="15667"/>
                    <a:pt x="243" y="15620"/>
                  </a:cubicBezTo>
                  <a:cubicBezTo>
                    <a:pt x="243" y="15580"/>
                    <a:pt x="204" y="15564"/>
                    <a:pt x="158" y="15564"/>
                  </a:cubicBezTo>
                  <a:cubicBezTo>
                    <a:pt x="93" y="15564"/>
                    <a:pt x="14" y="15596"/>
                    <a:pt x="20" y="15633"/>
                  </a:cubicBezTo>
                  <a:cubicBezTo>
                    <a:pt x="20" y="15659"/>
                    <a:pt x="14" y="15689"/>
                    <a:pt x="1" y="15712"/>
                  </a:cubicBezTo>
                  <a:cubicBezTo>
                    <a:pt x="63" y="15735"/>
                    <a:pt x="138" y="15761"/>
                    <a:pt x="164" y="15771"/>
                  </a:cubicBezTo>
                  <a:cubicBezTo>
                    <a:pt x="196" y="15785"/>
                    <a:pt x="528" y="15822"/>
                    <a:pt x="789" y="15822"/>
                  </a:cubicBezTo>
                  <a:cubicBezTo>
                    <a:pt x="878" y="15822"/>
                    <a:pt x="959" y="15818"/>
                    <a:pt x="1016" y="15807"/>
                  </a:cubicBezTo>
                  <a:cubicBezTo>
                    <a:pt x="1003" y="15767"/>
                    <a:pt x="1029" y="15640"/>
                    <a:pt x="1029" y="15591"/>
                  </a:cubicBezTo>
                  <a:cubicBezTo>
                    <a:pt x="1029" y="15539"/>
                    <a:pt x="925" y="15478"/>
                    <a:pt x="870" y="15478"/>
                  </a:cubicBezTo>
                  <a:cubicBezTo>
                    <a:pt x="862" y="15478"/>
                    <a:pt x="855" y="15479"/>
                    <a:pt x="849" y="15482"/>
                  </a:cubicBezTo>
                  <a:cubicBezTo>
                    <a:pt x="841" y="15486"/>
                    <a:pt x="831" y="15487"/>
                    <a:pt x="820" y="15487"/>
                  </a:cubicBezTo>
                  <a:cubicBezTo>
                    <a:pt x="766" y="15487"/>
                    <a:pt x="682" y="15451"/>
                    <a:pt x="652" y="15407"/>
                  </a:cubicBezTo>
                  <a:cubicBezTo>
                    <a:pt x="638" y="15387"/>
                    <a:pt x="607" y="15382"/>
                    <a:pt x="571" y="15382"/>
                  </a:cubicBezTo>
                  <a:close/>
                  <a:moveTo>
                    <a:pt x="29216" y="15268"/>
                  </a:moveTo>
                  <a:cubicBezTo>
                    <a:pt x="29219" y="15268"/>
                    <a:pt x="29222" y="15269"/>
                    <a:pt x="29225" y="15270"/>
                  </a:cubicBezTo>
                  <a:cubicBezTo>
                    <a:pt x="29326" y="15299"/>
                    <a:pt x="29136" y="16184"/>
                    <a:pt x="28861" y="16432"/>
                  </a:cubicBezTo>
                  <a:cubicBezTo>
                    <a:pt x="28586" y="16678"/>
                    <a:pt x="28032" y="16737"/>
                    <a:pt x="28032" y="16944"/>
                  </a:cubicBezTo>
                  <a:cubicBezTo>
                    <a:pt x="28032" y="17096"/>
                    <a:pt x="27653" y="17192"/>
                    <a:pt x="27442" y="17192"/>
                  </a:cubicBezTo>
                  <a:cubicBezTo>
                    <a:pt x="27373" y="17192"/>
                    <a:pt x="27322" y="17182"/>
                    <a:pt x="27308" y="17160"/>
                  </a:cubicBezTo>
                  <a:cubicBezTo>
                    <a:pt x="27256" y="17084"/>
                    <a:pt x="27800" y="17058"/>
                    <a:pt x="27931" y="16767"/>
                  </a:cubicBezTo>
                  <a:cubicBezTo>
                    <a:pt x="28062" y="16478"/>
                    <a:pt x="28560" y="16328"/>
                    <a:pt x="28802" y="15938"/>
                  </a:cubicBezTo>
                  <a:cubicBezTo>
                    <a:pt x="28974" y="15671"/>
                    <a:pt x="29115" y="15268"/>
                    <a:pt x="29216" y="15268"/>
                  </a:cubicBezTo>
                  <a:close/>
                  <a:moveTo>
                    <a:pt x="40116" y="15966"/>
                  </a:moveTo>
                  <a:cubicBezTo>
                    <a:pt x="40110" y="15966"/>
                    <a:pt x="40103" y="15969"/>
                    <a:pt x="40094" y="15974"/>
                  </a:cubicBezTo>
                  <a:cubicBezTo>
                    <a:pt x="39999" y="16033"/>
                    <a:pt x="40094" y="16295"/>
                    <a:pt x="39940" y="16315"/>
                  </a:cubicBezTo>
                  <a:cubicBezTo>
                    <a:pt x="39786" y="16334"/>
                    <a:pt x="39930" y="16478"/>
                    <a:pt x="39872" y="16672"/>
                  </a:cubicBezTo>
                  <a:cubicBezTo>
                    <a:pt x="39816" y="16865"/>
                    <a:pt x="39901" y="17147"/>
                    <a:pt x="39980" y="17320"/>
                  </a:cubicBezTo>
                  <a:cubicBezTo>
                    <a:pt x="40058" y="17494"/>
                    <a:pt x="39872" y="18424"/>
                    <a:pt x="39950" y="18578"/>
                  </a:cubicBezTo>
                  <a:cubicBezTo>
                    <a:pt x="40029" y="18732"/>
                    <a:pt x="39826" y="19420"/>
                    <a:pt x="39891" y="19499"/>
                  </a:cubicBezTo>
                  <a:cubicBezTo>
                    <a:pt x="39912" y="19523"/>
                    <a:pt x="39926" y="19533"/>
                    <a:pt x="39937" y="19533"/>
                  </a:cubicBezTo>
                  <a:cubicBezTo>
                    <a:pt x="39989" y="19533"/>
                    <a:pt x="39961" y="19310"/>
                    <a:pt x="40104" y="19286"/>
                  </a:cubicBezTo>
                  <a:cubicBezTo>
                    <a:pt x="40115" y="19284"/>
                    <a:pt x="40125" y="19283"/>
                    <a:pt x="40135" y="19283"/>
                  </a:cubicBezTo>
                  <a:cubicBezTo>
                    <a:pt x="40281" y="19283"/>
                    <a:pt x="40287" y="19482"/>
                    <a:pt x="40386" y="19528"/>
                  </a:cubicBezTo>
                  <a:cubicBezTo>
                    <a:pt x="40393" y="19531"/>
                    <a:pt x="40399" y="19533"/>
                    <a:pt x="40405" y="19533"/>
                  </a:cubicBezTo>
                  <a:cubicBezTo>
                    <a:pt x="40483" y="19533"/>
                    <a:pt x="40425" y="19239"/>
                    <a:pt x="40335" y="19239"/>
                  </a:cubicBezTo>
                  <a:cubicBezTo>
                    <a:pt x="40332" y="19239"/>
                    <a:pt x="40330" y="19239"/>
                    <a:pt x="40327" y="19240"/>
                  </a:cubicBezTo>
                  <a:cubicBezTo>
                    <a:pt x="40323" y="19241"/>
                    <a:pt x="40320" y="19241"/>
                    <a:pt x="40316" y="19241"/>
                  </a:cubicBezTo>
                  <a:cubicBezTo>
                    <a:pt x="40223" y="19241"/>
                    <a:pt x="40151" y="19002"/>
                    <a:pt x="40104" y="18850"/>
                  </a:cubicBezTo>
                  <a:cubicBezTo>
                    <a:pt x="40055" y="18696"/>
                    <a:pt x="40202" y="18513"/>
                    <a:pt x="40202" y="18319"/>
                  </a:cubicBezTo>
                  <a:cubicBezTo>
                    <a:pt x="40202" y="18218"/>
                    <a:pt x="40269" y="18173"/>
                    <a:pt x="40353" y="18173"/>
                  </a:cubicBezTo>
                  <a:cubicBezTo>
                    <a:pt x="40430" y="18173"/>
                    <a:pt x="40520" y="18210"/>
                    <a:pt x="40589" y="18277"/>
                  </a:cubicBezTo>
                  <a:cubicBezTo>
                    <a:pt x="40643" y="18329"/>
                    <a:pt x="40679" y="18350"/>
                    <a:pt x="40701" y="18350"/>
                  </a:cubicBezTo>
                  <a:cubicBezTo>
                    <a:pt x="40739" y="18350"/>
                    <a:pt x="40732" y="18288"/>
                    <a:pt x="40697" y="18221"/>
                  </a:cubicBezTo>
                  <a:cubicBezTo>
                    <a:pt x="40638" y="18113"/>
                    <a:pt x="40458" y="17340"/>
                    <a:pt x="40350" y="17058"/>
                  </a:cubicBezTo>
                  <a:cubicBezTo>
                    <a:pt x="40245" y="16776"/>
                    <a:pt x="40504" y="16505"/>
                    <a:pt x="40310" y="16360"/>
                  </a:cubicBezTo>
                  <a:cubicBezTo>
                    <a:pt x="40131" y="16229"/>
                    <a:pt x="40181" y="15966"/>
                    <a:pt x="40116" y="15966"/>
                  </a:cubicBezTo>
                  <a:close/>
                  <a:moveTo>
                    <a:pt x="27349" y="2837"/>
                  </a:moveTo>
                  <a:cubicBezTo>
                    <a:pt x="27253" y="2837"/>
                    <a:pt x="27148" y="2888"/>
                    <a:pt x="26928" y="2929"/>
                  </a:cubicBezTo>
                  <a:cubicBezTo>
                    <a:pt x="26702" y="2975"/>
                    <a:pt x="26683" y="3149"/>
                    <a:pt x="26565" y="3201"/>
                  </a:cubicBezTo>
                  <a:cubicBezTo>
                    <a:pt x="26447" y="3257"/>
                    <a:pt x="26244" y="3466"/>
                    <a:pt x="26342" y="3489"/>
                  </a:cubicBezTo>
                  <a:cubicBezTo>
                    <a:pt x="26437" y="3509"/>
                    <a:pt x="26391" y="3565"/>
                    <a:pt x="26404" y="3630"/>
                  </a:cubicBezTo>
                  <a:cubicBezTo>
                    <a:pt x="26414" y="3675"/>
                    <a:pt x="26372" y="3694"/>
                    <a:pt x="26307" y="3694"/>
                  </a:cubicBezTo>
                  <a:cubicBezTo>
                    <a:pt x="26281" y="3694"/>
                    <a:pt x="26252" y="3691"/>
                    <a:pt x="26221" y="3686"/>
                  </a:cubicBezTo>
                  <a:cubicBezTo>
                    <a:pt x="26188" y="3680"/>
                    <a:pt x="26131" y="3677"/>
                    <a:pt x="26067" y="3677"/>
                  </a:cubicBezTo>
                  <a:cubicBezTo>
                    <a:pt x="25913" y="3677"/>
                    <a:pt x="25717" y="3697"/>
                    <a:pt x="25720" y="3755"/>
                  </a:cubicBezTo>
                  <a:cubicBezTo>
                    <a:pt x="25726" y="3837"/>
                    <a:pt x="25949" y="3879"/>
                    <a:pt x="25936" y="3919"/>
                  </a:cubicBezTo>
                  <a:cubicBezTo>
                    <a:pt x="25931" y="3930"/>
                    <a:pt x="25916" y="3935"/>
                    <a:pt x="25894" y="3935"/>
                  </a:cubicBezTo>
                  <a:cubicBezTo>
                    <a:pt x="25839" y="3935"/>
                    <a:pt x="25744" y="3902"/>
                    <a:pt x="25690" y="3869"/>
                  </a:cubicBezTo>
                  <a:cubicBezTo>
                    <a:pt x="25664" y="3855"/>
                    <a:pt x="25628" y="3849"/>
                    <a:pt x="25590" y="3849"/>
                  </a:cubicBezTo>
                  <a:cubicBezTo>
                    <a:pt x="25513" y="3849"/>
                    <a:pt x="25426" y="3878"/>
                    <a:pt x="25402" y="3935"/>
                  </a:cubicBezTo>
                  <a:cubicBezTo>
                    <a:pt x="25384" y="3981"/>
                    <a:pt x="25332" y="3995"/>
                    <a:pt x="25283" y="3995"/>
                  </a:cubicBezTo>
                  <a:cubicBezTo>
                    <a:pt x="25245" y="3995"/>
                    <a:pt x="25208" y="3986"/>
                    <a:pt x="25189" y="3977"/>
                  </a:cubicBezTo>
                  <a:cubicBezTo>
                    <a:pt x="25183" y="3975"/>
                    <a:pt x="25175" y="3973"/>
                    <a:pt x="25167" y="3973"/>
                  </a:cubicBezTo>
                  <a:cubicBezTo>
                    <a:pt x="25129" y="3973"/>
                    <a:pt x="25071" y="3997"/>
                    <a:pt x="25019" y="3997"/>
                  </a:cubicBezTo>
                  <a:cubicBezTo>
                    <a:pt x="25004" y="3997"/>
                    <a:pt x="24990" y="3996"/>
                    <a:pt x="24976" y="3991"/>
                  </a:cubicBezTo>
                  <a:cubicBezTo>
                    <a:pt x="24904" y="3968"/>
                    <a:pt x="25120" y="3860"/>
                    <a:pt x="25068" y="3807"/>
                  </a:cubicBezTo>
                  <a:cubicBezTo>
                    <a:pt x="25053" y="3792"/>
                    <a:pt x="25023" y="3786"/>
                    <a:pt x="24988" y="3786"/>
                  </a:cubicBezTo>
                  <a:cubicBezTo>
                    <a:pt x="24900" y="3786"/>
                    <a:pt x="24775" y="3828"/>
                    <a:pt x="24757" y="3889"/>
                  </a:cubicBezTo>
                  <a:cubicBezTo>
                    <a:pt x="24751" y="3910"/>
                    <a:pt x="24740" y="3917"/>
                    <a:pt x="24724" y="3917"/>
                  </a:cubicBezTo>
                  <a:cubicBezTo>
                    <a:pt x="24679" y="3917"/>
                    <a:pt x="24602" y="3852"/>
                    <a:pt x="24557" y="3852"/>
                  </a:cubicBezTo>
                  <a:cubicBezTo>
                    <a:pt x="24551" y="3852"/>
                    <a:pt x="24545" y="3854"/>
                    <a:pt x="24540" y="3856"/>
                  </a:cubicBezTo>
                  <a:cubicBezTo>
                    <a:pt x="24472" y="3896"/>
                    <a:pt x="24399" y="3932"/>
                    <a:pt x="24327" y="3961"/>
                  </a:cubicBezTo>
                  <a:cubicBezTo>
                    <a:pt x="24306" y="3971"/>
                    <a:pt x="24281" y="3974"/>
                    <a:pt x="24254" y="3974"/>
                  </a:cubicBezTo>
                  <a:cubicBezTo>
                    <a:pt x="24197" y="3974"/>
                    <a:pt x="24133" y="3958"/>
                    <a:pt x="24085" y="3958"/>
                  </a:cubicBezTo>
                  <a:cubicBezTo>
                    <a:pt x="24051" y="3958"/>
                    <a:pt x="24025" y="3966"/>
                    <a:pt x="24013" y="3991"/>
                  </a:cubicBezTo>
                  <a:cubicBezTo>
                    <a:pt x="23974" y="4069"/>
                    <a:pt x="24206" y="4092"/>
                    <a:pt x="24209" y="4125"/>
                  </a:cubicBezTo>
                  <a:cubicBezTo>
                    <a:pt x="24216" y="4161"/>
                    <a:pt x="23682" y="4154"/>
                    <a:pt x="23669" y="4207"/>
                  </a:cubicBezTo>
                  <a:cubicBezTo>
                    <a:pt x="23653" y="4262"/>
                    <a:pt x="23476" y="4262"/>
                    <a:pt x="23256" y="4266"/>
                  </a:cubicBezTo>
                  <a:cubicBezTo>
                    <a:pt x="23040" y="4272"/>
                    <a:pt x="23125" y="4377"/>
                    <a:pt x="22952" y="4410"/>
                  </a:cubicBezTo>
                  <a:cubicBezTo>
                    <a:pt x="22775" y="4446"/>
                    <a:pt x="22699" y="4449"/>
                    <a:pt x="22640" y="4538"/>
                  </a:cubicBezTo>
                  <a:cubicBezTo>
                    <a:pt x="22608" y="4588"/>
                    <a:pt x="22550" y="4614"/>
                    <a:pt x="22494" y="4614"/>
                  </a:cubicBezTo>
                  <a:cubicBezTo>
                    <a:pt x="22453" y="4614"/>
                    <a:pt x="22413" y="4600"/>
                    <a:pt x="22388" y="4570"/>
                  </a:cubicBezTo>
                  <a:cubicBezTo>
                    <a:pt x="22375" y="4555"/>
                    <a:pt x="22355" y="4549"/>
                    <a:pt x="22334" y="4549"/>
                  </a:cubicBezTo>
                  <a:cubicBezTo>
                    <a:pt x="22269" y="4549"/>
                    <a:pt x="22192" y="4609"/>
                    <a:pt x="22257" y="4616"/>
                  </a:cubicBezTo>
                  <a:cubicBezTo>
                    <a:pt x="22337" y="4622"/>
                    <a:pt x="22278" y="4694"/>
                    <a:pt x="22227" y="4694"/>
                  </a:cubicBezTo>
                  <a:cubicBezTo>
                    <a:pt x="22222" y="4694"/>
                    <a:pt x="22216" y="4694"/>
                    <a:pt x="22211" y="4692"/>
                  </a:cubicBezTo>
                  <a:cubicBezTo>
                    <a:pt x="22207" y="4690"/>
                    <a:pt x="22201" y="4689"/>
                    <a:pt x="22196" y="4689"/>
                  </a:cubicBezTo>
                  <a:cubicBezTo>
                    <a:pt x="22135" y="4689"/>
                    <a:pt x="22020" y="4774"/>
                    <a:pt x="22077" y="4774"/>
                  </a:cubicBezTo>
                  <a:cubicBezTo>
                    <a:pt x="22080" y="4774"/>
                    <a:pt x="22083" y="4774"/>
                    <a:pt x="22087" y="4774"/>
                  </a:cubicBezTo>
                  <a:cubicBezTo>
                    <a:pt x="22092" y="4773"/>
                    <a:pt x="22097" y="4773"/>
                    <a:pt x="22102" y="4773"/>
                  </a:cubicBezTo>
                  <a:cubicBezTo>
                    <a:pt x="22177" y="4773"/>
                    <a:pt x="22215" y="4839"/>
                    <a:pt x="22175" y="4891"/>
                  </a:cubicBezTo>
                  <a:cubicBezTo>
                    <a:pt x="22167" y="4902"/>
                    <a:pt x="22153" y="4906"/>
                    <a:pt x="22136" y="4906"/>
                  </a:cubicBezTo>
                  <a:cubicBezTo>
                    <a:pt x="22080" y="4906"/>
                    <a:pt x="21987" y="4864"/>
                    <a:pt x="21930" y="4864"/>
                  </a:cubicBezTo>
                  <a:cubicBezTo>
                    <a:pt x="21915" y="4864"/>
                    <a:pt x="21902" y="4867"/>
                    <a:pt x="21893" y="4875"/>
                  </a:cubicBezTo>
                  <a:cubicBezTo>
                    <a:pt x="21848" y="4921"/>
                    <a:pt x="21966" y="4978"/>
                    <a:pt x="22054" y="4978"/>
                  </a:cubicBezTo>
                  <a:cubicBezTo>
                    <a:pt x="22061" y="4978"/>
                    <a:pt x="22067" y="4977"/>
                    <a:pt x="22074" y="4977"/>
                  </a:cubicBezTo>
                  <a:cubicBezTo>
                    <a:pt x="22080" y="4976"/>
                    <a:pt x="22086" y="4975"/>
                    <a:pt x="22092" y="4975"/>
                  </a:cubicBezTo>
                  <a:cubicBezTo>
                    <a:pt x="22156" y="4975"/>
                    <a:pt x="22212" y="5022"/>
                    <a:pt x="22218" y="5088"/>
                  </a:cubicBezTo>
                  <a:cubicBezTo>
                    <a:pt x="22220" y="5105"/>
                    <a:pt x="22208" y="5111"/>
                    <a:pt x="22187" y="5111"/>
                  </a:cubicBezTo>
                  <a:cubicBezTo>
                    <a:pt x="22145" y="5111"/>
                    <a:pt x="22072" y="5089"/>
                    <a:pt x="22021" y="5089"/>
                  </a:cubicBezTo>
                  <a:cubicBezTo>
                    <a:pt x="21999" y="5089"/>
                    <a:pt x="21981" y="5093"/>
                    <a:pt x="21972" y="5104"/>
                  </a:cubicBezTo>
                  <a:cubicBezTo>
                    <a:pt x="21933" y="5157"/>
                    <a:pt x="22005" y="5180"/>
                    <a:pt x="22096" y="5190"/>
                  </a:cubicBezTo>
                  <a:cubicBezTo>
                    <a:pt x="22188" y="5199"/>
                    <a:pt x="22123" y="5235"/>
                    <a:pt x="22205" y="5308"/>
                  </a:cubicBezTo>
                  <a:cubicBezTo>
                    <a:pt x="22211" y="5311"/>
                    <a:pt x="22214" y="5317"/>
                    <a:pt x="22221" y="5324"/>
                  </a:cubicBezTo>
                  <a:cubicBezTo>
                    <a:pt x="22270" y="5383"/>
                    <a:pt x="22175" y="5406"/>
                    <a:pt x="22185" y="5461"/>
                  </a:cubicBezTo>
                  <a:cubicBezTo>
                    <a:pt x="22191" y="5498"/>
                    <a:pt x="22155" y="5523"/>
                    <a:pt x="22126" y="5523"/>
                  </a:cubicBezTo>
                  <a:cubicBezTo>
                    <a:pt x="22108" y="5523"/>
                    <a:pt x="22093" y="5513"/>
                    <a:pt x="22093" y="5491"/>
                  </a:cubicBezTo>
                  <a:cubicBezTo>
                    <a:pt x="22093" y="5458"/>
                    <a:pt x="22012" y="5437"/>
                    <a:pt x="21931" y="5437"/>
                  </a:cubicBezTo>
                  <a:cubicBezTo>
                    <a:pt x="21868" y="5437"/>
                    <a:pt x="21806" y="5449"/>
                    <a:pt x="21782" y="5478"/>
                  </a:cubicBezTo>
                  <a:cubicBezTo>
                    <a:pt x="21746" y="5520"/>
                    <a:pt x="21717" y="5557"/>
                    <a:pt x="21681" y="5557"/>
                  </a:cubicBezTo>
                  <a:cubicBezTo>
                    <a:pt x="21665" y="5557"/>
                    <a:pt x="21648" y="5549"/>
                    <a:pt x="21628" y="5530"/>
                  </a:cubicBezTo>
                  <a:cubicBezTo>
                    <a:pt x="21610" y="5513"/>
                    <a:pt x="21583" y="5507"/>
                    <a:pt x="21547" y="5507"/>
                  </a:cubicBezTo>
                  <a:cubicBezTo>
                    <a:pt x="21457" y="5507"/>
                    <a:pt x="21314" y="5546"/>
                    <a:pt x="21143" y="5553"/>
                  </a:cubicBezTo>
                  <a:cubicBezTo>
                    <a:pt x="20904" y="5563"/>
                    <a:pt x="20416" y="5583"/>
                    <a:pt x="20295" y="5625"/>
                  </a:cubicBezTo>
                  <a:cubicBezTo>
                    <a:pt x="20174" y="5671"/>
                    <a:pt x="20072" y="5841"/>
                    <a:pt x="20183" y="5953"/>
                  </a:cubicBezTo>
                  <a:cubicBezTo>
                    <a:pt x="20295" y="6061"/>
                    <a:pt x="20190" y="6110"/>
                    <a:pt x="20190" y="6182"/>
                  </a:cubicBezTo>
                  <a:cubicBezTo>
                    <a:pt x="20190" y="6258"/>
                    <a:pt x="20481" y="6405"/>
                    <a:pt x="20635" y="6421"/>
                  </a:cubicBezTo>
                  <a:cubicBezTo>
                    <a:pt x="20789" y="6434"/>
                    <a:pt x="20917" y="6624"/>
                    <a:pt x="20825" y="6739"/>
                  </a:cubicBezTo>
                  <a:cubicBezTo>
                    <a:pt x="20802" y="6768"/>
                    <a:pt x="20768" y="6780"/>
                    <a:pt x="20725" y="6780"/>
                  </a:cubicBezTo>
                  <a:cubicBezTo>
                    <a:pt x="20599" y="6780"/>
                    <a:pt x="20406" y="6670"/>
                    <a:pt x="20269" y="6562"/>
                  </a:cubicBezTo>
                  <a:cubicBezTo>
                    <a:pt x="20099" y="6428"/>
                    <a:pt x="19731" y="6367"/>
                    <a:pt x="19560" y="6367"/>
                  </a:cubicBezTo>
                  <a:cubicBezTo>
                    <a:pt x="19543" y="6367"/>
                    <a:pt x="19528" y="6368"/>
                    <a:pt x="19515" y="6369"/>
                  </a:cubicBezTo>
                  <a:cubicBezTo>
                    <a:pt x="19510" y="6369"/>
                    <a:pt x="19506" y="6369"/>
                    <a:pt x="19502" y="6369"/>
                  </a:cubicBezTo>
                  <a:cubicBezTo>
                    <a:pt x="19384" y="6369"/>
                    <a:pt x="19451" y="6244"/>
                    <a:pt x="19285" y="6244"/>
                  </a:cubicBezTo>
                  <a:cubicBezTo>
                    <a:pt x="19283" y="6244"/>
                    <a:pt x="19281" y="6244"/>
                    <a:pt x="19279" y="6244"/>
                  </a:cubicBezTo>
                  <a:cubicBezTo>
                    <a:pt x="19099" y="6248"/>
                    <a:pt x="18948" y="6408"/>
                    <a:pt x="19070" y="6408"/>
                  </a:cubicBezTo>
                  <a:cubicBezTo>
                    <a:pt x="19100" y="6408"/>
                    <a:pt x="19128" y="6408"/>
                    <a:pt x="19151" y="6408"/>
                  </a:cubicBezTo>
                  <a:cubicBezTo>
                    <a:pt x="19221" y="6408"/>
                    <a:pt x="19254" y="6413"/>
                    <a:pt x="19207" y="6457"/>
                  </a:cubicBezTo>
                  <a:cubicBezTo>
                    <a:pt x="19145" y="6516"/>
                    <a:pt x="19240" y="6500"/>
                    <a:pt x="19387" y="6562"/>
                  </a:cubicBezTo>
                  <a:cubicBezTo>
                    <a:pt x="19483" y="6606"/>
                    <a:pt x="19396" y="6658"/>
                    <a:pt x="19283" y="6658"/>
                  </a:cubicBezTo>
                  <a:cubicBezTo>
                    <a:pt x="19227" y="6658"/>
                    <a:pt x="19165" y="6645"/>
                    <a:pt x="19115" y="6611"/>
                  </a:cubicBezTo>
                  <a:cubicBezTo>
                    <a:pt x="19072" y="6582"/>
                    <a:pt x="19023" y="6568"/>
                    <a:pt x="18974" y="6568"/>
                  </a:cubicBezTo>
                  <a:cubicBezTo>
                    <a:pt x="18891" y="6568"/>
                    <a:pt x="18809" y="6609"/>
                    <a:pt x="18762" y="6683"/>
                  </a:cubicBezTo>
                  <a:cubicBezTo>
                    <a:pt x="18719" y="6762"/>
                    <a:pt x="18935" y="6985"/>
                    <a:pt x="19197" y="7024"/>
                  </a:cubicBezTo>
                  <a:cubicBezTo>
                    <a:pt x="19459" y="7060"/>
                    <a:pt x="19371" y="7145"/>
                    <a:pt x="19492" y="7188"/>
                  </a:cubicBezTo>
                  <a:cubicBezTo>
                    <a:pt x="19613" y="7227"/>
                    <a:pt x="19525" y="7280"/>
                    <a:pt x="19443" y="7283"/>
                  </a:cubicBezTo>
                  <a:cubicBezTo>
                    <a:pt x="19441" y="7283"/>
                    <a:pt x="19439" y="7283"/>
                    <a:pt x="19437" y="7283"/>
                  </a:cubicBezTo>
                  <a:cubicBezTo>
                    <a:pt x="19353" y="7283"/>
                    <a:pt x="19194" y="7157"/>
                    <a:pt x="19066" y="7090"/>
                  </a:cubicBezTo>
                  <a:cubicBezTo>
                    <a:pt x="19028" y="7070"/>
                    <a:pt x="18970" y="7065"/>
                    <a:pt x="18906" y="7065"/>
                  </a:cubicBezTo>
                  <a:cubicBezTo>
                    <a:pt x="18824" y="7065"/>
                    <a:pt x="18733" y="7074"/>
                    <a:pt x="18657" y="7074"/>
                  </a:cubicBezTo>
                  <a:cubicBezTo>
                    <a:pt x="18589" y="7074"/>
                    <a:pt x="18533" y="7067"/>
                    <a:pt x="18509" y="7040"/>
                  </a:cubicBezTo>
                  <a:cubicBezTo>
                    <a:pt x="18437" y="6965"/>
                    <a:pt x="18559" y="6886"/>
                    <a:pt x="18490" y="6828"/>
                  </a:cubicBezTo>
                  <a:cubicBezTo>
                    <a:pt x="18421" y="6772"/>
                    <a:pt x="18480" y="6641"/>
                    <a:pt x="18568" y="6503"/>
                  </a:cubicBezTo>
                  <a:cubicBezTo>
                    <a:pt x="18654" y="6369"/>
                    <a:pt x="18552" y="6136"/>
                    <a:pt x="18427" y="6097"/>
                  </a:cubicBezTo>
                  <a:cubicBezTo>
                    <a:pt x="18411" y="6092"/>
                    <a:pt x="18397" y="6090"/>
                    <a:pt x="18385" y="6090"/>
                  </a:cubicBezTo>
                  <a:cubicBezTo>
                    <a:pt x="18303" y="6090"/>
                    <a:pt x="18313" y="6194"/>
                    <a:pt x="18339" y="6228"/>
                  </a:cubicBezTo>
                  <a:cubicBezTo>
                    <a:pt x="18369" y="6267"/>
                    <a:pt x="18355" y="6451"/>
                    <a:pt x="18257" y="6572"/>
                  </a:cubicBezTo>
                  <a:cubicBezTo>
                    <a:pt x="18162" y="6693"/>
                    <a:pt x="17864" y="6693"/>
                    <a:pt x="17864" y="6778"/>
                  </a:cubicBezTo>
                  <a:cubicBezTo>
                    <a:pt x="17864" y="6860"/>
                    <a:pt x="17667" y="6923"/>
                    <a:pt x="17733" y="6981"/>
                  </a:cubicBezTo>
                  <a:cubicBezTo>
                    <a:pt x="17802" y="7040"/>
                    <a:pt x="18067" y="7342"/>
                    <a:pt x="18106" y="7434"/>
                  </a:cubicBezTo>
                  <a:cubicBezTo>
                    <a:pt x="18146" y="7525"/>
                    <a:pt x="17871" y="7814"/>
                    <a:pt x="17913" y="7984"/>
                  </a:cubicBezTo>
                  <a:cubicBezTo>
                    <a:pt x="17956" y="8154"/>
                    <a:pt x="17874" y="8230"/>
                    <a:pt x="17930" y="8312"/>
                  </a:cubicBezTo>
                  <a:cubicBezTo>
                    <a:pt x="17951" y="8345"/>
                    <a:pt x="17984" y="8353"/>
                    <a:pt x="18020" y="8353"/>
                  </a:cubicBezTo>
                  <a:cubicBezTo>
                    <a:pt x="18052" y="8353"/>
                    <a:pt x="18087" y="8346"/>
                    <a:pt x="18120" y="8346"/>
                  </a:cubicBezTo>
                  <a:cubicBezTo>
                    <a:pt x="18141" y="8346"/>
                    <a:pt x="18161" y="8349"/>
                    <a:pt x="18179" y="8357"/>
                  </a:cubicBezTo>
                  <a:cubicBezTo>
                    <a:pt x="18191" y="8363"/>
                    <a:pt x="18205" y="8365"/>
                    <a:pt x="18220" y="8365"/>
                  </a:cubicBezTo>
                  <a:cubicBezTo>
                    <a:pt x="18300" y="8365"/>
                    <a:pt x="18413" y="8303"/>
                    <a:pt x="18562" y="8275"/>
                  </a:cubicBezTo>
                  <a:cubicBezTo>
                    <a:pt x="18577" y="8272"/>
                    <a:pt x="18593" y="8271"/>
                    <a:pt x="18610" y="8271"/>
                  </a:cubicBezTo>
                  <a:cubicBezTo>
                    <a:pt x="18794" y="8271"/>
                    <a:pt x="19083" y="8434"/>
                    <a:pt x="19194" y="8488"/>
                  </a:cubicBezTo>
                  <a:cubicBezTo>
                    <a:pt x="19315" y="8544"/>
                    <a:pt x="19250" y="8642"/>
                    <a:pt x="19312" y="8741"/>
                  </a:cubicBezTo>
                  <a:cubicBezTo>
                    <a:pt x="19377" y="8836"/>
                    <a:pt x="19168" y="8836"/>
                    <a:pt x="19165" y="8980"/>
                  </a:cubicBezTo>
                  <a:cubicBezTo>
                    <a:pt x="19158" y="9127"/>
                    <a:pt x="19525" y="9189"/>
                    <a:pt x="19541" y="9232"/>
                  </a:cubicBezTo>
                  <a:cubicBezTo>
                    <a:pt x="19546" y="9247"/>
                    <a:pt x="19518" y="9254"/>
                    <a:pt x="19475" y="9254"/>
                  </a:cubicBezTo>
                  <a:cubicBezTo>
                    <a:pt x="19390" y="9254"/>
                    <a:pt x="19243" y="9229"/>
                    <a:pt x="19171" y="9203"/>
                  </a:cubicBezTo>
                  <a:cubicBezTo>
                    <a:pt x="19066" y="9167"/>
                    <a:pt x="19056" y="9026"/>
                    <a:pt x="19024" y="8996"/>
                  </a:cubicBezTo>
                  <a:cubicBezTo>
                    <a:pt x="18988" y="8967"/>
                    <a:pt x="19096" y="8852"/>
                    <a:pt x="19106" y="8757"/>
                  </a:cubicBezTo>
                  <a:cubicBezTo>
                    <a:pt x="19115" y="8665"/>
                    <a:pt x="18981" y="8613"/>
                    <a:pt x="18942" y="8551"/>
                  </a:cubicBezTo>
                  <a:cubicBezTo>
                    <a:pt x="18903" y="8493"/>
                    <a:pt x="18830" y="8411"/>
                    <a:pt x="18752" y="8411"/>
                  </a:cubicBezTo>
                  <a:cubicBezTo>
                    <a:pt x="18746" y="8411"/>
                    <a:pt x="18739" y="8412"/>
                    <a:pt x="18732" y="8413"/>
                  </a:cubicBezTo>
                  <a:cubicBezTo>
                    <a:pt x="18647" y="8433"/>
                    <a:pt x="18326" y="8462"/>
                    <a:pt x="18228" y="8551"/>
                  </a:cubicBezTo>
                  <a:cubicBezTo>
                    <a:pt x="18133" y="8636"/>
                    <a:pt x="18244" y="8885"/>
                    <a:pt x="18296" y="9006"/>
                  </a:cubicBezTo>
                  <a:cubicBezTo>
                    <a:pt x="18352" y="9127"/>
                    <a:pt x="18015" y="9298"/>
                    <a:pt x="18025" y="9393"/>
                  </a:cubicBezTo>
                  <a:cubicBezTo>
                    <a:pt x="18034" y="9491"/>
                    <a:pt x="17923" y="9533"/>
                    <a:pt x="17779" y="9612"/>
                  </a:cubicBezTo>
                  <a:cubicBezTo>
                    <a:pt x="17635" y="9687"/>
                    <a:pt x="17474" y="9746"/>
                    <a:pt x="17477" y="9871"/>
                  </a:cubicBezTo>
                  <a:cubicBezTo>
                    <a:pt x="17480" y="9924"/>
                    <a:pt x="17447" y="9943"/>
                    <a:pt x="17401" y="9943"/>
                  </a:cubicBezTo>
                  <a:cubicBezTo>
                    <a:pt x="17335" y="9943"/>
                    <a:pt x="17242" y="9905"/>
                    <a:pt x="17183" y="9871"/>
                  </a:cubicBezTo>
                  <a:cubicBezTo>
                    <a:pt x="17159" y="9858"/>
                    <a:pt x="17133" y="9853"/>
                    <a:pt x="17106" y="9853"/>
                  </a:cubicBezTo>
                  <a:cubicBezTo>
                    <a:pt x="17023" y="9853"/>
                    <a:pt x="16926" y="9901"/>
                    <a:pt x="16821" y="9901"/>
                  </a:cubicBezTo>
                  <a:cubicBezTo>
                    <a:pt x="16816" y="9901"/>
                    <a:pt x="16811" y="9901"/>
                    <a:pt x="16806" y="9900"/>
                  </a:cubicBezTo>
                  <a:cubicBezTo>
                    <a:pt x="16683" y="9898"/>
                    <a:pt x="16665" y="9809"/>
                    <a:pt x="16590" y="9809"/>
                  </a:cubicBezTo>
                  <a:cubicBezTo>
                    <a:pt x="16576" y="9809"/>
                    <a:pt x="16561" y="9812"/>
                    <a:pt x="16544" y="9818"/>
                  </a:cubicBezTo>
                  <a:cubicBezTo>
                    <a:pt x="16524" y="9826"/>
                    <a:pt x="16505" y="9830"/>
                    <a:pt x="16487" y="9830"/>
                  </a:cubicBezTo>
                  <a:cubicBezTo>
                    <a:pt x="16405" y="9830"/>
                    <a:pt x="16356" y="9750"/>
                    <a:pt x="16383" y="9678"/>
                  </a:cubicBezTo>
                  <a:cubicBezTo>
                    <a:pt x="16395" y="9649"/>
                    <a:pt x="16418" y="9638"/>
                    <a:pt x="16443" y="9638"/>
                  </a:cubicBezTo>
                  <a:cubicBezTo>
                    <a:pt x="16492" y="9638"/>
                    <a:pt x="16552" y="9682"/>
                    <a:pt x="16560" y="9723"/>
                  </a:cubicBezTo>
                  <a:cubicBezTo>
                    <a:pt x="16564" y="9748"/>
                    <a:pt x="16580" y="9758"/>
                    <a:pt x="16603" y="9758"/>
                  </a:cubicBezTo>
                  <a:cubicBezTo>
                    <a:pt x="16637" y="9758"/>
                    <a:pt x="16690" y="9735"/>
                    <a:pt x="16747" y="9704"/>
                  </a:cubicBezTo>
                  <a:cubicBezTo>
                    <a:pt x="16765" y="9694"/>
                    <a:pt x="16778" y="9689"/>
                    <a:pt x="16788" y="9689"/>
                  </a:cubicBezTo>
                  <a:cubicBezTo>
                    <a:pt x="16834" y="9689"/>
                    <a:pt x="16822" y="9774"/>
                    <a:pt x="16937" y="9782"/>
                  </a:cubicBezTo>
                  <a:cubicBezTo>
                    <a:pt x="16942" y="9783"/>
                    <a:pt x="16947" y="9783"/>
                    <a:pt x="16952" y="9783"/>
                  </a:cubicBezTo>
                  <a:cubicBezTo>
                    <a:pt x="17065" y="9783"/>
                    <a:pt x="17011" y="9716"/>
                    <a:pt x="17091" y="9716"/>
                  </a:cubicBezTo>
                  <a:cubicBezTo>
                    <a:pt x="17096" y="9716"/>
                    <a:pt x="17101" y="9716"/>
                    <a:pt x="17107" y="9717"/>
                  </a:cubicBezTo>
                  <a:cubicBezTo>
                    <a:pt x="17120" y="9718"/>
                    <a:pt x="17131" y="9719"/>
                    <a:pt x="17141" y="9719"/>
                  </a:cubicBezTo>
                  <a:cubicBezTo>
                    <a:pt x="17213" y="9719"/>
                    <a:pt x="17214" y="9688"/>
                    <a:pt x="17183" y="9642"/>
                  </a:cubicBezTo>
                  <a:cubicBezTo>
                    <a:pt x="17150" y="9586"/>
                    <a:pt x="17261" y="9550"/>
                    <a:pt x="17330" y="9517"/>
                  </a:cubicBezTo>
                  <a:cubicBezTo>
                    <a:pt x="17405" y="9484"/>
                    <a:pt x="17369" y="9376"/>
                    <a:pt x="17432" y="9343"/>
                  </a:cubicBezTo>
                  <a:cubicBezTo>
                    <a:pt x="17494" y="9311"/>
                    <a:pt x="17451" y="9242"/>
                    <a:pt x="17517" y="9235"/>
                  </a:cubicBezTo>
                  <a:cubicBezTo>
                    <a:pt x="17586" y="9232"/>
                    <a:pt x="17615" y="9130"/>
                    <a:pt x="17677" y="9130"/>
                  </a:cubicBezTo>
                  <a:cubicBezTo>
                    <a:pt x="17740" y="9130"/>
                    <a:pt x="17776" y="9029"/>
                    <a:pt x="17736" y="8973"/>
                  </a:cubicBezTo>
                  <a:cubicBezTo>
                    <a:pt x="17697" y="8921"/>
                    <a:pt x="17759" y="8777"/>
                    <a:pt x="17821" y="8757"/>
                  </a:cubicBezTo>
                  <a:cubicBezTo>
                    <a:pt x="17887" y="8737"/>
                    <a:pt x="17890" y="8678"/>
                    <a:pt x="17831" y="8633"/>
                  </a:cubicBezTo>
                  <a:cubicBezTo>
                    <a:pt x="17776" y="8590"/>
                    <a:pt x="17563" y="8446"/>
                    <a:pt x="17576" y="8354"/>
                  </a:cubicBezTo>
                  <a:cubicBezTo>
                    <a:pt x="17592" y="8262"/>
                    <a:pt x="17536" y="8092"/>
                    <a:pt x="17566" y="8020"/>
                  </a:cubicBezTo>
                  <a:cubicBezTo>
                    <a:pt x="17595" y="7948"/>
                    <a:pt x="17572" y="7797"/>
                    <a:pt x="17563" y="7709"/>
                  </a:cubicBezTo>
                  <a:cubicBezTo>
                    <a:pt x="17553" y="7620"/>
                    <a:pt x="17615" y="7525"/>
                    <a:pt x="17645" y="7365"/>
                  </a:cubicBezTo>
                  <a:cubicBezTo>
                    <a:pt x="17671" y="7204"/>
                    <a:pt x="17474" y="7037"/>
                    <a:pt x="17376" y="6991"/>
                  </a:cubicBezTo>
                  <a:cubicBezTo>
                    <a:pt x="17281" y="6949"/>
                    <a:pt x="17343" y="6860"/>
                    <a:pt x="17484" y="6746"/>
                  </a:cubicBezTo>
                  <a:cubicBezTo>
                    <a:pt x="17625" y="6631"/>
                    <a:pt x="17635" y="6267"/>
                    <a:pt x="17625" y="6189"/>
                  </a:cubicBezTo>
                  <a:cubicBezTo>
                    <a:pt x="17616" y="6118"/>
                    <a:pt x="17363" y="6053"/>
                    <a:pt x="17239" y="6053"/>
                  </a:cubicBezTo>
                  <a:cubicBezTo>
                    <a:pt x="17230" y="6053"/>
                    <a:pt x="17223" y="6054"/>
                    <a:pt x="17215" y="6054"/>
                  </a:cubicBezTo>
                  <a:cubicBezTo>
                    <a:pt x="17174" y="6056"/>
                    <a:pt x="17133" y="6056"/>
                    <a:pt x="17091" y="6056"/>
                  </a:cubicBezTo>
                  <a:cubicBezTo>
                    <a:pt x="16925" y="6056"/>
                    <a:pt x="16758" y="6046"/>
                    <a:pt x="16593" y="6025"/>
                  </a:cubicBezTo>
                  <a:cubicBezTo>
                    <a:pt x="16585" y="6023"/>
                    <a:pt x="16577" y="6023"/>
                    <a:pt x="16570" y="6023"/>
                  </a:cubicBezTo>
                  <a:cubicBezTo>
                    <a:pt x="16486" y="6023"/>
                    <a:pt x="16451" y="6121"/>
                    <a:pt x="16406" y="6208"/>
                  </a:cubicBezTo>
                  <a:cubicBezTo>
                    <a:pt x="16360" y="6307"/>
                    <a:pt x="16252" y="6454"/>
                    <a:pt x="16190" y="6674"/>
                  </a:cubicBezTo>
                  <a:cubicBezTo>
                    <a:pt x="16128" y="6893"/>
                    <a:pt x="15869" y="6962"/>
                    <a:pt x="15754" y="7008"/>
                  </a:cubicBezTo>
                  <a:cubicBezTo>
                    <a:pt x="15636" y="7057"/>
                    <a:pt x="15564" y="7217"/>
                    <a:pt x="15617" y="7296"/>
                  </a:cubicBezTo>
                  <a:cubicBezTo>
                    <a:pt x="15640" y="7329"/>
                    <a:pt x="15667" y="7336"/>
                    <a:pt x="15694" y="7336"/>
                  </a:cubicBezTo>
                  <a:cubicBezTo>
                    <a:pt x="15718" y="7336"/>
                    <a:pt x="15743" y="7330"/>
                    <a:pt x="15766" y="7330"/>
                  </a:cubicBezTo>
                  <a:cubicBezTo>
                    <a:pt x="15779" y="7330"/>
                    <a:pt x="15792" y="7332"/>
                    <a:pt x="15803" y="7339"/>
                  </a:cubicBezTo>
                  <a:cubicBezTo>
                    <a:pt x="15856" y="7368"/>
                    <a:pt x="15797" y="7571"/>
                    <a:pt x="15764" y="7601"/>
                  </a:cubicBezTo>
                  <a:cubicBezTo>
                    <a:pt x="15728" y="7630"/>
                    <a:pt x="15826" y="7702"/>
                    <a:pt x="15745" y="7755"/>
                  </a:cubicBezTo>
                  <a:cubicBezTo>
                    <a:pt x="15663" y="7807"/>
                    <a:pt x="15584" y="7918"/>
                    <a:pt x="15633" y="7977"/>
                  </a:cubicBezTo>
                  <a:cubicBezTo>
                    <a:pt x="15682" y="8036"/>
                    <a:pt x="15918" y="8066"/>
                    <a:pt x="16020" y="8122"/>
                  </a:cubicBezTo>
                  <a:cubicBezTo>
                    <a:pt x="16121" y="8180"/>
                    <a:pt x="16082" y="8285"/>
                    <a:pt x="16161" y="8390"/>
                  </a:cubicBezTo>
                  <a:cubicBezTo>
                    <a:pt x="16239" y="8492"/>
                    <a:pt x="16321" y="8429"/>
                    <a:pt x="16360" y="8492"/>
                  </a:cubicBezTo>
                  <a:cubicBezTo>
                    <a:pt x="16396" y="8554"/>
                    <a:pt x="16220" y="8806"/>
                    <a:pt x="16154" y="8816"/>
                  </a:cubicBezTo>
                  <a:cubicBezTo>
                    <a:pt x="16153" y="8816"/>
                    <a:pt x="16152" y="8816"/>
                    <a:pt x="16150" y="8816"/>
                  </a:cubicBezTo>
                  <a:cubicBezTo>
                    <a:pt x="16083" y="8816"/>
                    <a:pt x="15835" y="8559"/>
                    <a:pt x="15758" y="8502"/>
                  </a:cubicBezTo>
                  <a:cubicBezTo>
                    <a:pt x="15679" y="8443"/>
                    <a:pt x="15381" y="8351"/>
                    <a:pt x="15230" y="8272"/>
                  </a:cubicBezTo>
                  <a:cubicBezTo>
                    <a:pt x="15080" y="8197"/>
                    <a:pt x="14958" y="8207"/>
                    <a:pt x="14795" y="8095"/>
                  </a:cubicBezTo>
                  <a:cubicBezTo>
                    <a:pt x="14636" y="7987"/>
                    <a:pt x="14498" y="7935"/>
                    <a:pt x="14215" y="7935"/>
                  </a:cubicBezTo>
                  <a:cubicBezTo>
                    <a:pt x="14206" y="7935"/>
                    <a:pt x="14197" y="7935"/>
                    <a:pt x="14188" y="7935"/>
                  </a:cubicBezTo>
                  <a:cubicBezTo>
                    <a:pt x="14182" y="7935"/>
                    <a:pt x="14175" y="7935"/>
                    <a:pt x="14168" y="7935"/>
                  </a:cubicBezTo>
                  <a:cubicBezTo>
                    <a:pt x="13909" y="7935"/>
                    <a:pt x="13732" y="7880"/>
                    <a:pt x="13626" y="7880"/>
                  </a:cubicBezTo>
                  <a:cubicBezTo>
                    <a:pt x="13614" y="7880"/>
                    <a:pt x="13603" y="7881"/>
                    <a:pt x="13592" y="7882"/>
                  </a:cubicBezTo>
                  <a:cubicBezTo>
                    <a:pt x="13587" y="7883"/>
                    <a:pt x="13582" y="7883"/>
                    <a:pt x="13577" y="7883"/>
                  </a:cubicBezTo>
                  <a:cubicBezTo>
                    <a:pt x="13494" y="7883"/>
                    <a:pt x="13520" y="7777"/>
                    <a:pt x="13350" y="7702"/>
                  </a:cubicBezTo>
                  <a:cubicBezTo>
                    <a:pt x="13206" y="7638"/>
                    <a:pt x="13101" y="7557"/>
                    <a:pt x="13012" y="7557"/>
                  </a:cubicBezTo>
                  <a:cubicBezTo>
                    <a:pt x="12992" y="7557"/>
                    <a:pt x="12972" y="7561"/>
                    <a:pt x="12953" y="7571"/>
                  </a:cubicBezTo>
                  <a:cubicBezTo>
                    <a:pt x="12852" y="7624"/>
                    <a:pt x="12891" y="7817"/>
                    <a:pt x="13045" y="7843"/>
                  </a:cubicBezTo>
                  <a:cubicBezTo>
                    <a:pt x="13191" y="7865"/>
                    <a:pt x="13132" y="7939"/>
                    <a:pt x="13262" y="7939"/>
                  </a:cubicBezTo>
                  <a:cubicBezTo>
                    <a:pt x="13270" y="7939"/>
                    <a:pt x="13278" y="7939"/>
                    <a:pt x="13288" y="7938"/>
                  </a:cubicBezTo>
                  <a:cubicBezTo>
                    <a:pt x="13299" y="7937"/>
                    <a:pt x="13311" y="7937"/>
                    <a:pt x="13321" y="7937"/>
                  </a:cubicBezTo>
                  <a:cubicBezTo>
                    <a:pt x="13458" y="7937"/>
                    <a:pt x="13500" y="7995"/>
                    <a:pt x="13497" y="8089"/>
                  </a:cubicBezTo>
                  <a:cubicBezTo>
                    <a:pt x="13491" y="8190"/>
                    <a:pt x="13573" y="8295"/>
                    <a:pt x="13645" y="8361"/>
                  </a:cubicBezTo>
                  <a:cubicBezTo>
                    <a:pt x="13720" y="8426"/>
                    <a:pt x="13674" y="8541"/>
                    <a:pt x="13543" y="8541"/>
                  </a:cubicBezTo>
                  <a:cubicBezTo>
                    <a:pt x="13412" y="8541"/>
                    <a:pt x="13265" y="8560"/>
                    <a:pt x="13320" y="8652"/>
                  </a:cubicBezTo>
                  <a:cubicBezTo>
                    <a:pt x="13359" y="8712"/>
                    <a:pt x="13331" y="8743"/>
                    <a:pt x="13271" y="8743"/>
                  </a:cubicBezTo>
                  <a:cubicBezTo>
                    <a:pt x="13239" y="8743"/>
                    <a:pt x="13198" y="8735"/>
                    <a:pt x="13153" y="8718"/>
                  </a:cubicBezTo>
                  <a:cubicBezTo>
                    <a:pt x="13022" y="8672"/>
                    <a:pt x="13098" y="8580"/>
                    <a:pt x="13153" y="8524"/>
                  </a:cubicBezTo>
                  <a:cubicBezTo>
                    <a:pt x="13206" y="8472"/>
                    <a:pt x="13035" y="8403"/>
                    <a:pt x="12953" y="8374"/>
                  </a:cubicBezTo>
                  <a:cubicBezTo>
                    <a:pt x="12949" y="8372"/>
                    <a:pt x="12944" y="8372"/>
                    <a:pt x="12939" y="8372"/>
                  </a:cubicBezTo>
                  <a:cubicBezTo>
                    <a:pt x="12838" y="8372"/>
                    <a:pt x="12536" y="8589"/>
                    <a:pt x="12449" y="8626"/>
                  </a:cubicBezTo>
                  <a:cubicBezTo>
                    <a:pt x="12432" y="8633"/>
                    <a:pt x="12411" y="8636"/>
                    <a:pt x="12387" y="8636"/>
                  </a:cubicBezTo>
                  <a:cubicBezTo>
                    <a:pt x="12308" y="8636"/>
                    <a:pt x="12191" y="8608"/>
                    <a:pt x="12062" y="8608"/>
                  </a:cubicBezTo>
                  <a:cubicBezTo>
                    <a:pt x="12009" y="8608"/>
                    <a:pt x="11954" y="8613"/>
                    <a:pt x="11899" y="8626"/>
                  </a:cubicBezTo>
                  <a:cubicBezTo>
                    <a:pt x="11678" y="8682"/>
                    <a:pt x="11678" y="8850"/>
                    <a:pt x="11606" y="8850"/>
                  </a:cubicBezTo>
                  <a:cubicBezTo>
                    <a:pt x="11602" y="8850"/>
                    <a:pt x="11598" y="8850"/>
                    <a:pt x="11594" y="8849"/>
                  </a:cubicBezTo>
                  <a:cubicBezTo>
                    <a:pt x="11576" y="8845"/>
                    <a:pt x="11551" y="8843"/>
                    <a:pt x="11522" y="8843"/>
                  </a:cubicBezTo>
                  <a:cubicBezTo>
                    <a:pt x="11470" y="8843"/>
                    <a:pt x="11405" y="8847"/>
                    <a:pt x="11343" y="8847"/>
                  </a:cubicBezTo>
                  <a:cubicBezTo>
                    <a:pt x="11267" y="8847"/>
                    <a:pt x="11194" y="8842"/>
                    <a:pt x="11152" y="8816"/>
                  </a:cubicBezTo>
                  <a:cubicBezTo>
                    <a:pt x="11058" y="8760"/>
                    <a:pt x="11125" y="8727"/>
                    <a:pt x="11220" y="8727"/>
                  </a:cubicBezTo>
                  <a:cubicBezTo>
                    <a:pt x="11224" y="8727"/>
                    <a:pt x="11229" y="8727"/>
                    <a:pt x="11234" y="8728"/>
                  </a:cubicBezTo>
                  <a:cubicBezTo>
                    <a:pt x="11242" y="8728"/>
                    <a:pt x="11249" y="8728"/>
                    <a:pt x="11256" y="8728"/>
                  </a:cubicBezTo>
                  <a:cubicBezTo>
                    <a:pt x="11340" y="8728"/>
                    <a:pt x="11364" y="8693"/>
                    <a:pt x="11312" y="8633"/>
                  </a:cubicBezTo>
                  <a:cubicBezTo>
                    <a:pt x="11253" y="8564"/>
                    <a:pt x="11388" y="8459"/>
                    <a:pt x="11384" y="8410"/>
                  </a:cubicBezTo>
                  <a:cubicBezTo>
                    <a:pt x="11383" y="8402"/>
                    <a:pt x="11373" y="8399"/>
                    <a:pt x="11356" y="8399"/>
                  </a:cubicBezTo>
                  <a:cubicBezTo>
                    <a:pt x="11266" y="8399"/>
                    <a:pt x="10991" y="8494"/>
                    <a:pt x="10939" y="8541"/>
                  </a:cubicBezTo>
                  <a:cubicBezTo>
                    <a:pt x="10877" y="8593"/>
                    <a:pt x="10942" y="8692"/>
                    <a:pt x="10877" y="8724"/>
                  </a:cubicBezTo>
                  <a:cubicBezTo>
                    <a:pt x="10866" y="8729"/>
                    <a:pt x="10858" y="8731"/>
                    <a:pt x="10850" y="8731"/>
                  </a:cubicBezTo>
                  <a:cubicBezTo>
                    <a:pt x="10806" y="8731"/>
                    <a:pt x="10796" y="8661"/>
                    <a:pt x="10729" y="8636"/>
                  </a:cubicBezTo>
                  <a:cubicBezTo>
                    <a:pt x="10722" y="8633"/>
                    <a:pt x="10709" y="8632"/>
                    <a:pt x="10694" y="8632"/>
                  </a:cubicBezTo>
                  <a:cubicBezTo>
                    <a:pt x="10546" y="8632"/>
                    <a:pt x="10077" y="8749"/>
                    <a:pt x="9979" y="8859"/>
                  </a:cubicBezTo>
                  <a:cubicBezTo>
                    <a:pt x="9874" y="8980"/>
                    <a:pt x="9664" y="8986"/>
                    <a:pt x="9664" y="9052"/>
                  </a:cubicBezTo>
                  <a:cubicBezTo>
                    <a:pt x="9664" y="9121"/>
                    <a:pt x="9409" y="9117"/>
                    <a:pt x="9307" y="9163"/>
                  </a:cubicBezTo>
                  <a:cubicBezTo>
                    <a:pt x="9206" y="9212"/>
                    <a:pt x="9271" y="9409"/>
                    <a:pt x="9232" y="9507"/>
                  </a:cubicBezTo>
                  <a:cubicBezTo>
                    <a:pt x="9206" y="9574"/>
                    <a:pt x="9026" y="9583"/>
                    <a:pt x="8871" y="9583"/>
                  </a:cubicBezTo>
                  <a:cubicBezTo>
                    <a:pt x="8816" y="9583"/>
                    <a:pt x="8765" y="9582"/>
                    <a:pt x="8724" y="9582"/>
                  </a:cubicBezTo>
                  <a:cubicBezTo>
                    <a:pt x="8705" y="9582"/>
                    <a:pt x="8688" y="9582"/>
                    <a:pt x="8675" y="9583"/>
                  </a:cubicBezTo>
                  <a:cubicBezTo>
                    <a:pt x="8674" y="9583"/>
                    <a:pt x="8673" y="9583"/>
                    <a:pt x="8673" y="9583"/>
                  </a:cubicBezTo>
                  <a:cubicBezTo>
                    <a:pt x="8553" y="9583"/>
                    <a:pt x="8511" y="9350"/>
                    <a:pt x="8416" y="9337"/>
                  </a:cubicBezTo>
                  <a:cubicBezTo>
                    <a:pt x="8318" y="9324"/>
                    <a:pt x="8374" y="9186"/>
                    <a:pt x="8407" y="9127"/>
                  </a:cubicBezTo>
                  <a:cubicBezTo>
                    <a:pt x="8436" y="9068"/>
                    <a:pt x="8511" y="9117"/>
                    <a:pt x="8633" y="9039"/>
                  </a:cubicBezTo>
                  <a:cubicBezTo>
                    <a:pt x="8665" y="9019"/>
                    <a:pt x="8696" y="9012"/>
                    <a:pt x="8727" y="9012"/>
                  </a:cubicBezTo>
                  <a:cubicBezTo>
                    <a:pt x="8789" y="9012"/>
                    <a:pt x="8846" y="9040"/>
                    <a:pt x="8887" y="9040"/>
                  </a:cubicBezTo>
                  <a:cubicBezTo>
                    <a:pt x="8902" y="9040"/>
                    <a:pt x="8914" y="9036"/>
                    <a:pt x="8924" y="9026"/>
                  </a:cubicBezTo>
                  <a:cubicBezTo>
                    <a:pt x="8970" y="8973"/>
                    <a:pt x="8737" y="8832"/>
                    <a:pt x="8724" y="8711"/>
                  </a:cubicBezTo>
                  <a:cubicBezTo>
                    <a:pt x="8715" y="8621"/>
                    <a:pt x="8569" y="8578"/>
                    <a:pt x="8436" y="8578"/>
                  </a:cubicBezTo>
                  <a:cubicBezTo>
                    <a:pt x="8390" y="8578"/>
                    <a:pt x="8345" y="8583"/>
                    <a:pt x="8308" y="8593"/>
                  </a:cubicBezTo>
                  <a:cubicBezTo>
                    <a:pt x="8261" y="8604"/>
                    <a:pt x="8214" y="8610"/>
                    <a:pt x="8166" y="8610"/>
                  </a:cubicBezTo>
                  <a:cubicBezTo>
                    <a:pt x="8075" y="8610"/>
                    <a:pt x="7984" y="8590"/>
                    <a:pt x="7902" y="8551"/>
                  </a:cubicBezTo>
                  <a:cubicBezTo>
                    <a:pt x="7887" y="8543"/>
                    <a:pt x="7874" y="8540"/>
                    <a:pt x="7864" y="8540"/>
                  </a:cubicBezTo>
                  <a:cubicBezTo>
                    <a:pt x="7806" y="8540"/>
                    <a:pt x="7832" y="8644"/>
                    <a:pt x="7958" y="8675"/>
                  </a:cubicBezTo>
                  <a:cubicBezTo>
                    <a:pt x="8108" y="8714"/>
                    <a:pt x="8033" y="8832"/>
                    <a:pt x="8056" y="8904"/>
                  </a:cubicBezTo>
                  <a:cubicBezTo>
                    <a:pt x="8079" y="8977"/>
                    <a:pt x="8017" y="9140"/>
                    <a:pt x="7932" y="9268"/>
                  </a:cubicBezTo>
                  <a:cubicBezTo>
                    <a:pt x="7864" y="9367"/>
                    <a:pt x="7887" y="9385"/>
                    <a:pt x="7966" y="9385"/>
                  </a:cubicBezTo>
                  <a:cubicBezTo>
                    <a:pt x="7986" y="9385"/>
                    <a:pt x="8010" y="9384"/>
                    <a:pt x="8036" y="9383"/>
                  </a:cubicBezTo>
                  <a:cubicBezTo>
                    <a:pt x="8039" y="9383"/>
                    <a:pt x="8041" y="9383"/>
                    <a:pt x="8044" y="9383"/>
                  </a:cubicBezTo>
                  <a:cubicBezTo>
                    <a:pt x="8167" y="9383"/>
                    <a:pt x="8161" y="9549"/>
                    <a:pt x="8161" y="9674"/>
                  </a:cubicBezTo>
                  <a:cubicBezTo>
                    <a:pt x="8161" y="9802"/>
                    <a:pt x="8059" y="9835"/>
                    <a:pt x="8059" y="9927"/>
                  </a:cubicBezTo>
                  <a:cubicBezTo>
                    <a:pt x="8059" y="9951"/>
                    <a:pt x="8052" y="9959"/>
                    <a:pt x="8040" y="9959"/>
                  </a:cubicBezTo>
                  <a:cubicBezTo>
                    <a:pt x="8013" y="9959"/>
                    <a:pt x="7963" y="9914"/>
                    <a:pt x="7934" y="9914"/>
                  </a:cubicBezTo>
                  <a:cubicBezTo>
                    <a:pt x="7928" y="9914"/>
                    <a:pt x="7922" y="9916"/>
                    <a:pt x="7918" y="9920"/>
                  </a:cubicBezTo>
                  <a:cubicBezTo>
                    <a:pt x="7910" y="9929"/>
                    <a:pt x="7902" y="9933"/>
                    <a:pt x="7894" y="9933"/>
                  </a:cubicBezTo>
                  <a:cubicBezTo>
                    <a:pt x="7865" y="9933"/>
                    <a:pt x="7835" y="9884"/>
                    <a:pt x="7820" y="9825"/>
                  </a:cubicBezTo>
                  <a:cubicBezTo>
                    <a:pt x="7800" y="9746"/>
                    <a:pt x="7604" y="9789"/>
                    <a:pt x="7493" y="9763"/>
                  </a:cubicBezTo>
                  <a:cubicBezTo>
                    <a:pt x="7471" y="9757"/>
                    <a:pt x="7452" y="9754"/>
                    <a:pt x="7435" y="9754"/>
                  </a:cubicBezTo>
                  <a:cubicBezTo>
                    <a:pt x="7366" y="9754"/>
                    <a:pt x="7328" y="9799"/>
                    <a:pt x="7286" y="9864"/>
                  </a:cubicBezTo>
                  <a:cubicBezTo>
                    <a:pt x="7234" y="9946"/>
                    <a:pt x="7077" y="9979"/>
                    <a:pt x="6995" y="9989"/>
                  </a:cubicBezTo>
                  <a:cubicBezTo>
                    <a:pt x="6903" y="9999"/>
                    <a:pt x="6765" y="10159"/>
                    <a:pt x="6680" y="10218"/>
                  </a:cubicBezTo>
                  <a:cubicBezTo>
                    <a:pt x="6592" y="10277"/>
                    <a:pt x="6579" y="10385"/>
                    <a:pt x="6700" y="10503"/>
                  </a:cubicBezTo>
                  <a:cubicBezTo>
                    <a:pt x="6821" y="10621"/>
                    <a:pt x="6844" y="10696"/>
                    <a:pt x="6834" y="10762"/>
                  </a:cubicBezTo>
                  <a:cubicBezTo>
                    <a:pt x="6830" y="10788"/>
                    <a:pt x="6771" y="10799"/>
                    <a:pt x="6700" y="10799"/>
                  </a:cubicBezTo>
                  <a:cubicBezTo>
                    <a:pt x="6599" y="10799"/>
                    <a:pt x="6474" y="10776"/>
                    <a:pt x="6441" y="10736"/>
                  </a:cubicBezTo>
                  <a:cubicBezTo>
                    <a:pt x="6397" y="10681"/>
                    <a:pt x="6242" y="10654"/>
                    <a:pt x="6150" y="10654"/>
                  </a:cubicBezTo>
                  <a:cubicBezTo>
                    <a:pt x="6132" y="10654"/>
                    <a:pt x="6116" y="10655"/>
                    <a:pt x="6104" y="10657"/>
                  </a:cubicBezTo>
                  <a:cubicBezTo>
                    <a:pt x="6101" y="10658"/>
                    <a:pt x="6099" y="10658"/>
                    <a:pt x="6096" y="10658"/>
                  </a:cubicBezTo>
                  <a:cubicBezTo>
                    <a:pt x="6018" y="10658"/>
                    <a:pt x="5828" y="10441"/>
                    <a:pt x="5730" y="10438"/>
                  </a:cubicBezTo>
                  <a:cubicBezTo>
                    <a:pt x="5728" y="10437"/>
                    <a:pt x="5725" y="10437"/>
                    <a:pt x="5723" y="10437"/>
                  </a:cubicBezTo>
                  <a:cubicBezTo>
                    <a:pt x="5625" y="10437"/>
                    <a:pt x="5565" y="10560"/>
                    <a:pt x="5530" y="10621"/>
                  </a:cubicBezTo>
                  <a:cubicBezTo>
                    <a:pt x="5498" y="10680"/>
                    <a:pt x="5579" y="10703"/>
                    <a:pt x="5629" y="10808"/>
                  </a:cubicBezTo>
                  <a:cubicBezTo>
                    <a:pt x="5678" y="10916"/>
                    <a:pt x="5855" y="10919"/>
                    <a:pt x="5950" y="10919"/>
                  </a:cubicBezTo>
                  <a:cubicBezTo>
                    <a:pt x="6041" y="10919"/>
                    <a:pt x="6005" y="11060"/>
                    <a:pt x="5976" y="11119"/>
                  </a:cubicBezTo>
                  <a:cubicBezTo>
                    <a:pt x="5959" y="11157"/>
                    <a:pt x="5880" y="11189"/>
                    <a:pt x="5814" y="11189"/>
                  </a:cubicBezTo>
                  <a:cubicBezTo>
                    <a:pt x="5779" y="11189"/>
                    <a:pt x="5747" y="11180"/>
                    <a:pt x="5730" y="11158"/>
                  </a:cubicBezTo>
                  <a:cubicBezTo>
                    <a:pt x="5684" y="11099"/>
                    <a:pt x="5478" y="11158"/>
                    <a:pt x="5475" y="11083"/>
                  </a:cubicBezTo>
                  <a:cubicBezTo>
                    <a:pt x="5472" y="11011"/>
                    <a:pt x="5349" y="10910"/>
                    <a:pt x="5213" y="10910"/>
                  </a:cubicBezTo>
                  <a:cubicBezTo>
                    <a:pt x="5200" y="10910"/>
                    <a:pt x="5187" y="10911"/>
                    <a:pt x="5173" y="10913"/>
                  </a:cubicBezTo>
                  <a:cubicBezTo>
                    <a:pt x="5158" y="10915"/>
                    <a:pt x="5145" y="10916"/>
                    <a:pt x="5132" y="10916"/>
                  </a:cubicBezTo>
                  <a:cubicBezTo>
                    <a:pt x="5020" y="10916"/>
                    <a:pt x="4997" y="10829"/>
                    <a:pt x="5006" y="10723"/>
                  </a:cubicBezTo>
                  <a:cubicBezTo>
                    <a:pt x="5016" y="10608"/>
                    <a:pt x="4924" y="10539"/>
                    <a:pt x="4928" y="10487"/>
                  </a:cubicBezTo>
                  <a:cubicBezTo>
                    <a:pt x="4931" y="10434"/>
                    <a:pt x="4859" y="10326"/>
                    <a:pt x="4937" y="10274"/>
                  </a:cubicBezTo>
                  <a:cubicBezTo>
                    <a:pt x="5016" y="10221"/>
                    <a:pt x="4957" y="10136"/>
                    <a:pt x="4960" y="10064"/>
                  </a:cubicBezTo>
                  <a:cubicBezTo>
                    <a:pt x="4967" y="9992"/>
                    <a:pt x="4829" y="9881"/>
                    <a:pt x="4708" y="9881"/>
                  </a:cubicBezTo>
                  <a:cubicBezTo>
                    <a:pt x="4587" y="9881"/>
                    <a:pt x="4613" y="9759"/>
                    <a:pt x="4511" y="9737"/>
                  </a:cubicBezTo>
                  <a:cubicBezTo>
                    <a:pt x="4410" y="9714"/>
                    <a:pt x="4207" y="9543"/>
                    <a:pt x="4190" y="9468"/>
                  </a:cubicBezTo>
                  <a:cubicBezTo>
                    <a:pt x="4177" y="9396"/>
                    <a:pt x="4023" y="9386"/>
                    <a:pt x="4076" y="9363"/>
                  </a:cubicBezTo>
                  <a:cubicBezTo>
                    <a:pt x="4087" y="9357"/>
                    <a:pt x="4102" y="9355"/>
                    <a:pt x="4118" y="9355"/>
                  </a:cubicBezTo>
                  <a:cubicBezTo>
                    <a:pt x="4179" y="9355"/>
                    <a:pt x="4268" y="9391"/>
                    <a:pt x="4338" y="9458"/>
                  </a:cubicBezTo>
                  <a:cubicBezTo>
                    <a:pt x="4423" y="9547"/>
                    <a:pt x="4564" y="9622"/>
                    <a:pt x="4793" y="9655"/>
                  </a:cubicBezTo>
                  <a:cubicBezTo>
                    <a:pt x="5019" y="9684"/>
                    <a:pt x="5111" y="9789"/>
                    <a:pt x="5366" y="9832"/>
                  </a:cubicBezTo>
                  <a:cubicBezTo>
                    <a:pt x="5619" y="9877"/>
                    <a:pt x="5766" y="9904"/>
                    <a:pt x="6130" y="9959"/>
                  </a:cubicBezTo>
                  <a:cubicBezTo>
                    <a:pt x="6154" y="9963"/>
                    <a:pt x="6178" y="9964"/>
                    <a:pt x="6203" y="9964"/>
                  </a:cubicBezTo>
                  <a:cubicBezTo>
                    <a:pt x="6556" y="9964"/>
                    <a:pt x="6985" y="9638"/>
                    <a:pt x="7080" y="9543"/>
                  </a:cubicBezTo>
                  <a:cubicBezTo>
                    <a:pt x="7181" y="9442"/>
                    <a:pt x="7050" y="9232"/>
                    <a:pt x="7050" y="9153"/>
                  </a:cubicBezTo>
                  <a:cubicBezTo>
                    <a:pt x="7050" y="9078"/>
                    <a:pt x="6887" y="9068"/>
                    <a:pt x="6860" y="9009"/>
                  </a:cubicBezTo>
                  <a:cubicBezTo>
                    <a:pt x="6808" y="8911"/>
                    <a:pt x="6703" y="8849"/>
                    <a:pt x="6592" y="8845"/>
                  </a:cubicBezTo>
                  <a:cubicBezTo>
                    <a:pt x="6455" y="8845"/>
                    <a:pt x="6432" y="8694"/>
                    <a:pt x="6329" y="8694"/>
                  </a:cubicBezTo>
                  <a:cubicBezTo>
                    <a:pt x="6326" y="8694"/>
                    <a:pt x="6323" y="8695"/>
                    <a:pt x="6320" y="8695"/>
                  </a:cubicBezTo>
                  <a:cubicBezTo>
                    <a:pt x="6312" y="8695"/>
                    <a:pt x="6305" y="8696"/>
                    <a:pt x="6297" y="8696"/>
                  </a:cubicBezTo>
                  <a:cubicBezTo>
                    <a:pt x="6197" y="8696"/>
                    <a:pt x="6110" y="8632"/>
                    <a:pt x="5838" y="8452"/>
                  </a:cubicBezTo>
                  <a:cubicBezTo>
                    <a:pt x="5580" y="8280"/>
                    <a:pt x="5231" y="8149"/>
                    <a:pt x="5108" y="8149"/>
                  </a:cubicBezTo>
                  <a:cubicBezTo>
                    <a:pt x="5094" y="8149"/>
                    <a:pt x="5083" y="8150"/>
                    <a:pt x="5075" y="8154"/>
                  </a:cubicBezTo>
                  <a:cubicBezTo>
                    <a:pt x="5039" y="8171"/>
                    <a:pt x="5009" y="8184"/>
                    <a:pt x="4981" y="8184"/>
                  </a:cubicBezTo>
                  <a:cubicBezTo>
                    <a:pt x="4954" y="8184"/>
                    <a:pt x="4929" y="8171"/>
                    <a:pt x="4905" y="8135"/>
                  </a:cubicBezTo>
                  <a:cubicBezTo>
                    <a:pt x="4880" y="8099"/>
                    <a:pt x="4841" y="8083"/>
                    <a:pt x="4798" y="8083"/>
                  </a:cubicBezTo>
                  <a:cubicBezTo>
                    <a:pt x="4754" y="8083"/>
                    <a:pt x="4707" y="8100"/>
                    <a:pt x="4669" y="8128"/>
                  </a:cubicBezTo>
                  <a:cubicBezTo>
                    <a:pt x="4652" y="8141"/>
                    <a:pt x="4635" y="8146"/>
                    <a:pt x="4617" y="8146"/>
                  </a:cubicBezTo>
                  <a:cubicBezTo>
                    <a:pt x="4564" y="8146"/>
                    <a:pt x="4505" y="8102"/>
                    <a:pt x="4422" y="8102"/>
                  </a:cubicBezTo>
                  <a:cubicBezTo>
                    <a:pt x="4405" y="8102"/>
                    <a:pt x="4387" y="8104"/>
                    <a:pt x="4367" y="8108"/>
                  </a:cubicBezTo>
                  <a:cubicBezTo>
                    <a:pt x="4345" y="8114"/>
                    <a:pt x="4325" y="8116"/>
                    <a:pt x="4306" y="8116"/>
                  </a:cubicBezTo>
                  <a:cubicBezTo>
                    <a:pt x="4200" y="8116"/>
                    <a:pt x="4150" y="8040"/>
                    <a:pt x="4184" y="8004"/>
                  </a:cubicBezTo>
                  <a:cubicBezTo>
                    <a:pt x="4223" y="7961"/>
                    <a:pt x="4436" y="7997"/>
                    <a:pt x="4426" y="7925"/>
                  </a:cubicBezTo>
                  <a:cubicBezTo>
                    <a:pt x="4416" y="7853"/>
                    <a:pt x="4338" y="7925"/>
                    <a:pt x="4207" y="7840"/>
                  </a:cubicBezTo>
                  <a:cubicBezTo>
                    <a:pt x="4160" y="7808"/>
                    <a:pt x="4120" y="7795"/>
                    <a:pt x="4088" y="7795"/>
                  </a:cubicBezTo>
                  <a:cubicBezTo>
                    <a:pt x="4030" y="7795"/>
                    <a:pt x="3993" y="7836"/>
                    <a:pt x="3974" y="7882"/>
                  </a:cubicBezTo>
                  <a:cubicBezTo>
                    <a:pt x="3963" y="7915"/>
                    <a:pt x="3935" y="7928"/>
                    <a:pt x="3903" y="7928"/>
                  </a:cubicBezTo>
                  <a:cubicBezTo>
                    <a:pt x="3862" y="7928"/>
                    <a:pt x="3814" y="7907"/>
                    <a:pt x="3778" y="7873"/>
                  </a:cubicBezTo>
                  <a:cubicBezTo>
                    <a:pt x="3768" y="7866"/>
                    <a:pt x="3761" y="7863"/>
                    <a:pt x="3755" y="7856"/>
                  </a:cubicBezTo>
                  <a:cubicBezTo>
                    <a:pt x="3737" y="7952"/>
                    <a:pt x="3690" y="7980"/>
                    <a:pt x="3636" y="7980"/>
                  </a:cubicBezTo>
                  <a:cubicBezTo>
                    <a:pt x="3620" y="7980"/>
                    <a:pt x="3604" y="7978"/>
                    <a:pt x="3588" y="7974"/>
                  </a:cubicBezTo>
                  <a:cubicBezTo>
                    <a:pt x="3582" y="7973"/>
                    <a:pt x="3576" y="7972"/>
                    <a:pt x="3571" y="7972"/>
                  </a:cubicBezTo>
                  <a:cubicBezTo>
                    <a:pt x="3488" y="7972"/>
                    <a:pt x="3408" y="8099"/>
                    <a:pt x="3316" y="8099"/>
                  </a:cubicBezTo>
                  <a:cubicBezTo>
                    <a:pt x="3221" y="8099"/>
                    <a:pt x="3113" y="8207"/>
                    <a:pt x="3093" y="8295"/>
                  </a:cubicBezTo>
                  <a:cubicBezTo>
                    <a:pt x="3073" y="8380"/>
                    <a:pt x="2969" y="8331"/>
                    <a:pt x="2969" y="8390"/>
                  </a:cubicBezTo>
                  <a:cubicBezTo>
                    <a:pt x="2975" y="8452"/>
                    <a:pt x="2959" y="8515"/>
                    <a:pt x="2919" y="8564"/>
                  </a:cubicBezTo>
                  <a:cubicBezTo>
                    <a:pt x="2870" y="8623"/>
                    <a:pt x="2919" y="8652"/>
                    <a:pt x="2969" y="8747"/>
                  </a:cubicBezTo>
                  <a:cubicBezTo>
                    <a:pt x="3018" y="8845"/>
                    <a:pt x="3123" y="8836"/>
                    <a:pt x="3172" y="8865"/>
                  </a:cubicBezTo>
                  <a:cubicBezTo>
                    <a:pt x="3224" y="8895"/>
                    <a:pt x="3404" y="9049"/>
                    <a:pt x="3404" y="9108"/>
                  </a:cubicBezTo>
                  <a:cubicBezTo>
                    <a:pt x="3404" y="9167"/>
                    <a:pt x="3260" y="9311"/>
                    <a:pt x="3201" y="9350"/>
                  </a:cubicBezTo>
                  <a:cubicBezTo>
                    <a:pt x="3142" y="9386"/>
                    <a:pt x="3064" y="9484"/>
                    <a:pt x="3103" y="9543"/>
                  </a:cubicBezTo>
                  <a:cubicBezTo>
                    <a:pt x="3142" y="9602"/>
                    <a:pt x="3309" y="9845"/>
                    <a:pt x="3414" y="10038"/>
                  </a:cubicBezTo>
                  <a:cubicBezTo>
                    <a:pt x="3519" y="10231"/>
                    <a:pt x="3375" y="10143"/>
                    <a:pt x="3306" y="10231"/>
                  </a:cubicBezTo>
                  <a:cubicBezTo>
                    <a:pt x="3237" y="10320"/>
                    <a:pt x="3335" y="10424"/>
                    <a:pt x="3355" y="10483"/>
                  </a:cubicBezTo>
                  <a:cubicBezTo>
                    <a:pt x="3375" y="10542"/>
                    <a:pt x="3267" y="10533"/>
                    <a:pt x="3276" y="10578"/>
                  </a:cubicBezTo>
                  <a:cubicBezTo>
                    <a:pt x="3286" y="10628"/>
                    <a:pt x="3434" y="10647"/>
                    <a:pt x="3440" y="10687"/>
                  </a:cubicBezTo>
                  <a:cubicBezTo>
                    <a:pt x="3450" y="10726"/>
                    <a:pt x="3345" y="10775"/>
                    <a:pt x="3394" y="10850"/>
                  </a:cubicBezTo>
                  <a:cubicBezTo>
                    <a:pt x="3440" y="10926"/>
                    <a:pt x="3558" y="10929"/>
                    <a:pt x="3568" y="11024"/>
                  </a:cubicBezTo>
                  <a:cubicBezTo>
                    <a:pt x="3578" y="11122"/>
                    <a:pt x="3355" y="11132"/>
                    <a:pt x="3362" y="11207"/>
                  </a:cubicBezTo>
                  <a:cubicBezTo>
                    <a:pt x="3371" y="11286"/>
                    <a:pt x="3653" y="11384"/>
                    <a:pt x="3781" y="11528"/>
                  </a:cubicBezTo>
                  <a:cubicBezTo>
                    <a:pt x="3905" y="11673"/>
                    <a:pt x="3896" y="11712"/>
                    <a:pt x="3866" y="11791"/>
                  </a:cubicBezTo>
                  <a:cubicBezTo>
                    <a:pt x="3807" y="11944"/>
                    <a:pt x="3460" y="12082"/>
                    <a:pt x="3381" y="12256"/>
                  </a:cubicBezTo>
                  <a:cubicBezTo>
                    <a:pt x="3303" y="12429"/>
                    <a:pt x="3014" y="12524"/>
                    <a:pt x="2877" y="12662"/>
                  </a:cubicBezTo>
                  <a:cubicBezTo>
                    <a:pt x="2821" y="12724"/>
                    <a:pt x="2769" y="12790"/>
                    <a:pt x="2723" y="12862"/>
                  </a:cubicBezTo>
                  <a:cubicBezTo>
                    <a:pt x="2769" y="12849"/>
                    <a:pt x="2815" y="12832"/>
                    <a:pt x="2860" y="12813"/>
                  </a:cubicBezTo>
                  <a:cubicBezTo>
                    <a:pt x="2868" y="12808"/>
                    <a:pt x="2875" y="12806"/>
                    <a:pt x="2882" y="12806"/>
                  </a:cubicBezTo>
                  <a:cubicBezTo>
                    <a:pt x="2946" y="12806"/>
                    <a:pt x="2996" y="12967"/>
                    <a:pt x="3067" y="13026"/>
                  </a:cubicBezTo>
                  <a:cubicBezTo>
                    <a:pt x="3145" y="13088"/>
                    <a:pt x="3299" y="13029"/>
                    <a:pt x="3355" y="13088"/>
                  </a:cubicBezTo>
                  <a:cubicBezTo>
                    <a:pt x="3389" y="13126"/>
                    <a:pt x="3359" y="13141"/>
                    <a:pt x="3303" y="13141"/>
                  </a:cubicBezTo>
                  <a:cubicBezTo>
                    <a:pt x="3274" y="13141"/>
                    <a:pt x="3238" y="13137"/>
                    <a:pt x="3201" y="13130"/>
                  </a:cubicBezTo>
                  <a:cubicBezTo>
                    <a:pt x="3188" y="13128"/>
                    <a:pt x="3176" y="13127"/>
                    <a:pt x="3164" y="13127"/>
                  </a:cubicBezTo>
                  <a:cubicBezTo>
                    <a:pt x="3081" y="13127"/>
                    <a:pt x="3039" y="13187"/>
                    <a:pt x="2883" y="13238"/>
                  </a:cubicBezTo>
                  <a:cubicBezTo>
                    <a:pt x="2756" y="13281"/>
                    <a:pt x="2769" y="13327"/>
                    <a:pt x="2723" y="13363"/>
                  </a:cubicBezTo>
                  <a:cubicBezTo>
                    <a:pt x="2801" y="13478"/>
                    <a:pt x="2697" y="13494"/>
                    <a:pt x="2657" y="13579"/>
                  </a:cubicBezTo>
                  <a:cubicBezTo>
                    <a:pt x="2615" y="13674"/>
                    <a:pt x="2556" y="13687"/>
                    <a:pt x="2549" y="13746"/>
                  </a:cubicBezTo>
                  <a:cubicBezTo>
                    <a:pt x="2539" y="13805"/>
                    <a:pt x="2562" y="13848"/>
                    <a:pt x="2569" y="13936"/>
                  </a:cubicBezTo>
                  <a:cubicBezTo>
                    <a:pt x="2579" y="14021"/>
                    <a:pt x="2592" y="14038"/>
                    <a:pt x="2641" y="14110"/>
                  </a:cubicBezTo>
                  <a:cubicBezTo>
                    <a:pt x="2693" y="14182"/>
                    <a:pt x="2598" y="14182"/>
                    <a:pt x="2556" y="14218"/>
                  </a:cubicBezTo>
                  <a:cubicBezTo>
                    <a:pt x="2513" y="14254"/>
                    <a:pt x="2539" y="14336"/>
                    <a:pt x="2598" y="14392"/>
                  </a:cubicBezTo>
                  <a:cubicBezTo>
                    <a:pt x="2648" y="14441"/>
                    <a:pt x="2661" y="14513"/>
                    <a:pt x="2634" y="14575"/>
                  </a:cubicBezTo>
                  <a:cubicBezTo>
                    <a:pt x="2615" y="14624"/>
                    <a:pt x="2687" y="14713"/>
                    <a:pt x="2736" y="14762"/>
                  </a:cubicBezTo>
                  <a:cubicBezTo>
                    <a:pt x="2788" y="14814"/>
                    <a:pt x="2782" y="14952"/>
                    <a:pt x="2824" y="14988"/>
                  </a:cubicBezTo>
                  <a:cubicBezTo>
                    <a:pt x="2857" y="15026"/>
                    <a:pt x="2905" y="15046"/>
                    <a:pt x="2954" y="15046"/>
                  </a:cubicBezTo>
                  <a:cubicBezTo>
                    <a:pt x="2969" y="15046"/>
                    <a:pt x="2984" y="15044"/>
                    <a:pt x="2998" y="15040"/>
                  </a:cubicBezTo>
                  <a:cubicBezTo>
                    <a:pt x="3014" y="15036"/>
                    <a:pt x="3029" y="15033"/>
                    <a:pt x="3043" y="15033"/>
                  </a:cubicBezTo>
                  <a:cubicBezTo>
                    <a:pt x="3097" y="15033"/>
                    <a:pt x="3136" y="15067"/>
                    <a:pt x="3165" y="15122"/>
                  </a:cubicBezTo>
                  <a:cubicBezTo>
                    <a:pt x="3181" y="15150"/>
                    <a:pt x="3200" y="15161"/>
                    <a:pt x="3224" y="15161"/>
                  </a:cubicBezTo>
                  <a:cubicBezTo>
                    <a:pt x="3256" y="15161"/>
                    <a:pt x="3294" y="15143"/>
                    <a:pt x="3339" y="15122"/>
                  </a:cubicBezTo>
                  <a:cubicBezTo>
                    <a:pt x="3351" y="15117"/>
                    <a:pt x="3365" y="15114"/>
                    <a:pt x="3381" y="15114"/>
                  </a:cubicBezTo>
                  <a:cubicBezTo>
                    <a:pt x="3471" y="15114"/>
                    <a:pt x="3607" y="15191"/>
                    <a:pt x="3643" y="15207"/>
                  </a:cubicBezTo>
                  <a:cubicBezTo>
                    <a:pt x="3689" y="15230"/>
                    <a:pt x="3666" y="15355"/>
                    <a:pt x="3673" y="15433"/>
                  </a:cubicBezTo>
                  <a:cubicBezTo>
                    <a:pt x="3683" y="15512"/>
                    <a:pt x="3630" y="15617"/>
                    <a:pt x="3709" y="15666"/>
                  </a:cubicBezTo>
                  <a:cubicBezTo>
                    <a:pt x="3791" y="15718"/>
                    <a:pt x="3768" y="15833"/>
                    <a:pt x="3863" y="15872"/>
                  </a:cubicBezTo>
                  <a:cubicBezTo>
                    <a:pt x="3958" y="15908"/>
                    <a:pt x="3994" y="16039"/>
                    <a:pt x="4053" y="16052"/>
                  </a:cubicBezTo>
                  <a:cubicBezTo>
                    <a:pt x="4112" y="16069"/>
                    <a:pt x="4220" y="16154"/>
                    <a:pt x="4233" y="16220"/>
                  </a:cubicBezTo>
                  <a:cubicBezTo>
                    <a:pt x="4246" y="16285"/>
                    <a:pt x="4131" y="16344"/>
                    <a:pt x="4066" y="16374"/>
                  </a:cubicBezTo>
                  <a:cubicBezTo>
                    <a:pt x="4059" y="16377"/>
                    <a:pt x="4050" y="16378"/>
                    <a:pt x="4042" y="16378"/>
                  </a:cubicBezTo>
                  <a:cubicBezTo>
                    <a:pt x="3987" y="16378"/>
                    <a:pt x="3910" y="16322"/>
                    <a:pt x="3863" y="16322"/>
                  </a:cubicBezTo>
                  <a:cubicBezTo>
                    <a:pt x="3851" y="16322"/>
                    <a:pt x="3841" y="16326"/>
                    <a:pt x="3833" y="16334"/>
                  </a:cubicBezTo>
                  <a:cubicBezTo>
                    <a:pt x="3791" y="16387"/>
                    <a:pt x="3850" y="16482"/>
                    <a:pt x="3886" y="16642"/>
                  </a:cubicBezTo>
                  <a:cubicBezTo>
                    <a:pt x="3922" y="16799"/>
                    <a:pt x="3951" y="16816"/>
                    <a:pt x="4023" y="16816"/>
                  </a:cubicBezTo>
                  <a:cubicBezTo>
                    <a:pt x="4095" y="16816"/>
                    <a:pt x="4125" y="16763"/>
                    <a:pt x="4174" y="16734"/>
                  </a:cubicBezTo>
                  <a:cubicBezTo>
                    <a:pt x="4188" y="16726"/>
                    <a:pt x="4208" y="16723"/>
                    <a:pt x="4229" y="16723"/>
                  </a:cubicBezTo>
                  <a:cubicBezTo>
                    <a:pt x="4269" y="16723"/>
                    <a:pt x="4317" y="16733"/>
                    <a:pt x="4355" y="16733"/>
                  </a:cubicBezTo>
                  <a:cubicBezTo>
                    <a:pt x="4370" y="16733"/>
                    <a:pt x="4383" y="16731"/>
                    <a:pt x="4394" y="16727"/>
                  </a:cubicBezTo>
                  <a:cubicBezTo>
                    <a:pt x="4416" y="16717"/>
                    <a:pt x="4463" y="16710"/>
                    <a:pt x="4512" y="16710"/>
                  </a:cubicBezTo>
                  <a:cubicBezTo>
                    <a:pt x="4575" y="16710"/>
                    <a:pt x="4642" y="16722"/>
                    <a:pt x="4662" y="16754"/>
                  </a:cubicBezTo>
                  <a:cubicBezTo>
                    <a:pt x="4698" y="16812"/>
                    <a:pt x="4734" y="16950"/>
                    <a:pt x="4705" y="16999"/>
                  </a:cubicBezTo>
                  <a:cubicBezTo>
                    <a:pt x="4675" y="17048"/>
                    <a:pt x="4741" y="17111"/>
                    <a:pt x="4777" y="17183"/>
                  </a:cubicBezTo>
                  <a:cubicBezTo>
                    <a:pt x="4816" y="17255"/>
                    <a:pt x="4967" y="17219"/>
                    <a:pt x="5019" y="17242"/>
                  </a:cubicBezTo>
                  <a:cubicBezTo>
                    <a:pt x="5068" y="17261"/>
                    <a:pt x="5186" y="17422"/>
                    <a:pt x="5163" y="17494"/>
                  </a:cubicBezTo>
                  <a:cubicBezTo>
                    <a:pt x="5147" y="17546"/>
                    <a:pt x="5192" y="17569"/>
                    <a:pt x="5237" y="17569"/>
                  </a:cubicBezTo>
                  <a:cubicBezTo>
                    <a:pt x="5254" y="17569"/>
                    <a:pt x="5271" y="17566"/>
                    <a:pt x="5285" y="17559"/>
                  </a:cubicBezTo>
                  <a:cubicBezTo>
                    <a:pt x="5292" y="17557"/>
                    <a:pt x="5300" y="17555"/>
                    <a:pt x="5307" y="17555"/>
                  </a:cubicBezTo>
                  <a:cubicBezTo>
                    <a:pt x="5351" y="17555"/>
                    <a:pt x="5395" y="17601"/>
                    <a:pt x="5445" y="17631"/>
                  </a:cubicBezTo>
                  <a:cubicBezTo>
                    <a:pt x="5469" y="17647"/>
                    <a:pt x="5491" y="17654"/>
                    <a:pt x="5513" y="17654"/>
                  </a:cubicBezTo>
                  <a:cubicBezTo>
                    <a:pt x="5546" y="17654"/>
                    <a:pt x="5577" y="17640"/>
                    <a:pt x="5612" y="17618"/>
                  </a:cubicBezTo>
                  <a:cubicBezTo>
                    <a:pt x="5648" y="17596"/>
                    <a:pt x="5698" y="17577"/>
                    <a:pt x="5737" y="17577"/>
                  </a:cubicBezTo>
                  <a:cubicBezTo>
                    <a:pt x="5763" y="17577"/>
                    <a:pt x="5784" y="17585"/>
                    <a:pt x="5796" y="17605"/>
                  </a:cubicBezTo>
                  <a:cubicBezTo>
                    <a:pt x="5825" y="17654"/>
                    <a:pt x="5940" y="17749"/>
                    <a:pt x="5940" y="17779"/>
                  </a:cubicBezTo>
                  <a:cubicBezTo>
                    <a:pt x="5940" y="17808"/>
                    <a:pt x="6120" y="17779"/>
                    <a:pt x="6208" y="17821"/>
                  </a:cubicBezTo>
                  <a:cubicBezTo>
                    <a:pt x="6297" y="17864"/>
                    <a:pt x="6392" y="17844"/>
                    <a:pt x="6484" y="17894"/>
                  </a:cubicBezTo>
                  <a:cubicBezTo>
                    <a:pt x="6579" y="17946"/>
                    <a:pt x="6667" y="17953"/>
                    <a:pt x="6674" y="18011"/>
                  </a:cubicBezTo>
                  <a:cubicBezTo>
                    <a:pt x="6680" y="18067"/>
                    <a:pt x="6579" y="18120"/>
                    <a:pt x="6579" y="18149"/>
                  </a:cubicBezTo>
                  <a:cubicBezTo>
                    <a:pt x="6579" y="18179"/>
                    <a:pt x="6660" y="18198"/>
                    <a:pt x="6660" y="18244"/>
                  </a:cubicBezTo>
                  <a:cubicBezTo>
                    <a:pt x="6660" y="18287"/>
                    <a:pt x="6556" y="18287"/>
                    <a:pt x="6543" y="18326"/>
                  </a:cubicBezTo>
                  <a:cubicBezTo>
                    <a:pt x="6529" y="18362"/>
                    <a:pt x="6602" y="18411"/>
                    <a:pt x="6615" y="18447"/>
                  </a:cubicBezTo>
                  <a:cubicBezTo>
                    <a:pt x="6631" y="18483"/>
                    <a:pt x="6556" y="18608"/>
                    <a:pt x="6556" y="18644"/>
                  </a:cubicBezTo>
                  <a:cubicBezTo>
                    <a:pt x="6556" y="18654"/>
                    <a:pt x="6537" y="18658"/>
                    <a:pt x="6508" y="18658"/>
                  </a:cubicBezTo>
                  <a:cubicBezTo>
                    <a:pt x="6442" y="18658"/>
                    <a:pt x="6324" y="18637"/>
                    <a:pt x="6287" y="18637"/>
                  </a:cubicBezTo>
                  <a:cubicBezTo>
                    <a:pt x="6238" y="18637"/>
                    <a:pt x="6084" y="18804"/>
                    <a:pt x="6035" y="18811"/>
                  </a:cubicBezTo>
                  <a:cubicBezTo>
                    <a:pt x="5992" y="18817"/>
                    <a:pt x="6012" y="18899"/>
                    <a:pt x="6028" y="18968"/>
                  </a:cubicBezTo>
                  <a:cubicBezTo>
                    <a:pt x="6117" y="18949"/>
                    <a:pt x="6207" y="18938"/>
                    <a:pt x="6272" y="18938"/>
                  </a:cubicBezTo>
                  <a:cubicBezTo>
                    <a:pt x="6320" y="18938"/>
                    <a:pt x="6354" y="18944"/>
                    <a:pt x="6362" y="18958"/>
                  </a:cubicBezTo>
                  <a:cubicBezTo>
                    <a:pt x="6392" y="19017"/>
                    <a:pt x="6022" y="19171"/>
                    <a:pt x="5953" y="19197"/>
                  </a:cubicBezTo>
                  <a:cubicBezTo>
                    <a:pt x="5887" y="19220"/>
                    <a:pt x="6084" y="19322"/>
                    <a:pt x="6081" y="19381"/>
                  </a:cubicBezTo>
                  <a:cubicBezTo>
                    <a:pt x="6074" y="19440"/>
                    <a:pt x="5868" y="19453"/>
                    <a:pt x="5887" y="19568"/>
                  </a:cubicBezTo>
                  <a:cubicBezTo>
                    <a:pt x="5907" y="19685"/>
                    <a:pt x="5819" y="19712"/>
                    <a:pt x="5707" y="19712"/>
                  </a:cubicBezTo>
                  <a:cubicBezTo>
                    <a:pt x="5596" y="19712"/>
                    <a:pt x="5566" y="19777"/>
                    <a:pt x="5619" y="19787"/>
                  </a:cubicBezTo>
                  <a:cubicBezTo>
                    <a:pt x="5674" y="19797"/>
                    <a:pt x="5668" y="19941"/>
                    <a:pt x="5878" y="19997"/>
                  </a:cubicBezTo>
                  <a:cubicBezTo>
                    <a:pt x="6084" y="20049"/>
                    <a:pt x="6307" y="20242"/>
                    <a:pt x="6487" y="20436"/>
                  </a:cubicBezTo>
                  <a:cubicBezTo>
                    <a:pt x="6513" y="20462"/>
                    <a:pt x="6539" y="20485"/>
                    <a:pt x="6572" y="20504"/>
                  </a:cubicBezTo>
                  <a:cubicBezTo>
                    <a:pt x="6611" y="20478"/>
                    <a:pt x="6651" y="20459"/>
                    <a:pt x="6697" y="20445"/>
                  </a:cubicBezTo>
                  <a:cubicBezTo>
                    <a:pt x="6707" y="20444"/>
                    <a:pt x="6717" y="20444"/>
                    <a:pt x="6729" y="20444"/>
                  </a:cubicBezTo>
                  <a:cubicBezTo>
                    <a:pt x="6834" y="20444"/>
                    <a:pt x="6995" y="20496"/>
                    <a:pt x="7086" y="20563"/>
                  </a:cubicBezTo>
                  <a:cubicBezTo>
                    <a:pt x="7121" y="20587"/>
                    <a:pt x="7182" y="20593"/>
                    <a:pt x="7251" y="20593"/>
                  </a:cubicBezTo>
                  <a:cubicBezTo>
                    <a:pt x="7333" y="20593"/>
                    <a:pt x="7426" y="20584"/>
                    <a:pt x="7495" y="20584"/>
                  </a:cubicBezTo>
                  <a:cubicBezTo>
                    <a:pt x="7546" y="20584"/>
                    <a:pt x="7584" y="20589"/>
                    <a:pt x="7597" y="20606"/>
                  </a:cubicBezTo>
                  <a:cubicBezTo>
                    <a:pt x="7640" y="20665"/>
                    <a:pt x="7728" y="20737"/>
                    <a:pt x="7800" y="20737"/>
                  </a:cubicBezTo>
                  <a:cubicBezTo>
                    <a:pt x="7866" y="20737"/>
                    <a:pt x="7927" y="20846"/>
                    <a:pt x="7983" y="20846"/>
                  </a:cubicBezTo>
                  <a:cubicBezTo>
                    <a:pt x="7991" y="20846"/>
                    <a:pt x="7999" y="20844"/>
                    <a:pt x="8007" y="20839"/>
                  </a:cubicBezTo>
                  <a:cubicBezTo>
                    <a:pt x="8066" y="20796"/>
                    <a:pt x="8282" y="20796"/>
                    <a:pt x="8341" y="20796"/>
                  </a:cubicBezTo>
                  <a:cubicBezTo>
                    <a:pt x="8397" y="20796"/>
                    <a:pt x="8397" y="20839"/>
                    <a:pt x="8456" y="20839"/>
                  </a:cubicBezTo>
                  <a:cubicBezTo>
                    <a:pt x="8513" y="20839"/>
                    <a:pt x="8515" y="21042"/>
                    <a:pt x="8554" y="21042"/>
                  </a:cubicBezTo>
                  <a:cubicBezTo>
                    <a:pt x="8555" y="21042"/>
                    <a:pt x="8556" y="21042"/>
                    <a:pt x="8557" y="21042"/>
                  </a:cubicBezTo>
                  <a:cubicBezTo>
                    <a:pt x="8559" y="21041"/>
                    <a:pt x="8561" y="21041"/>
                    <a:pt x="8564" y="21041"/>
                  </a:cubicBezTo>
                  <a:cubicBezTo>
                    <a:pt x="8617" y="21041"/>
                    <a:pt x="8768" y="21173"/>
                    <a:pt x="8862" y="21189"/>
                  </a:cubicBezTo>
                  <a:cubicBezTo>
                    <a:pt x="8960" y="21202"/>
                    <a:pt x="9061" y="21363"/>
                    <a:pt x="9103" y="21363"/>
                  </a:cubicBezTo>
                  <a:cubicBezTo>
                    <a:pt x="9105" y="21363"/>
                    <a:pt x="9106" y="21363"/>
                    <a:pt x="9108" y="21363"/>
                  </a:cubicBezTo>
                  <a:cubicBezTo>
                    <a:pt x="9111" y="21362"/>
                    <a:pt x="9114" y="21361"/>
                    <a:pt x="9117" y="21361"/>
                  </a:cubicBezTo>
                  <a:cubicBezTo>
                    <a:pt x="9147" y="21361"/>
                    <a:pt x="9186" y="21392"/>
                    <a:pt x="9218" y="21392"/>
                  </a:cubicBezTo>
                  <a:cubicBezTo>
                    <a:pt x="9233" y="21392"/>
                    <a:pt x="9246" y="21385"/>
                    <a:pt x="9255" y="21363"/>
                  </a:cubicBezTo>
                  <a:cubicBezTo>
                    <a:pt x="9284" y="21291"/>
                    <a:pt x="9425" y="21327"/>
                    <a:pt x="9465" y="21209"/>
                  </a:cubicBezTo>
                  <a:cubicBezTo>
                    <a:pt x="9281" y="20983"/>
                    <a:pt x="9085" y="20734"/>
                    <a:pt x="9088" y="20635"/>
                  </a:cubicBezTo>
                  <a:cubicBezTo>
                    <a:pt x="9098" y="20472"/>
                    <a:pt x="9167" y="20364"/>
                    <a:pt x="8963" y="20190"/>
                  </a:cubicBezTo>
                  <a:cubicBezTo>
                    <a:pt x="8760" y="20016"/>
                    <a:pt x="8983" y="19898"/>
                    <a:pt x="9127" y="19715"/>
                  </a:cubicBezTo>
                  <a:cubicBezTo>
                    <a:pt x="9258" y="19551"/>
                    <a:pt x="9533" y="19479"/>
                    <a:pt x="9707" y="19361"/>
                  </a:cubicBezTo>
                  <a:cubicBezTo>
                    <a:pt x="9674" y="19338"/>
                    <a:pt x="9638" y="19315"/>
                    <a:pt x="9602" y="19299"/>
                  </a:cubicBezTo>
                  <a:cubicBezTo>
                    <a:pt x="9471" y="19240"/>
                    <a:pt x="9429" y="19181"/>
                    <a:pt x="9530" y="19151"/>
                  </a:cubicBezTo>
                  <a:cubicBezTo>
                    <a:pt x="9632" y="19125"/>
                    <a:pt x="9586" y="19066"/>
                    <a:pt x="9484" y="18948"/>
                  </a:cubicBezTo>
                  <a:cubicBezTo>
                    <a:pt x="9383" y="18830"/>
                    <a:pt x="9340" y="18716"/>
                    <a:pt x="9281" y="18716"/>
                  </a:cubicBezTo>
                  <a:cubicBezTo>
                    <a:pt x="9252" y="18716"/>
                    <a:pt x="9216" y="18713"/>
                    <a:pt x="9176" y="18713"/>
                  </a:cubicBezTo>
                  <a:cubicBezTo>
                    <a:pt x="9136" y="18713"/>
                    <a:pt x="9093" y="18716"/>
                    <a:pt x="9049" y="18729"/>
                  </a:cubicBezTo>
                  <a:cubicBezTo>
                    <a:pt x="9038" y="18732"/>
                    <a:pt x="9029" y="18734"/>
                    <a:pt x="9021" y="18734"/>
                  </a:cubicBezTo>
                  <a:cubicBezTo>
                    <a:pt x="8964" y="18734"/>
                    <a:pt x="8978" y="18645"/>
                    <a:pt x="8990" y="18555"/>
                  </a:cubicBezTo>
                  <a:cubicBezTo>
                    <a:pt x="9006" y="18454"/>
                    <a:pt x="8829" y="18470"/>
                    <a:pt x="8803" y="18424"/>
                  </a:cubicBezTo>
                  <a:cubicBezTo>
                    <a:pt x="8773" y="18382"/>
                    <a:pt x="8845" y="18238"/>
                    <a:pt x="8875" y="18221"/>
                  </a:cubicBezTo>
                  <a:cubicBezTo>
                    <a:pt x="8904" y="18205"/>
                    <a:pt x="8990" y="18162"/>
                    <a:pt x="8990" y="18120"/>
                  </a:cubicBezTo>
                  <a:cubicBezTo>
                    <a:pt x="8990" y="18074"/>
                    <a:pt x="8829" y="18061"/>
                    <a:pt x="8888" y="17959"/>
                  </a:cubicBezTo>
                  <a:cubicBezTo>
                    <a:pt x="8947" y="17858"/>
                    <a:pt x="9062" y="17858"/>
                    <a:pt x="9062" y="17753"/>
                  </a:cubicBezTo>
                  <a:cubicBezTo>
                    <a:pt x="9062" y="17677"/>
                    <a:pt x="9110" y="17611"/>
                    <a:pt x="9177" y="17611"/>
                  </a:cubicBezTo>
                  <a:cubicBezTo>
                    <a:pt x="9200" y="17611"/>
                    <a:pt x="9225" y="17619"/>
                    <a:pt x="9252" y="17638"/>
                  </a:cubicBezTo>
                  <a:cubicBezTo>
                    <a:pt x="9343" y="17702"/>
                    <a:pt x="9386" y="17861"/>
                    <a:pt x="9479" y="17861"/>
                  </a:cubicBezTo>
                  <a:cubicBezTo>
                    <a:pt x="9490" y="17861"/>
                    <a:pt x="9501" y="17859"/>
                    <a:pt x="9514" y="17854"/>
                  </a:cubicBezTo>
                  <a:cubicBezTo>
                    <a:pt x="9628" y="17812"/>
                    <a:pt x="9556" y="17710"/>
                    <a:pt x="9543" y="17651"/>
                  </a:cubicBezTo>
                  <a:cubicBezTo>
                    <a:pt x="9527" y="17592"/>
                    <a:pt x="9497" y="17507"/>
                    <a:pt x="9628" y="17478"/>
                  </a:cubicBezTo>
                  <a:cubicBezTo>
                    <a:pt x="9759" y="17448"/>
                    <a:pt x="9704" y="17317"/>
                    <a:pt x="9805" y="17317"/>
                  </a:cubicBezTo>
                  <a:cubicBezTo>
                    <a:pt x="9907" y="17317"/>
                    <a:pt x="10094" y="17186"/>
                    <a:pt x="10153" y="17156"/>
                  </a:cubicBezTo>
                  <a:cubicBezTo>
                    <a:pt x="10202" y="17132"/>
                    <a:pt x="10301" y="17077"/>
                    <a:pt x="10365" y="17077"/>
                  </a:cubicBezTo>
                  <a:cubicBezTo>
                    <a:pt x="10378" y="17077"/>
                    <a:pt x="10389" y="17080"/>
                    <a:pt x="10398" y="17084"/>
                  </a:cubicBezTo>
                  <a:cubicBezTo>
                    <a:pt x="10433" y="17103"/>
                    <a:pt x="10474" y="17137"/>
                    <a:pt x="10511" y="17137"/>
                  </a:cubicBezTo>
                  <a:cubicBezTo>
                    <a:pt x="10534" y="17137"/>
                    <a:pt x="10556" y="17123"/>
                    <a:pt x="10572" y="17084"/>
                  </a:cubicBezTo>
                  <a:cubicBezTo>
                    <a:pt x="10592" y="17040"/>
                    <a:pt x="10636" y="17023"/>
                    <a:pt x="10681" y="17023"/>
                  </a:cubicBezTo>
                  <a:cubicBezTo>
                    <a:pt x="10739" y="17023"/>
                    <a:pt x="10797" y="17051"/>
                    <a:pt x="10804" y="17084"/>
                  </a:cubicBezTo>
                  <a:cubicBezTo>
                    <a:pt x="10821" y="17140"/>
                    <a:pt x="11096" y="17143"/>
                    <a:pt x="11184" y="17199"/>
                  </a:cubicBezTo>
                  <a:cubicBezTo>
                    <a:pt x="11270" y="17258"/>
                    <a:pt x="11460" y="17376"/>
                    <a:pt x="11460" y="17432"/>
                  </a:cubicBezTo>
                  <a:cubicBezTo>
                    <a:pt x="11460" y="17471"/>
                    <a:pt x="11498" y="17524"/>
                    <a:pt x="11523" y="17524"/>
                  </a:cubicBezTo>
                  <a:cubicBezTo>
                    <a:pt x="11536" y="17524"/>
                    <a:pt x="11545" y="17511"/>
                    <a:pt x="11545" y="17478"/>
                  </a:cubicBezTo>
                  <a:cubicBezTo>
                    <a:pt x="11545" y="17430"/>
                    <a:pt x="11561" y="17411"/>
                    <a:pt x="11590" y="17411"/>
                  </a:cubicBezTo>
                  <a:cubicBezTo>
                    <a:pt x="11623" y="17411"/>
                    <a:pt x="11673" y="17437"/>
                    <a:pt x="11735" y="17478"/>
                  </a:cubicBezTo>
                  <a:cubicBezTo>
                    <a:pt x="11782" y="17506"/>
                    <a:pt x="11836" y="17519"/>
                    <a:pt x="11885" y="17519"/>
                  </a:cubicBezTo>
                  <a:cubicBezTo>
                    <a:pt x="11958" y="17519"/>
                    <a:pt x="12022" y="17491"/>
                    <a:pt x="12039" y="17448"/>
                  </a:cubicBezTo>
                  <a:cubicBezTo>
                    <a:pt x="12062" y="17392"/>
                    <a:pt x="12196" y="17327"/>
                    <a:pt x="12290" y="17327"/>
                  </a:cubicBezTo>
                  <a:cubicBezTo>
                    <a:pt x="12319" y="17327"/>
                    <a:pt x="12343" y="17333"/>
                    <a:pt x="12361" y="17346"/>
                  </a:cubicBezTo>
                  <a:cubicBezTo>
                    <a:pt x="12403" y="17380"/>
                    <a:pt x="12431" y="17409"/>
                    <a:pt x="12465" y="17409"/>
                  </a:cubicBezTo>
                  <a:cubicBezTo>
                    <a:pt x="12489" y="17409"/>
                    <a:pt x="12515" y="17395"/>
                    <a:pt x="12551" y="17360"/>
                  </a:cubicBezTo>
                  <a:cubicBezTo>
                    <a:pt x="12590" y="17321"/>
                    <a:pt x="12653" y="17302"/>
                    <a:pt x="12714" y="17302"/>
                  </a:cubicBezTo>
                  <a:cubicBezTo>
                    <a:pt x="12785" y="17302"/>
                    <a:pt x="12852" y="17328"/>
                    <a:pt x="12868" y="17376"/>
                  </a:cubicBezTo>
                  <a:cubicBezTo>
                    <a:pt x="12898" y="17461"/>
                    <a:pt x="12999" y="17478"/>
                    <a:pt x="13088" y="17478"/>
                  </a:cubicBezTo>
                  <a:cubicBezTo>
                    <a:pt x="13164" y="17478"/>
                    <a:pt x="13185" y="17583"/>
                    <a:pt x="13229" y="17583"/>
                  </a:cubicBezTo>
                  <a:cubicBezTo>
                    <a:pt x="13234" y="17583"/>
                    <a:pt x="13239" y="17582"/>
                    <a:pt x="13245" y="17579"/>
                  </a:cubicBezTo>
                  <a:cubicBezTo>
                    <a:pt x="13301" y="17551"/>
                    <a:pt x="13292" y="17417"/>
                    <a:pt x="13352" y="17417"/>
                  </a:cubicBezTo>
                  <a:cubicBezTo>
                    <a:pt x="13356" y="17417"/>
                    <a:pt x="13359" y="17418"/>
                    <a:pt x="13363" y="17419"/>
                  </a:cubicBezTo>
                  <a:cubicBezTo>
                    <a:pt x="13435" y="17432"/>
                    <a:pt x="13494" y="17520"/>
                    <a:pt x="13609" y="17520"/>
                  </a:cubicBezTo>
                  <a:cubicBezTo>
                    <a:pt x="13723" y="17520"/>
                    <a:pt x="13812" y="17491"/>
                    <a:pt x="13812" y="17402"/>
                  </a:cubicBezTo>
                  <a:cubicBezTo>
                    <a:pt x="13812" y="17317"/>
                    <a:pt x="13799" y="17170"/>
                    <a:pt x="13727" y="17170"/>
                  </a:cubicBezTo>
                  <a:cubicBezTo>
                    <a:pt x="13655" y="17170"/>
                    <a:pt x="13582" y="17098"/>
                    <a:pt x="13494" y="17098"/>
                  </a:cubicBezTo>
                  <a:cubicBezTo>
                    <a:pt x="13406" y="17098"/>
                    <a:pt x="13320" y="16953"/>
                    <a:pt x="13406" y="16924"/>
                  </a:cubicBezTo>
                  <a:cubicBezTo>
                    <a:pt x="13494" y="16894"/>
                    <a:pt x="13638" y="16822"/>
                    <a:pt x="13612" y="16750"/>
                  </a:cubicBezTo>
                  <a:cubicBezTo>
                    <a:pt x="13582" y="16678"/>
                    <a:pt x="13553" y="16531"/>
                    <a:pt x="13671" y="16518"/>
                  </a:cubicBezTo>
                  <a:cubicBezTo>
                    <a:pt x="13786" y="16501"/>
                    <a:pt x="14031" y="16501"/>
                    <a:pt x="14018" y="16459"/>
                  </a:cubicBezTo>
                  <a:cubicBezTo>
                    <a:pt x="14005" y="16416"/>
                    <a:pt x="13772" y="16387"/>
                    <a:pt x="13727" y="16315"/>
                  </a:cubicBezTo>
                  <a:cubicBezTo>
                    <a:pt x="13684" y="16242"/>
                    <a:pt x="13671" y="16069"/>
                    <a:pt x="13713" y="16039"/>
                  </a:cubicBezTo>
                  <a:cubicBezTo>
                    <a:pt x="13726" y="16030"/>
                    <a:pt x="13747" y="16027"/>
                    <a:pt x="13773" y="16027"/>
                  </a:cubicBezTo>
                  <a:cubicBezTo>
                    <a:pt x="13813" y="16027"/>
                    <a:pt x="13863" y="16033"/>
                    <a:pt x="13909" y="16033"/>
                  </a:cubicBezTo>
                  <a:cubicBezTo>
                    <a:pt x="13938" y="16033"/>
                    <a:pt x="13966" y="16031"/>
                    <a:pt x="13989" y="16023"/>
                  </a:cubicBezTo>
                  <a:cubicBezTo>
                    <a:pt x="14006" y="16017"/>
                    <a:pt x="14026" y="16015"/>
                    <a:pt x="14050" y="16015"/>
                  </a:cubicBezTo>
                  <a:cubicBezTo>
                    <a:pt x="14098" y="16015"/>
                    <a:pt x="14157" y="16024"/>
                    <a:pt x="14216" y="16024"/>
                  </a:cubicBezTo>
                  <a:cubicBezTo>
                    <a:pt x="14276" y="16024"/>
                    <a:pt x="14335" y="16015"/>
                    <a:pt x="14382" y="15980"/>
                  </a:cubicBezTo>
                  <a:cubicBezTo>
                    <a:pt x="14500" y="15892"/>
                    <a:pt x="14745" y="15879"/>
                    <a:pt x="14876" y="15879"/>
                  </a:cubicBezTo>
                  <a:cubicBezTo>
                    <a:pt x="15007" y="15879"/>
                    <a:pt x="15109" y="15790"/>
                    <a:pt x="15211" y="15777"/>
                  </a:cubicBezTo>
                  <a:cubicBezTo>
                    <a:pt x="15312" y="15761"/>
                    <a:pt x="15604" y="15718"/>
                    <a:pt x="15676" y="15689"/>
                  </a:cubicBezTo>
                  <a:cubicBezTo>
                    <a:pt x="15748" y="15659"/>
                    <a:pt x="16141" y="15604"/>
                    <a:pt x="16154" y="15528"/>
                  </a:cubicBezTo>
                  <a:cubicBezTo>
                    <a:pt x="16167" y="15472"/>
                    <a:pt x="16358" y="15424"/>
                    <a:pt x="16480" y="15424"/>
                  </a:cubicBezTo>
                  <a:cubicBezTo>
                    <a:pt x="16514" y="15424"/>
                    <a:pt x="16543" y="15428"/>
                    <a:pt x="16560" y="15437"/>
                  </a:cubicBezTo>
                  <a:cubicBezTo>
                    <a:pt x="16617" y="15462"/>
                    <a:pt x="16687" y="15483"/>
                    <a:pt x="16748" y="15483"/>
                  </a:cubicBezTo>
                  <a:cubicBezTo>
                    <a:pt x="16772" y="15483"/>
                    <a:pt x="16795" y="15480"/>
                    <a:pt x="16816" y="15473"/>
                  </a:cubicBezTo>
                  <a:cubicBezTo>
                    <a:pt x="16826" y="15468"/>
                    <a:pt x="16839" y="15466"/>
                    <a:pt x="16852" y="15466"/>
                  </a:cubicBezTo>
                  <a:cubicBezTo>
                    <a:pt x="16929" y="15466"/>
                    <a:pt x="17039" y="15534"/>
                    <a:pt x="17025" y="15604"/>
                  </a:cubicBezTo>
                  <a:cubicBezTo>
                    <a:pt x="17012" y="15682"/>
                    <a:pt x="17091" y="15767"/>
                    <a:pt x="17084" y="15833"/>
                  </a:cubicBezTo>
                  <a:cubicBezTo>
                    <a:pt x="17078" y="15899"/>
                    <a:pt x="17002" y="15921"/>
                    <a:pt x="17048" y="15974"/>
                  </a:cubicBezTo>
                  <a:cubicBezTo>
                    <a:pt x="17063" y="15990"/>
                    <a:pt x="17093" y="15997"/>
                    <a:pt x="17129" y="15997"/>
                  </a:cubicBezTo>
                  <a:cubicBezTo>
                    <a:pt x="17205" y="15997"/>
                    <a:pt x="17306" y="15966"/>
                    <a:pt x="17346" y="15921"/>
                  </a:cubicBezTo>
                  <a:cubicBezTo>
                    <a:pt x="17360" y="15906"/>
                    <a:pt x="17374" y="15899"/>
                    <a:pt x="17387" y="15899"/>
                  </a:cubicBezTo>
                  <a:cubicBezTo>
                    <a:pt x="17430" y="15899"/>
                    <a:pt x="17468" y="15964"/>
                    <a:pt x="17468" y="16003"/>
                  </a:cubicBezTo>
                  <a:cubicBezTo>
                    <a:pt x="17468" y="16036"/>
                    <a:pt x="17504" y="16062"/>
                    <a:pt x="17531" y="16062"/>
                  </a:cubicBezTo>
                  <a:cubicBezTo>
                    <a:pt x="17549" y="16062"/>
                    <a:pt x="17563" y="16051"/>
                    <a:pt x="17563" y="16026"/>
                  </a:cubicBezTo>
                  <a:cubicBezTo>
                    <a:pt x="17563" y="16002"/>
                    <a:pt x="17579" y="15992"/>
                    <a:pt x="17601" y="15992"/>
                  </a:cubicBezTo>
                  <a:cubicBezTo>
                    <a:pt x="17639" y="15992"/>
                    <a:pt x="17694" y="16019"/>
                    <a:pt x="17717" y="16046"/>
                  </a:cubicBezTo>
                  <a:cubicBezTo>
                    <a:pt x="17724" y="16056"/>
                    <a:pt x="17736" y="16059"/>
                    <a:pt x="17751" y="16059"/>
                  </a:cubicBezTo>
                  <a:cubicBezTo>
                    <a:pt x="17784" y="16059"/>
                    <a:pt x="17830" y="16041"/>
                    <a:pt x="17860" y="16041"/>
                  </a:cubicBezTo>
                  <a:cubicBezTo>
                    <a:pt x="17878" y="16041"/>
                    <a:pt x="17890" y="16047"/>
                    <a:pt x="17890" y="16069"/>
                  </a:cubicBezTo>
                  <a:cubicBezTo>
                    <a:pt x="17890" y="16141"/>
                    <a:pt x="17684" y="16200"/>
                    <a:pt x="17772" y="16279"/>
                  </a:cubicBezTo>
                  <a:cubicBezTo>
                    <a:pt x="17789" y="16294"/>
                    <a:pt x="17805" y="16300"/>
                    <a:pt x="17820" y="16300"/>
                  </a:cubicBezTo>
                  <a:cubicBezTo>
                    <a:pt x="17875" y="16300"/>
                    <a:pt x="17920" y="16217"/>
                    <a:pt x="17987" y="16217"/>
                  </a:cubicBezTo>
                  <a:cubicBezTo>
                    <a:pt x="17997" y="16217"/>
                    <a:pt x="18007" y="16219"/>
                    <a:pt x="18018" y="16223"/>
                  </a:cubicBezTo>
                  <a:cubicBezTo>
                    <a:pt x="18029" y="16226"/>
                    <a:pt x="18040" y="16228"/>
                    <a:pt x="18052" y="16228"/>
                  </a:cubicBezTo>
                  <a:cubicBezTo>
                    <a:pt x="18155" y="16228"/>
                    <a:pt x="18284" y="16096"/>
                    <a:pt x="18375" y="16075"/>
                  </a:cubicBezTo>
                  <a:cubicBezTo>
                    <a:pt x="18477" y="16052"/>
                    <a:pt x="18585" y="15961"/>
                    <a:pt x="18673" y="15908"/>
                  </a:cubicBezTo>
                  <a:cubicBezTo>
                    <a:pt x="18710" y="15888"/>
                    <a:pt x="18764" y="15878"/>
                    <a:pt x="18811" y="15878"/>
                  </a:cubicBezTo>
                  <a:cubicBezTo>
                    <a:pt x="18875" y="15878"/>
                    <a:pt x="18925" y="15897"/>
                    <a:pt x="18893" y="15931"/>
                  </a:cubicBezTo>
                  <a:cubicBezTo>
                    <a:pt x="18834" y="15990"/>
                    <a:pt x="18768" y="16098"/>
                    <a:pt x="18984" y="16177"/>
                  </a:cubicBezTo>
                  <a:cubicBezTo>
                    <a:pt x="19204" y="16256"/>
                    <a:pt x="19450" y="16678"/>
                    <a:pt x="19587" y="16888"/>
                  </a:cubicBezTo>
                  <a:cubicBezTo>
                    <a:pt x="19728" y="17101"/>
                    <a:pt x="19856" y="17478"/>
                    <a:pt x="19931" y="17478"/>
                  </a:cubicBezTo>
                  <a:cubicBezTo>
                    <a:pt x="20003" y="17478"/>
                    <a:pt x="20026" y="17288"/>
                    <a:pt x="20118" y="17268"/>
                  </a:cubicBezTo>
                  <a:cubicBezTo>
                    <a:pt x="20124" y="17266"/>
                    <a:pt x="20129" y="17266"/>
                    <a:pt x="20134" y="17266"/>
                  </a:cubicBezTo>
                  <a:cubicBezTo>
                    <a:pt x="20220" y="17266"/>
                    <a:pt x="20278" y="17426"/>
                    <a:pt x="20373" y="17448"/>
                  </a:cubicBezTo>
                  <a:cubicBezTo>
                    <a:pt x="20454" y="17466"/>
                    <a:pt x="20557" y="17507"/>
                    <a:pt x="20637" y="17507"/>
                  </a:cubicBezTo>
                  <a:cubicBezTo>
                    <a:pt x="20658" y="17507"/>
                    <a:pt x="20677" y="17504"/>
                    <a:pt x="20694" y="17497"/>
                  </a:cubicBezTo>
                  <a:cubicBezTo>
                    <a:pt x="20761" y="17472"/>
                    <a:pt x="20901" y="17398"/>
                    <a:pt x="20984" y="17398"/>
                  </a:cubicBezTo>
                  <a:cubicBezTo>
                    <a:pt x="20999" y="17398"/>
                    <a:pt x="21012" y="17400"/>
                    <a:pt x="21022" y="17405"/>
                  </a:cubicBezTo>
                  <a:cubicBezTo>
                    <a:pt x="21088" y="17441"/>
                    <a:pt x="21173" y="17441"/>
                    <a:pt x="21232" y="17579"/>
                  </a:cubicBezTo>
                  <a:cubicBezTo>
                    <a:pt x="21291" y="17717"/>
                    <a:pt x="21376" y="17746"/>
                    <a:pt x="21435" y="17746"/>
                  </a:cubicBezTo>
                  <a:cubicBezTo>
                    <a:pt x="21497" y="17746"/>
                    <a:pt x="21507" y="17812"/>
                    <a:pt x="21507" y="17867"/>
                  </a:cubicBezTo>
                  <a:cubicBezTo>
                    <a:pt x="21507" y="17926"/>
                    <a:pt x="21612" y="18005"/>
                    <a:pt x="21671" y="18005"/>
                  </a:cubicBezTo>
                  <a:cubicBezTo>
                    <a:pt x="21726" y="18005"/>
                    <a:pt x="21884" y="17985"/>
                    <a:pt x="21933" y="17956"/>
                  </a:cubicBezTo>
                  <a:cubicBezTo>
                    <a:pt x="21958" y="17940"/>
                    <a:pt x="21987" y="17923"/>
                    <a:pt x="22010" y="17923"/>
                  </a:cubicBezTo>
                  <a:cubicBezTo>
                    <a:pt x="22028" y="17923"/>
                    <a:pt x="22043" y="17935"/>
                    <a:pt x="22047" y="17966"/>
                  </a:cubicBezTo>
                  <a:cubicBezTo>
                    <a:pt x="22057" y="18034"/>
                    <a:pt x="22146" y="18139"/>
                    <a:pt x="22205" y="18139"/>
                  </a:cubicBezTo>
                  <a:cubicBezTo>
                    <a:pt x="22242" y="18139"/>
                    <a:pt x="22307" y="18161"/>
                    <a:pt x="22348" y="18161"/>
                  </a:cubicBezTo>
                  <a:cubicBezTo>
                    <a:pt x="22369" y="18161"/>
                    <a:pt x="22385" y="18156"/>
                    <a:pt x="22388" y="18139"/>
                  </a:cubicBezTo>
                  <a:cubicBezTo>
                    <a:pt x="22398" y="18090"/>
                    <a:pt x="22552" y="18064"/>
                    <a:pt x="22611" y="18054"/>
                  </a:cubicBezTo>
                  <a:cubicBezTo>
                    <a:pt x="22670" y="18044"/>
                    <a:pt x="22873" y="18005"/>
                    <a:pt x="22909" y="17916"/>
                  </a:cubicBezTo>
                  <a:cubicBezTo>
                    <a:pt x="22948" y="17828"/>
                    <a:pt x="23115" y="17831"/>
                    <a:pt x="23161" y="17772"/>
                  </a:cubicBezTo>
                  <a:cubicBezTo>
                    <a:pt x="23210" y="17713"/>
                    <a:pt x="23348" y="17684"/>
                    <a:pt x="23374" y="17628"/>
                  </a:cubicBezTo>
                  <a:cubicBezTo>
                    <a:pt x="23404" y="17569"/>
                    <a:pt x="23580" y="17579"/>
                    <a:pt x="23597" y="17530"/>
                  </a:cubicBezTo>
                  <a:cubicBezTo>
                    <a:pt x="23611" y="17495"/>
                    <a:pt x="23687" y="17480"/>
                    <a:pt x="23755" y="17480"/>
                  </a:cubicBezTo>
                  <a:cubicBezTo>
                    <a:pt x="23783" y="17480"/>
                    <a:pt x="23809" y="17483"/>
                    <a:pt x="23829" y="17487"/>
                  </a:cubicBezTo>
                  <a:cubicBezTo>
                    <a:pt x="23894" y="17506"/>
                    <a:pt x="24195" y="17567"/>
                    <a:pt x="24272" y="17567"/>
                  </a:cubicBezTo>
                  <a:cubicBezTo>
                    <a:pt x="24277" y="17567"/>
                    <a:pt x="24282" y="17567"/>
                    <a:pt x="24285" y="17566"/>
                  </a:cubicBezTo>
                  <a:cubicBezTo>
                    <a:pt x="24286" y="17566"/>
                    <a:pt x="24287" y="17566"/>
                    <a:pt x="24289" y="17566"/>
                  </a:cubicBezTo>
                  <a:cubicBezTo>
                    <a:pt x="24334" y="17566"/>
                    <a:pt x="24345" y="17740"/>
                    <a:pt x="24393" y="17749"/>
                  </a:cubicBezTo>
                  <a:cubicBezTo>
                    <a:pt x="24433" y="17758"/>
                    <a:pt x="24574" y="17865"/>
                    <a:pt x="24641" y="17865"/>
                  </a:cubicBezTo>
                  <a:cubicBezTo>
                    <a:pt x="24651" y="17865"/>
                    <a:pt x="24659" y="17862"/>
                    <a:pt x="24665" y="17858"/>
                  </a:cubicBezTo>
                  <a:cubicBezTo>
                    <a:pt x="24708" y="17826"/>
                    <a:pt x="24760" y="17809"/>
                    <a:pt x="24812" y="17809"/>
                  </a:cubicBezTo>
                  <a:cubicBezTo>
                    <a:pt x="24851" y="17809"/>
                    <a:pt x="24890" y="17818"/>
                    <a:pt x="24927" y="17838"/>
                  </a:cubicBezTo>
                  <a:cubicBezTo>
                    <a:pt x="24996" y="17881"/>
                    <a:pt x="25066" y="17932"/>
                    <a:pt x="25115" y="17932"/>
                  </a:cubicBezTo>
                  <a:cubicBezTo>
                    <a:pt x="25133" y="17932"/>
                    <a:pt x="25149" y="17925"/>
                    <a:pt x="25159" y="17907"/>
                  </a:cubicBezTo>
                  <a:cubicBezTo>
                    <a:pt x="25195" y="17838"/>
                    <a:pt x="25399" y="17808"/>
                    <a:pt x="25428" y="17769"/>
                  </a:cubicBezTo>
                  <a:cubicBezTo>
                    <a:pt x="25458" y="17733"/>
                    <a:pt x="25487" y="17615"/>
                    <a:pt x="25438" y="17576"/>
                  </a:cubicBezTo>
                  <a:cubicBezTo>
                    <a:pt x="25389" y="17536"/>
                    <a:pt x="25343" y="17383"/>
                    <a:pt x="25323" y="17304"/>
                  </a:cubicBezTo>
                  <a:cubicBezTo>
                    <a:pt x="25304" y="17229"/>
                    <a:pt x="25438" y="17209"/>
                    <a:pt x="25458" y="17140"/>
                  </a:cubicBezTo>
                  <a:cubicBezTo>
                    <a:pt x="25477" y="17075"/>
                    <a:pt x="25595" y="17065"/>
                    <a:pt x="25631" y="17025"/>
                  </a:cubicBezTo>
                  <a:cubicBezTo>
                    <a:pt x="25667" y="16990"/>
                    <a:pt x="25678" y="16915"/>
                    <a:pt x="25731" y="16915"/>
                  </a:cubicBezTo>
                  <a:cubicBezTo>
                    <a:pt x="25736" y="16915"/>
                    <a:pt x="25742" y="16915"/>
                    <a:pt x="25749" y="16917"/>
                  </a:cubicBezTo>
                  <a:cubicBezTo>
                    <a:pt x="25818" y="16937"/>
                    <a:pt x="25962" y="16986"/>
                    <a:pt x="25992" y="17016"/>
                  </a:cubicBezTo>
                  <a:cubicBezTo>
                    <a:pt x="26021" y="17045"/>
                    <a:pt x="26126" y="17065"/>
                    <a:pt x="26195" y="17065"/>
                  </a:cubicBezTo>
                  <a:cubicBezTo>
                    <a:pt x="26263" y="17065"/>
                    <a:pt x="26368" y="17120"/>
                    <a:pt x="26437" y="17160"/>
                  </a:cubicBezTo>
                  <a:cubicBezTo>
                    <a:pt x="26506" y="17199"/>
                    <a:pt x="26719" y="17202"/>
                    <a:pt x="26758" y="17258"/>
                  </a:cubicBezTo>
                  <a:cubicBezTo>
                    <a:pt x="26797" y="17314"/>
                    <a:pt x="26748" y="17481"/>
                    <a:pt x="26797" y="17540"/>
                  </a:cubicBezTo>
                  <a:cubicBezTo>
                    <a:pt x="26839" y="17590"/>
                    <a:pt x="26938" y="17698"/>
                    <a:pt x="26986" y="17698"/>
                  </a:cubicBezTo>
                  <a:cubicBezTo>
                    <a:pt x="26992" y="17698"/>
                    <a:pt x="26997" y="17697"/>
                    <a:pt x="27001" y="17694"/>
                  </a:cubicBezTo>
                  <a:cubicBezTo>
                    <a:pt x="27005" y="17691"/>
                    <a:pt x="27011" y="17689"/>
                    <a:pt x="27018" y="17689"/>
                  </a:cubicBezTo>
                  <a:cubicBezTo>
                    <a:pt x="27078" y="17689"/>
                    <a:pt x="27218" y="17779"/>
                    <a:pt x="27284" y="17779"/>
                  </a:cubicBezTo>
                  <a:cubicBezTo>
                    <a:pt x="27287" y="17779"/>
                    <a:pt x="27289" y="17779"/>
                    <a:pt x="27292" y="17779"/>
                  </a:cubicBezTo>
                  <a:cubicBezTo>
                    <a:pt x="27361" y="17769"/>
                    <a:pt x="27466" y="17664"/>
                    <a:pt x="27525" y="17664"/>
                  </a:cubicBezTo>
                  <a:cubicBezTo>
                    <a:pt x="27578" y="17664"/>
                    <a:pt x="27735" y="17624"/>
                    <a:pt x="27805" y="17624"/>
                  </a:cubicBezTo>
                  <a:cubicBezTo>
                    <a:pt x="27812" y="17624"/>
                    <a:pt x="27818" y="17624"/>
                    <a:pt x="27823" y="17625"/>
                  </a:cubicBezTo>
                  <a:cubicBezTo>
                    <a:pt x="27875" y="17634"/>
                    <a:pt x="28050" y="17697"/>
                    <a:pt x="28108" y="17697"/>
                  </a:cubicBezTo>
                  <a:cubicBezTo>
                    <a:pt x="28115" y="17697"/>
                    <a:pt x="28121" y="17696"/>
                    <a:pt x="28124" y="17694"/>
                  </a:cubicBezTo>
                  <a:cubicBezTo>
                    <a:pt x="28130" y="17690"/>
                    <a:pt x="28144" y="17688"/>
                    <a:pt x="28161" y="17688"/>
                  </a:cubicBezTo>
                  <a:cubicBezTo>
                    <a:pt x="28227" y="17688"/>
                    <a:pt x="28353" y="17716"/>
                    <a:pt x="28376" y="17763"/>
                  </a:cubicBezTo>
                  <a:cubicBezTo>
                    <a:pt x="28406" y="17818"/>
                    <a:pt x="28648" y="17818"/>
                    <a:pt x="28648" y="17887"/>
                  </a:cubicBezTo>
                  <a:cubicBezTo>
                    <a:pt x="28648" y="17956"/>
                    <a:pt x="28783" y="17995"/>
                    <a:pt x="28822" y="18070"/>
                  </a:cubicBezTo>
                  <a:cubicBezTo>
                    <a:pt x="28861" y="18149"/>
                    <a:pt x="29179" y="18100"/>
                    <a:pt x="29238" y="18149"/>
                  </a:cubicBezTo>
                  <a:cubicBezTo>
                    <a:pt x="29266" y="18172"/>
                    <a:pt x="29362" y="18182"/>
                    <a:pt x="29458" y="18182"/>
                  </a:cubicBezTo>
                  <a:cubicBezTo>
                    <a:pt x="29564" y="18182"/>
                    <a:pt x="29668" y="18170"/>
                    <a:pt x="29674" y="18149"/>
                  </a:cubicBezTo>
                  <a:cubicBezTo>
                    <a:pt x="29683" y="18110"/>
                    <a:pt x="30034" y="18090"/>
                    <a:pt x="30100" y="18041"/>
                  </a:cubicBezTo>
                  <a:cubicBezTo>
                    <a:pt x="30168" y="17995"/>
                    <a:pt x="30352" y="18011"/>
                    <a:pt x="30362" y="17946"/>
                  </a:cubicBezTo>
                  <a:cubicBezTo>
                    <a:pt x="30371" y="17877"/>
                    <a:pt x="30545" y="17828"/>
                    <a:pt x="30624" y="17772"/>
                  </a:cubicBezTo>
                  <a:cubicBezTo>
                    <a:pt x="30659" y="17746"/>
                    <a:pt x="30740" y="17733"/>
                    <a:pt x="30821" y="17733"/>
                  </a:cubicBezTo>
                  <a:cubicBezTo>
                    <a:pt x="30920" y="17733"/>
                    <a:pt x="31019" y="17753"/>
                    <a:pt x="31030" y="17789"/>
                  </a:cubicBezTo>
                  <a:cubicBezTo>
                    <a:pt x="31044" y="17837"/>
                    <a:pt x="31139" y="17861"/>
                    <a:pt x="31221" y="17861"/>
                  </a:cubicBezTo>
                  <a:cubicBezTo>
                    <a:pt x="31256" y="17861"/>
                    <a:pt x="31289" y="17857"/>
                    <a:pt x="31312" y="17848"/>
                  </a:cubicBezTo>
                  <a:cubicBezTo>
                    <a:pt x="31329" y="17841"/>
                    <a:pt x="31353" y="17838"/>
                    <a:pt x="31380" y="17838"/>
                  </a:cubicBezTo>
                  <a:cubicBezTo>
                    <a:pt x="31472" y="17838"/>
                    <a:pt x="31600" y="17873"/>
                    <a:pt x="31623" y="17926"/>
                  </a:cubicBezTo>
                  <a:cubicBezTo>
                    <a:pt x="31647" y="17980"/>
                    <a:pt x="31807" y="18017"/>
                    <a:pt x="31896" y="18017"/>
                  </a:cubicBezTo>
                  <a:cubicBezTo>
                    <a:pt x="31915" y="18017"/>
                    <a:pt x="31930" y="18015"/>
                    <a:pt x="31941" y="18011"/>
                  </a:cubicBezTo>
                  <a:cubicBezTo>
                    <a:pt x="32000" y="17992"/>
                    <a:pt x="32183" y="17858"/>
                    <a:pt x="32252" y="17848"/>
                  </a:cubicBezTo>
                  <a:cubicBezTo>
                    <a:pt x="32321" y="17841"/>
                    <a:pt x="32416" y="17772"/>
                    <a:pt x="32396" y="17704"/>
                  </a:cubicBezTo>
                  <a:cubicBezTo>
                    <a:pt x="32376" y="17635"/>
                    <a:pt x="32533" y="17441"/>
                    <a:pt x="32553" y="17366"/>
                  </a:cubicBezTo>
                  <a:cubicBezTo>
                    <a:pt x="32570" y="17288"/>
                    <a:pt x="32707" y="17075"/>
                    <a:pt x="32756" y="17055"/>
                  </a:cubicBezTo>
                  <a:cubicBezTo>
                    <a:pt x="32805" y="17035"/>
                    <a:pt x="32910" y="16947"/>
                    <a:pt x="32900" y="16891"/>
                  </a:cubicBezTo>
                  <a:cubicBezTo>
                    <a:pt x="32891" y="16835"/>
                    <a:pt x="32861" y="16659"/>
                    <a:pt x="32805" y="16659"/>
                  </a:cubicBezTo>
                  <a:cubicBezTo>
                    <a:pt x="32800" y="16659"/>
                    <a:pt x="32794" y="16659"/>
                    <a:pt x="32788" y="16659"/>
                  </a:cubicBezTo>
                  <a:cubicBezTo>
                    <a:pt x="32731" y="16659"/>
                    <a:pt x="32655" y="16651"/>
                    <a:pt x="32776" y="16485"/>
                  </a:cubicBezTo>
                  <a:cubicBezTo>
                    <a:pt x="32863" y="16365"/>
                    <a:pt x="32997" y="16345"/>
                    <a:pt x="33090" y="16345"/>
                  </a:cubicBezTo>
                  <a:cubicBezTo>
                    <a:pt x="33140" y="16345"/>
                    <a:pt x="33178" y="16351"/>
                    <a:pt x="33192" y="16351"/>
                  </a:cubicBezTo>
                  <a:cubicBezTo>
                    <a:pt x="33224" y="16351"/>
                    <a:pt x="33436" y="16299"/>
                    <a:pt x="33586" y="16299"/>
                  </a:cubicBezTo>
                  <a:cubicBezTo>
                    <a:pt x="33621" y="16299"/>
                    <a:pt x="33652" y="16301"/>
                    <a:pt x="33677" y="16308"/>
                  </a:cubicBezTo>
                  <a:cubicBezTo>
                    <a:pt x="33722" y="16320"/>
                    <a:pt x="33761" y="16322"/>
                    <a:pt x="33800" y="16322"/>
                  </a:cubicBezTo>
                  <a:cubicBezTo>
                    <a:pt x="33816" y="16322"/>
                    <a:pt x="33833" y="16321"/>
                    <a:pt x="33849" y="16321"/>
                  </a:cubicBezTo>
                  <a:cubicBezTo>
                    <a:pt x="33908" y="16321"/>
                    <a:pt x="33968" y="16326"/>
                    <a:pt x="34044" y="16367"/>
                  </a:cubicBezTo>
                  <a:cubicBezTo>
                    <a:pt x="34191" y="16442"/>
                    <a:pt x="34394" y="16413"/>
                    <a:pt x="34443" y="16482"/>
                  </a:cubicBezTo>
                  <a:cubicBezTo>
                    <a:pt x="34492" y="16550"/>
                    <a:pt x="34686" y="16609"/>
                    <a:pt x="34656" y="16724"/>
                  </a:cubicBezTo>
                  <a:cubicBezTo>
                    <a:pt x="34627" y="16842"/>
                    <a:pt x="34761" y="16773"/>
                    <a:pt x="34810" y="17025"/>
                  </a:cubicBezTo>
                  <a:cubicBezTo>
                    <a:pt x="34859" y="17278"/>
                    <a:pt x="34974" y="17297"/>
                    <a:pt x="35004" y="17412"/>
                  </a:cubicBezTo>
                  <a:cubicBezTo>
                    <a:pt x="35033" y="17530"/>
                    <a:pt x="35187" y="17740"/>
                    <a:pt x="35167" y="17808"/>
                  </a:cubicBezTo>
                  <a:cubicBezTo>
                    <a:pt x="35148" y="17880"/>
                    <a:pt x="35128" y="17982"/>
                    <a:pt x="35295" y="17995"/>
                  </a:cubicBezTo>
                  <a:cubicBezTo>
                    <a:pt x="35447" y="18004"/>
                    <a:pt x="35557" y="18112"/>
                    <a:pt x="35603" y="18112"/>
                  </a:cubicBezTo>
                  <a:cubicBezTo>
                    <a:pt x="35607" y="18112"/>
                    <a:pt x="35610" y="18111"/>
                    <a:pt x="35613" y="18110"/>
                  </a:cubicBezTo>
                  <a:cubicBezTo>
                    <a:pt x="35617" y="18107"/>
                    <a:pt x="35624" y="18106"/>
                    <a:pt x="35632" y="18106"/>
                  </a:cubicBezTo>
                  <a:cubicBezTo>
                    <a:pt x="35696" y="18106"/>
                    <a:pt x="35856" y="18170"/>
                    <a:pt x="35940" y="18254"/>
                  </a:cubicBezTo>
                  <a:cubicBezTo>
                    <a:pt x="36035" y="18352"/>
                    <a:pt x="36183" y="18303"/>
                    <a:pt x="36173" y="18411"/>
                  </a:cubicBezTo>
                  <a:cubicBezTo>
                    <a:pt x="36163" y="18516"/>
                    <a:pt x="36252" y="18604"/>
                    <a:pt x="36242" y="18690"/>
                  </a:cubicBezTo>
                  <a:cubicBezTo>
                    <a:pt x="36233" y="18767"/>
                    <a:pt x="36378" y="18821"/>
                    <a:pt x="36505" y="18821"/>
                  </a:cubicBezTo>
                  <a:cubicBezTo>
                    <a:pt x="36524" y="18821"/>
                    <a:pt x="36542" y="18820"/>
                    <a:pt x="36560" y="18817"/>
                  </a:cubicBezTo>
                  <a:cubicBezTo>
                    <a:pt x="36579" y="18815"/>
                    <a:pt x="36598" y="18814"/>
                    <a:pt x="36616" y="18814"/>
                  </a:cubicBezTo>
                  <a:cubicBezTo>
                    <a:pt x="36661" y="18814"/>
                    <a:pt x="36700" y="18820"/>
                    <a:pt x="36735" y="18820"/>
                  </a:cubicBezTo>
                  <a:cubicBezTo>
                    <a:pt x="36783" y="18820"/>
                    <a:pt x="36822" y="18808"/>
                    <a:pt x="36851" y="18749"/>
                  </a:cubicBezTo>
                  <a:cubicBezTo>
                    <a:pt x="36910" y="18634"/>
                    <a:pt x="37103" y="18680"/>
                    <a:pt x="37172" y="18634"/>
                  </a:cubicBezTo>
                  <a:cubicBezTo>
                    <a:pt x="37204" y="18610"/>
                    <a:pt x="37271" y="18583"/>
                    <a:pt x="37329" y="18583"/>
                  </a:cubicBezTo>
                  <a:cubicBezTo>
                    <a:pt x="37389" y="18583"/>
                    <a:pt x="37439" y="18611"/>
                    <a:pt x="37434" y="18699"/>
                  </a:cubicBezTo>
                  <a:cubicBezTo>
                    <a:pt x="37424" y="18876"/>
                    <a:pt x="37539" y="18912"/>
                    <a:pt x="37441" y="18971"/>
                  </a:cubicBezTo>
                  <a:cubicBezTo>
                    <a:pt x="37346" y="19030"/>
                    <a:pt x="37297" y="19283"/>
                    <a:pt x="37267" y="19387"/>
                  </a:cubicBezTo>
                  <a:cubicBezTo>
                    <a:pt x="37238" y="19495"/>
                    <a:pt x="37094" y="19525"/>
                    <a:pt x="37074" y="19640"/>
                  </a:cubicBezTo>
                  <a:cubicBezTo>
                    <a:pt x="37054" y="19758"/>
                    <a:pt x="36920" y="19767"/>
                    <a:pt x="36920" y="19853"/>
                  </a:cubicBezTo>
                  <a:cubicBezTo>
                    <a:pt x="36920" y="19894"/>
                    <a:pt x="36877" y="19912"/>
                    <a:pt x="36822" y="19912"/>
                  </a:cubicBezTo>
                  <a:cubicBezTo>
                    <a:pt x="36759" y="19912"/>
                    <a:pt x="36681" y="19889"/>
                    <a:pt x="36628" y="19853"/>
                  </a:cubicBezTo>
                  <a:cubicBezTo>
                    <a:pt x="36614" y="19843"/>
                    <a:pt x="36600" y="19839"/>
                    <a:pt x="36586" y="19839"/>
                  </a:cubicBezTo>
                  <a:cubicBezTo>
                    <a:pt x="36503" y="19839"/>
                    <a:pt x="36424" y="19980"/>
                    <a:pt x="36356" y="19980"/>
                  </a:cubicBezTo>
                  <a:cubicBezTo>
                    <a:pt x="36281" y="19980"/>
                    <a:pt x="36291" y="20144"/>
                    <a:pt x="36307" y="20213"/>
                  </a:cubicBezTo>
                  <a:cubicBezTo>
                    <a:pt x="36327" y="20282"/>
                    <a:pt x="36281" y="20367"/>
                    <a:pt x="36327" y="20482"/>
                  </a:cubicBezTo>
                  <a:cubicBezTo>
                    <a:pt x="36353" y="20544"/>
                    <a:pt x="36340" y="20665"/>
                    <a:pt x="36350" y="20796"/>
                  </a:cubicBezTo>
                  <a:cubicBezTo>
                    <a:pt x="36468" y="20711"/>
                    <a:pt x="36576" y="20649"/>
                    <a:pt x="36625" y="20649"/>
                  </a:cubicBezTo>
                  <a:cubicBezTo>
                    <a:pt x="36746" y="20649"/>
                    <a:pt x="36868" y="20855"/>
                    <a:pt x="37002" y="20862"/>
                  </a:cubicBezTo>
                  <a:cubicBezTo>
                    <a:pt x="37002" y="20862"/>
                    <a:pt x="37003" y="20862"/>
                    <a:pt x="37003" y="20862"/>
                  </a:cubicBezTo>
                  <a:cubicBezTo>
                    <a:pt x="37141" y="20862"/>
                    <a:pt x="37752" y="20455"/>
                    <a:pt x="37759" y="20387"/>
                  </a:cubicBezTo>
                  <a:cubicBezTo>
                    <a:pt x="37762" y="20318"/>
                    <a:pt x="38119" y="19974"/>
                    <a:pt x="38289" y="19794"/>
                  </a:cubicBezTo>
                  <a:cubicBezTo>
                    <a:pt x="38460" y="19617"/>
                    <a:pt x="38682" y="19355"/>
                    <a:pt x="38771" y="19151"/>
                  </a:cubicBezTo>
                  <a:cubicBezTo>
                    <a:pt x="38823" y="19027"/>
                    <a:pt x="39059" y="18781"/>
                    <a:pt x="39118" y="18686"/>
                  </a:cubicBezTo>
                  <a:cubicBezTo>
                    <a:pt x="39177" y="18591"/>
                    <a:pt x="39213" y="18578"/>
                    <a:pt x="39321" y="18352"/>
                  </a:cubicBezTo>
                  <a:cubicBezTo>
                    <a:pt x="39429" y="18123"/>
                    <a:pt x="39429" y="17530"/>
                    <a:pt x="39462" y="17491"/>
                  </a:cubicBezTo>
                  <a:cubicBezTo>
                    <a:pt x="39495" y="17451"/>
                    <a:pt x="39478" y="17350"/>
                    <a:pt x="39524" y="17284"/>
                  </a:cubicBezTo>
                  <a:cubicBezTo>
                    <a:pt x="39573" y="17219"/>
                    <a:pt x="39550" y="17134"/>
                    <a:pt x="39649" y="17052"/>
                  </a:cubicBezTo>
                  <a:cubicBezTo>
                    <a:pt x="39747" y="16970"/>
                    <a:pt x="39727" y="16898"/>
                    <a:pt x="39701" y="16835"/>
                  </a:cubicBezTo>
                  <a:cubicBezTo>
                    <a:pt x="39678" y="16770"/>
                    <a:pt x="39708" y="16629"/>
                    <a:pt x="39681" y="16590"/>
                  </a:cubicBezTo>
                  <a:cubicBezTo>
                    <a:pt x="39659" y="16547"/>
                    <a:pt x="39665" y="16524"/>
                    <a:pt x="39721" y="16491"/>
                  </a:cubicBezTo>
                  <a:cubicBezTo>
                    <a:pt x="39780" y="16459"/>
                    <a:pt x="39681" y="16370"/>
                    <a:pt x="39600" y="16331"/>
                  </a:cubicBezTo>
                  <a:cubicBezTo>
                    <a:pt x="39518" y="16295"/>
                    <a:pt x="39413" y="16259"/>
                    <a:pt x="39403" y="16167"/>
                  </a:cubicBezTo>
                  <a:cubicBezTo>
                    <a:pt x="39394" y="16079"/>
                    <a:pt x="39264" y="15973"/>
                    <a:pt x="39158" y="15973"/>
                  </a:cubicBezTo>
                  <a:cubicBezTo>
                    <a:pt x="39153" y="15973"/>
                    <a:pt x="39149" y="15973"/>
                    <a:pt x="39144" y="15974"/>
                  </a:cubicBezTo>
                  <a:cubicBezTo>
                    <a:pt x="39134" y="15975"/>
                    <a:pt x="39124" y="15976"/>
                    <a:pt x="39113" y="15976"/>
                  </a:cubicBezTo>
                  <a:cubicBezTo>
                    <a:pt x="39043" y="15976"/>
                    <a:pt x="38953" y="15955"/>
                    <a:pt x="38901" y="15955"/>
                  </a:cubicBezTo>
                  <a:cubicBezTo>
                    <a:pt x="38872" y="15955"/>
                    <a:pt x="38855" y="15962"/>
                    <a:pt x="38863" y="15984"/>
                  </a:cubicBezTo>
                  <a:cubicBezTo>
                    <a:pt x="38886" y="16045"/>
                    <a:pt x="38863" y="16098"/>
                    <a:pt x="38818" y="16098"/>
                  </a:cubicBezTo>
                  <a:cubicBezTo>
                    <a:pt x="38813" y="16098"/>
                    <a:pt x="38807" y="16097"/>
                    <a:pt x="38800" y="16095"/>
                  </a:cubicBezTo>
                  <a:cubicBezTo>
                    <a:pt x="38794" y="16094"/>
                    <a:pt x="38788" y="16093"/>
                    <a:pt x="38783" y="16093"/>
                  </a:cubicBezTo>
                  <a:cubicBezTo>
                    <a:pt x="38742" y="16093"/>
                    <a:pt x="38717" y="16136"/>
                    <a:pt x="38659" y="16223"/>
                  </a:cubicBezTo>
                  <a:cubicBezTo>
                    <a:pt x="38626" y="16273"/>
                    <a:pt x="38548" y="16300"/>
                    <a:pt x="38497" y="16300"/>
                  </a:cubicBezTo>
                  <a:cubicBezTo>
                    <a:pt x="38452" y="16300"/>
                    <a:pt x="38428" y="16279"/>
                    <a:pt x="38476" y="16236"/>
                  </a:cubicBezTo>
                  <a:cubicBezTo>
                    <a:pt x="38578" y="16144"/>
                    <a:pt x="38443" y="16141"/>
                    <a:pt x="38463" y="16043"/>
                  </a:cubicBezTo>
                  <a:cubicBezTo>
                    <a:pt x="38476" y="15966"/>
                    <a:pt x="38530" y="15892"/>
                    <a:pt x="38501" y="15892"/>
                  </a:cubicBezTo>
                  <a:cubicBezTo>
                    <a:pt x="38493" y="15892"/>
                    <a:pt x="38478" y="15898"/>
                    <a:pt x="38453" y="15912"/>
                  </a:cubicBezTo>
                  <a:cubicBezTo>
                    <a:pt x="38342" y="15974"/>
                    <a:pt x="38342" y="16125"/>
                    <a:pt x="38247" y="16144"/>
                  </a:cubicBezTo>
                  <a:cubicBezTo>
                    <a:pt x="38244" y="16145"/>
                    <a:pt x="38241" y="16145"/>
                    <a:pt x="38238" y="16145"/>
                  </a:cubicBezTo>
                  <a:cubicBezTo>
                    <a:pt x="38157" y="16145"/>
                    <a:pt x="38185" y="15880"/>
                    <a:pt x="38207" y="15810"/>
                  </a:cubicBezTo>
                  <a:cubicBezTo>
                    <a:pt x="38215" y="15787"/>
                    <a:pt x="38199" y="15779"/>
                    <a:pt x="38168" y="15779"/>
                  </a:cubicBezTo>
                  <a:cubicBezTo>
                    <a:pt x="38113" y="15779"/>
                    <a:pt x="38008" y="15803"/>
                    <a:pt x="37894" y="15803"/>
                  </a:cubicBezTo>
                  <a:cubicBezTo>
                    <a:pt x="37874" y="15803"/>
                    <a:pt x="37854" y="15802"/>
                    <a:pt x="37834" y="15800"/>
                  </a:cubicBezTo>
                  <a:cubicBezTo>
                    <a:pt x="37631" y="15787"/>
                    <a:pt x="37683" y="15646"/>
                    <a:pt x="37847" y="15558"/>
                  </a:cubicBezTo>
                  <a:cubicBezTo>
                    <a:pt x="38014" y="15469"/>
                    <a:pt x="37985" y="15387"/>
                    <a:pt x="38066" y="15355"/>
                  </a:cubicBezTo>
                  <a:cubicBezTo>
                    <a:pt x="38148" y="15319"/>
                    <a:pt x="38361" y="15178"/>
                    <a:pt x="38489" y="15109"/>
                  </a:cubicBezTo>
                  <a:cubicBezTo>
                    <a:pt x="38614" y="15037"/>
                    <a:pt x="38640" y="14952"/>
                    <a:pt x="38666" y="14870"/>
                  </a:cubicBezTo>
                  <a:cubicBezTo>
                    <a:pt x="38695" y="14788"/>
                    <a:pt x="38928" y="14686"/>
                    <a:pt x="39138" y="14516"/>
                  </a:cubicBezTo>
                  <a:cubicBezTo>
                    <a:pt x="39344" y="14346"/>
                    <a:pt x="39446" y="14251"/>
                    <a:pt x="39495" y="14149"/>
                  </a:cubicBezTo>
                  <a:cubicBezTo>
                    <a:pt x="39544" y="14048"/>
                    <a:pt x="39855" y="13920"/>
                    <a:pt x="39858" y="13845"/>
                  </a:cubicBezTo>
                  <a:cubicBezTo>
                    <a:pt x="39865" y="13766"/>
                    <a:pt x="40229" y="13573"/>
                    <a:pt x="40474" y="13523"/>
                  </a:cubicBezTo>
                  <a:cubicBezTo>
                    <a:pt x="40535" y="13511"/>
                    <a:pt x="40605" y="13506"/>
                    <a:pt x="40677" y="13506"/>
                  </a:cubicBezTo>
                  <a:cubicBezTo>
                    <a:pt x="40895" y="13506"/>
                    <a:pt x="41131" y="13555"/>
                    <a:pt x="41185" y="13612"/>
                  </a:cubicBezTo>
                  <a:cubicBezTo>
                    <a:pt x="41216" y="13643"/>
                    <a:pt x="41243" y="13655"/>
                    <a:pt x="41268" y="13655"/>
                  </a:cubicBezTo>
                  <a:cubicBezTo>
                    <a:pt x="41301" y="13655"/>
                    <a:pt x="41329" y="13633"/>
                    <a:pt x="41355" y="13605"/>
                  </a:cubicBezTo>
                  <a:cubicBezTo>
                    <a:pt x="41374" y="13585"/>
                    <a:pt x="41402" y="13577"/>
                    <a:pt x="41440" y="13577"/>
                  </a:cubicBezTo>
                  <a:cubicBezTo>
                    <a:pt x="41493" y="13577"/>
                    <a:pt x="41566" y="13591"/>
                    <a:pt x="41660" y="13602"/>
                  </a:cubicBezTo>
                  <a:cubicBezTo>
                    <a:pt x="41673" y="13603"/>
                    <a:pt x="41686" y="13604"/>
                    <a:pt x="41697" y="13604"/>
                  </a:cubicBezTo>
                  <a:cubicBezTo>
                    <a:pt x="41809" y="13604"/>
                    <a:pt x="41856" y="13549"/>
                    <a:pt x="41929" y="13549"/>
                  </a:cubicBezTo>
                  <a:cubicBezTo>
                    <a:pt x="41943" y="13549"/>
                    <a:pt x="41958" y="13551"/>
                    <a:pt x="41975" y="13556"/>
                  </a:cubicBezTo>
                  <a:cubicBezTo>
                    <a:pt x="42020" y="13571"/>
                    <a:pt x="42063" y="13583"/>
                    <a:pt x="42102" y="13583"/>
                  </a:cubicBezTo>
                  <a:cubicBezTo>
                    <a:pt x="42157" y="13583"/>
                    <a:pt x="42206" y="13558"/>
                    <a:pt x="42247" y="13481"/>
                  </a:cubicBezTo>
                  <a:cubicBezTo>
                    <a:pt x="42282" y="13409"/>
                    <a:pt x="42394" y="13384"/>
                    <a:pt x="42500" y="13384"/>
                  </a:cubicBezTo>
                  <a:cubicBezTo>
                    <a:pt x="42588" y="13384"/>
                    <a:pt x="42672" y="13401"/>
                    <a:pt x="42705" y="13425"/>
                  </a:cubicBezTo>
                  <a:cubicBezTo>
                    <a:pt x="42754" y="13463"/>
                    <a:pt x="42798" y="13509"/>
                    <a:pt x="42857" y="13509"/>
                  </a:cubicBezTo>
                  <a:cubicBezTo>
                    <a:pt x="42884" y="13509"/>
                    <a:pt x="42915" y="13499"/>
                    <a:pt x="42951" y="13474"/>
                  </a:cubicBezTo>
                  <a:cubicBezTo>
                    <a:pt x="42971" y="13461"/>
                    <a:pt x="42987" y="13456"/>
                    <a:pt x="43002" y="13456"/>
                  </a:cubicBezTo>
                  <a:cubicBezTo>
                    <a:pt x="43070" y="13456"/>
                    <a:pt x="43088" y="13579"/>
                    <a:pt x="43180" y="13592"/>
                  </a:cubicBezTo>
                  <a:cubicBezTo>
                    <a:pt x="43286" y="13605"/>
                    <a:pt x="43226" y="13695"/>
                    <a:pt x="43135" y="13695"/>
                  </a:cubicBezTo>
                  <a:cubicBezTo>
                    <a:pt x="43130" y="13695"/>
                    <a:pt x="43126" y="13694"/>
                    <a:pt x="43121" y="13694"/>
                  </a:cubicBezTo>
                  <a:cubicBezTo>
                    <a:pt x="43114" y="13693"/>
                    <a:pt x="43106" y="13693"/>
                    <a:pt x="43098" y="13693"/>
                  </a:cubicBezTo>
                  <a:cubicBezTo>
                    <a:pt x="43006" y="13693"/>
                    <a:pt x="42910" y="13745"/>
                    <a:pt x="43013" y="13805"/>
                  </a:cubicBezTo>
                  <a:cubicBezTo>
                    <a:pt x="43036" y="13818"/>
                    <a:pt x="43060" y="13823"/>
                    <a:pt x="43084" y="13823"/>
                  </a:cubicBezTo>
                  <a:cubicBezTo>
                    <a:pt x="43172" y="13823"/>
                    <a:pt x="43263" y="13756"/>
                    <a:pt x="43330" y="13756"/>
                  </a:cubicBezTo>
                  <a:cubicBezTo>
                    <a:pt x="43334" y="13756"/>
                    <a:pt x="43337" y="13756"/>
                    <a:pt x="43341" y="13756"/>
                  </a:cubicBezTo>
                  <a:cubicBezTo>
                    <a:pt x="43369" y="13759"/>
                    <a:pt x="43403" y="13763"/>
                    <a:pt x="43441" y="13763"/>
                  </a:cubicBezTo>
                  <a:cubicBezTo>
                    <a:pt x="43516" y="13763"/>
                    <a:pt x="43604" y="13750"/>
                    <a:pt x="43685" y="13697"/>
                  </a:cubicBezTo>
                  <a:cubicBezTo>
                    <a:pt x="43712" y="13680"/>
                    <a:pt x="43735" y="13674"/>
                    <a:pt x="43756" y="13674"/>
                  </a:cubicBezTo>
                  <a:cubicBezTo>
                    <a:pt x="43806" y="13674"/>
                    <a:pt x="43838" y="13712"/>
                    <a:pt x="43875" y="13712"/>
                  </a:cubicBezTo>
                  <a:cubicBezTo>
                    <a:pt x="43888" y="13712"/>
                    <a:pt x="43902" y="13707"/>
                    <a:pt x="43917" y="13694"/>
                  </a:cubicBezTo>
                  <a:cubicBezTo>
                    <a:pt x="43987" y="13633"/>
                    <a:pt x="44130" y="13611"/>
                    <a:pt x="44223" y="13611"/>
                  </a:cubicBezTo>
                  <a:cubicBezTo>
                    <a:pt x="44236" y="13611"/>
                    <a:pt x="44247" y="13611"/>
                    <a:pt x="44258" y="13612"/>
                  </a:cubicBezTo>
                  <a:cubicBezTo>
                    <a:pt x="44259" y="13612"/>
                    <a:pt x="44261" y="13612"/>
                    <a:pt x="44262" y="13612"/>
                  </a:cubicBezTo>
                  <a:cubicBezTo>
                    <a:pt x="44341" y="13612"/>
                    <a:pt x="44269" y="13510"/>
                    <a:pt x="44127" y="13510"/>
                  </a:cubicBezTo>
                  <a:cubicBezTo>
                    <a:pt x="43983" y="13510"/>
                    <a:pt x="43986" y="13432"/>
                    <a:pt x="44101" y="13232"/>
                  </a:cubicBezTo>
                  <a:cubicBezTo>
                    <a:pt x="44219" y="13035"/>
                    <a:pt x="44441" y="12927"/>
                    <a:pt x="44582" y="12806"/>
                  </a:cubicBezTo>
                  <a:cubicBezTo>
                    <a:pt x="44723" y="12685"/>
                    <a:pt x="44825" y="12744"/>
                    <a:pt x="44825" y="12668"/>
                  </a:cubicBezTo>
                  <a:cubicBezTo>
                    <a:pt x="44825" y="12590"/>
                    <a:pt x="44890" y="12370"/>
                    <a:pt x="44998" y="12367"/>
                  </a:cubicBezTo>
                  <a:cubicBezTo>
                    <a:pt x="45005" y="12367"/>
                    <a:pt x="45013" y="12366"/>
                    <a:pt x="45022" y="12366"/>
                  </a:cubicBezTo>
                  <a:cubicBezTo>
                    <a:pt x="45077" y="12366"/>
                    <a:pt x="45159" y="12374"/>
                    <a:pt x="45246" y="12374"/>
                  </a:cubicBezTo>
                  <a:cubicBezTo>
                    <a:pt x="45346" y="12374"/>
                    <a:pt x="45454" y="12364"/>
                    <a:pt x="45536" y="12318"/>
                  </a:cubicBezTo>
                  <a:cubicBezTo>
                    <a:pt x="45572" y="12298"/>
                    <a:pt x="45600" y="12290"/>
                    <a:pt x="45622" y="12290"/>
                  </a:cubicBezTo>
                  <a:cubicBezTo>
                    <a:pt x="45700" y="12290"/>
                    <a:pt x="45701" y="12392"/>
                    <a:pt x="45755" y="12410"/>
                  </a:cubicBezTo>
                  <a:cubicBezTo>
                    <a:pt x="45760" y="12412"/>
                    <a:pt x="45765" y="12412"/>
                    <a:pt x="45771" y="12412"/>
                  </a:cubicBezTo>
                  <a:cubicBezTo>
                    <a:pt x="45828" y="12412"/>
                    <a:pt x="45898" y="12309"/>
                    <a:pt x="45961" y="12309"/>
                  </a:cubicBezTo>
                  <a:cubicBezTo>
                    <a:pt x="45971" y="12309"/>
                    <a:pt x="45981" y="12312"/>
                    <a:pt x="45991" y="12318"/>
                  </a:cubicBezTo>
                  <a:cubicBezTo>
                    <a:pt x="46069" y="12367"/>
                    <a:pt x="45876" y="12482"/>
                    <a:pt x="45830" y="12623"/>
                  </a:cubicBezTo>
                  <a:cubicBezTo>
                    <a:pt x="45788" y="12763"/>
                    <a:pt x="45932" y="12711"/>
                    <a:pt x="46014" y="12750"/>
                  </a:cubicBezTo>
                  <a:cubicBezTo>
                    <a:pt x="46099" y="12790"/>
                    <a:pt x="45909" y="12845"/>
                    <a:pt x="45929" y="12885"/>
                  </a:cubicBezTo>
                  <a:cubicBezTo>
                    <a:pt x="45935" y="12896"/>
                    <a:pt x="45953" y="12905"/>
                    <a:pt x="45983" y="12905"/>
                  </a:cubicBezTo>
                  <a:cubicBezTo>
                    <a:pt x="46051" y="12905"/>
                    <a:pt x="46176" y="12860"/>
                    <a:pt x="46325" y="12711"/>
                  </a:cubicBezTo>
                  <a:cubicBezTo>
                    <a:pt x="46516" y="12520"/>
                    <a:pt x="46691" y="12453"/>
                    <a:pt x="46825" y="12453"/>
                  </a:cubicBezTo>
                  <a:cubicBezTo>
                    <a:pt x="46840" y="12453"/>
                    <a:pt x="46855" y="12454"/>
                    <a:pt x="46869" y="12456"/>
                  </a:cubicBezTo>
                  <a:cubicBezTo>
                    <a:pt x="46875" y="12456"/>
                    <a:pt x="46880" y="12456"/>
                    <a:pt x="46885" y="12456"/>
                  </a:cubicBezTo>
                  <a:cubicBezTo>
                    <a:pt x="46996" y="12456"/>
                    <a:pt x="46925" y="12322"/>
                    <a:pt x="46934" y="12135"/>
                  </a:cubicBezTo>
                  <a:cubicBezTo>
                    <a:pt x="46942" y="11985"/>
                    <a:pt x="47186" y="11915"/>
                    <a:pt x="47362" y="11915"/>
                  </a:cubicBezTo>
                  <a:cubicBezTo>
                    <a:pt x="47417" y="11915"/>
                    <a:pt x="47465" y="11921"/>
                    <a:pt x="47498" y="11935"/>
                  </a:cubicBezTo>
                  <a:cubicBezTo>
                    <a:pt x="47603" y="11981"/>
                    <a:pt x="47620" y="12023"/>
                    <a:pt x="47558" y="12023"/>
                  </a:cubicBezTo>
                  <a:cubicBezTo>
                    <a:pt x="47542" y="12023"/>
                    <a:pt x="47519" y="12020"/>
                    <a:pt x="47491" y="12013"/>
                  </a:cubicBezTo>
                  <a:cubicBezTo>
                    <a:pt x="47476" y="12010"/>
                    <a:pt x="47461" y="12008"/>
                    <a:pt x="47446" y="12008"/>
                  </a:cubicBezTo>
                  <a:cubicBezTo>
                    <a:pt x="47335" y="12008"/>
                    <a:pt x="47243" y="12114"/>
                    <a:pt x="47246" y="12259"/>
                  </a:cubicBezTo>
                  <a:cubicBezTo>
                    <a:pt x="47252" y="12423"/>
                    <a:pt x="47131" y="12475"/>
                    <a:pt x="47193" y="12541"/>
                  </a:cubicBezTo>
                  <a:cubicBezTo>
                    <a:pt x="47259" y="12603"/>
                    <a:pt x="47101" y="12616"/>
                    <a:pt x="47098" y="12685"/>
                  </a:cubicBezTo>
                  <a:cubicBezTo>
                    <a:pt x="47092" y="12754"/>
                    <a:pt x="47098" y="12809"/>
                    <a:pt x="47000" y="12836"/>
                  </a:cubicBezTo>
                  <a:cubicBezTo>
                    <a:pt x="46902" y="12862"/>
                    <a:pt x="46577" y="12898"/>
                    <a:pt x="46567" y="13022"/>
                  </a:cubicBezTo>
                  <a:cubicBezTo>
                    <a:pt x="46561" y="13150"/>
                    <a:pt x="46384" y="13163"/>
                    <a:pt x="46302" y="13320"/>
                  </a:cubicBezTo>
                  <a:cubicBezTo>
                    <a:pt x="46220" y="13474"/>
                    <a:pt x="45906" y="13566"/>
                    <a:pt x="45696" y="13877"/>
                  </a:cubicBezTo>
                  <a:cubicBezTo>
                    <a:pt x="45490" y="14188"/>
                    <a:pt x="45159" y="14185"/>
                    <a:pt x="45159" y="14244"/>
                  </a:cubicBezTo>
                  <a:cubicBezTo>
                    <a:pt x="45159" y="14303"/>
                    <a:pt x="44933" y="14300"/>
                    <a:pt x="44854" y="14306"/>
                  </a:cubicBezTo>
                  <a:cubicBezTo>
                    <a:pt x="44776" y="14316"/>
                    <a:pt x="44926" y="14506"/>
                    <a:pt x="44743" y="14706"/>
                  </a:cubicBezTo>
                  <a:cubicBezTo>
                    <a:pt x="44553" y="14909"/>
                    <a:pt x="44445" y="15178"/>
                    <a:pt x="44441" y="15456"/>
                  </a:cubicBezTo>
                  <a:cubicBezTo>
                    <a:pt x="44448" y="15731"/>
                    <a:pt x="44540" y="16527"/>
                    <a:pt x="44622" y="16668"/>
                  </a:cubicBezTo>
                  <a:cubicBezTo>
                    <a:pt x="44703" y="16806"/>
                    <a:pt x="44654" y="17150"/>
                    <a:pt x="44723" y="17225"/>
                  </a:cubicBezTo>
                  <a:cubicBezTo>
                    <a:pt x="44792" y="17297"/>
                    <a:pt x="44766" y="17419"/>
                    <a:pt x="44812" y="17461"/>
                  </a:cubicBezTo>
                  <a:cubicBezTo>
                    <a:pt x="44815" y="17465"/>
                    <a:pt x="44819" y="17466"/>
                    <a:pt x="44825" y="17466"/>
                  </a:cubicBezTo>
                  <a:cubicBezTo>
                    <a:pt x="44883" y="17466"/>
                    <a:pt x="45044" y="17260"/>
                    <a:pt x="45156" y="17166"/>
                  </a:cubicBezTo>
                  <a:cubicBezTo>
                    <a:pt x="45277" y="17065"/>
                    <a:pt x="45237" y="17029"/>
                    <a:pt x="45319" y="16976"/>
                  </a:cubicBezTo>
                  <a:cubicBezTo>
                    <a:pt x="45401" y="16924"/>
                    <a:pt x="45365" y="16701"/>
                    <a:pt x="45391" y="16642"/>
                  </a:cubicBezTo>
                  <a:cubicBezTo>
                    <a:pt x="45414" y="16586"/>
                    <a:pt x="45565" y="16557"/>
                    <a:pt x="45614" y="16491"/>
                  </a:cubicBezTo>
                  <a:cubicBezTo>
                    <a:pt x="45663" y="16429"/>
                    <a:pt x="45788" y="16469"/>
                    <a:pt x="45857" y="16442"/>
                  </a:cubicBezTo>
                  <a:cubicBezTo>
                    <a:pt x="45925" y="16419"/>
                    <a:pt x="45850" y="16259"/>
                    <a:pt x="45827" y="16167"/>
                  </a:cubicBezTo>
                  <a:cubicBezTo>
                    <a:pt x="45804" y="16075"/>
                    <a:pt x="46027" y="15951"/>
                    <a:pt x="46142" y="15869"/>
                  </a:cubicBezTo>
                  <a:cubicBezTo>
                    <a:pt x="46173" y="15846"/>
                    <a:pt x="46207" y="15839"/>
                    <a:pt x="46242" y="15839"/>
                  </a:cubicBezTo>
                  <a:cubicBezTo>
                    <a:pt x="46292" y="15839"/>
                    <a:pt x="46344" y="15853"/>
                    <a:pt x="46396" y="15853"/>
                  </a:cubicBezTo>
                  <a:cubicBezTo>
                    <a:pt x="46443" y="15853"/>
                    <a:pt x="46489" y="15842"/>
                    <a:pt x="46535" y="15800"/>
                  </a:cubicBezTo>
                  <a:cubicBezTo>
                    <a:pt x="46666" y="15679"/>
                    <a:pt x="46525" y="15538"/>
                    <a:pt x="46476" y="15476"/>
                  </a:cubicBezTo>
                  <a:cubicBezTo>
                    <a:pt x="46427" y="15414"/>
                    <a:pt x="46607" y="15106"/>
                    <a:pt x="46708" y="15080"/>
                  </a:cubicBezTo>
                  <a:cubicBezTo>
                    <a:pt x="46722" y="15076"/>
                    <a:pt x="46735" y="15074"/>
                    <a:pt x="46747" y="15074"/>
                  </a:cubicBezTo>
                  <a:cubicBezTo>
                    <a:pt x="46796" y="15074"/>
                    <a:pt x="46835" y="15100"/>
                    <a:pt x="46878" y="15100"/>
                  </a:cubicBezTo>
                  <a:cubicBezTo>
                    <a:pt x="46903" y="15100"/>
                    <a:pt x="46929" y="15091"/>
                    <a:pt x="46961" y="15063"/>
                  </a:cubicBezTo>
                  <a:cubicBezTo>
                    <a:pt x="47052" y="14978"/>
                    <a:pt x="46884" y="14846"/>
                    <a:pt x="46814" y="14846"/>
                  </a:cubicBezTo>
                  <a:cubicBezTo>
                    <a:pt x="46811" y="14846"/>
                    <a:pt x="46809" y="14847"/>
                    <a:pt x="46807" y="14847"/>
                  </a:cubicBezTo>
                  <a:cubicBezTo>
                    <a:pt x="46805" y="14847"/>
                    <a:pt x="46804" y="14847"/>
                    <a:pt x="46803" y="14847"/>
                  </a:cubicBezTo>
                  <a:cubicBezTo>
                    <a:pt x="46737" y="14847"/>
                    <a:pt x="46718" y="14599"/>
                    <a:pt x="46872" y="14477"/>
                  </a:cubicBezTo>
                  <a:cubicBezTo>
                    <a:pt x="47033" y="14356"/>
                    <a:pt x="46970" y="14333"/>
                    <a:pt x="46862" y="14303"/>
                  </a:cubicBezTo>
                  <a:cubicBezTo>
                    <a:pt x="46834" y="14295"/>
                    <a:pt x="46812" y="14292"/>
                    <a:pt x="46793" y="14292"/>
                  </a:cubicBezTo>
                  <a:cubicBezTo>
                    <a:pt x="46742" y="14292"/>
                    <a:pt x="46716" y="14314"/>
                    <a:pt x="46656" y="14316"/>
                  </a:cubicBezTo>
                  <a:cubicBezTo>
                    <a:pt x="46654" y="14316"/>
                    <a:pt x="46653" y="14316"/>
                    <a:pt x="46651" y="14316"/>
                  </a:cubicBezTo>
                  <a:cubicBezTo>
                    <a:pt x="46571" y="14316"/>
                    <a:pt x="46494" y="14146"/>
                    <a:pt x="46617" y="13979"/>
                  </a:cubicBezTo>
                  <a:cubicBezTo>
                    <a:pt x="46741" y="13808"/>
                    <a:pt x="46862" y="13828"/>
                    <a:pt x="46892" y="13687"/>
                  </a:cubicBezTo>
                  <a:cubicBezTo>
                    <a:pt x="46921" y="13546"/>
                    <a:pt x="47098" y="13350"/>
                    <a:pt x="47137" y="13278"/>
                  </a:cubicBezTo>
                  <a:cubicBezTo>
                    <a:pt x="47152" y="13252"/>
                    <a:pt x="47183" y="13244"/>
                    <a:pt x="47220" y="13244"/>
                  </a:cubicBezTo>
                  <a:cubicBezTo>
                    <a:pt x="47279" y="13244"/>
                    <a:pt x="47352" y="13264"/>
                    <a:pt x="47401" y="13264"/>
                  </a:cubicBezTo>
                  <a:cubicBezTo>
                    <a:pt x="47410" y="13264"/>
                    <a:pt x="47419" y="13263"/>
                    <a:pt x="47426" y="13261"/>
                  </a:cubicBezTo>
                  <a:cubicBezTo>
                    <a:pt x="47429" y="13261"/>
                    <a:pt x="47432" y="13261"/>
                    <a:pt x="47434" y="13261"/>
                  </a:cubicBezTo>
                  <a:cubicBezTo>
                    <a:pt x="47480" y="13261"/>
                    <a:pt x="47477" y="13341"/>
                    <a:pt x="47512" y="13341"/>
                  </a:cubicBezTo>
                  <a:cubicBezTo>
                    <a:pt x="47522" y="13341"/>
                    <a:pt x="47534" y="13335"/>
                    <a:pt x="47550" y="13320"/>
                  </a:cubicBezTo>
                  <a:cubicBezTo>
                    <a:pt x="47632" y="13245"/>
                    <a:pt x="47770" y="13006"/>
                    <a:pt x="47878" y="13006"/>
                  </a:cubicBezTo>
                  <a:cubicBezTo>
                    <a:pt x="47989" y="13006"/>
                    <a:pt x="47920" y="13183"/>
                    <a:pt x="47947" y="13291"/>
                  </a:cubicBezTo>
                  <a:cubicBezTo>
                    <a:pt x="47953" y="13318"/>
                    <a:pt x="47962" y="13330"/>
                    <a:pt x="47975" y="13330"/>
                  </a:cubicBezTo>
                  <a:cubicBezTo>
                    <a:pt x="48015" y="13330"/>
                    <a:pt x="48092" y="13225"/>
                    <a:pt x="48251" y="13117"/>
                  </a:cubicBezTo>
                  <a:cubicBezTo>
                    <a:pt x="48370" y="13037"/>
                    <a:pt x="48568" y="13005"/>
                    <a:pt x="48744" y="13005"/>
                  </a:cubicBezTo>
                  <a:cubicBezTo>
                    <a:pt x="48883" y="13005"/>
                    <a:pt x="49008" y="13025"/>
                    <a:pt x="49070" y="13055"/>
                  </a:cubicBezTo>
                  <a:cubicBezTo>
                    <a:pt x="49203" y="13120"/>
                    <a:pt x="49231" y="13263"/>
                    <a:pt x="49299" y="13263"/>
                  </a:cubicBezTo>
                  <a:cubicBezTo>
                    <a:pt x="49304" y="13263"/>
                    <a:pt x="49308" y="13263"/>
                    <a:pt x="49313" y="13261"/>
                  </a:cubicBezTo>
                  <a:cubicBezTo>
                    <a:pt x="49431" y="13232"/>
                    <a:pt x="49332" y="13104"/>
                    <a:pt x="49447" y="13068"/>
                  </a:cubicBezTo>
                  <a:cubicBezTo>
                    <a:pt x="49565" y="13035"/>
                    <a:pt x="49768" y="12914"/>
                    <a:pt x="49922" y="12803"/>
                  </a:cubicBezTo>
                  <a:cubicBezTo>
                    <a:pt x="50079" y="12691"/>
                    <a:pt x="50033" y="12773"/>
                    <a:pt x="50119" y="12672"/>
                  </a:cubicBezTo>
                  <a:cubicBezTo>
                    <a:pt x="50200" y="12570"/>
                    <a:pt x="50282" y="12613"/>
                    <a:pt x="50305" y="12547"/>
                  </a:cubicBezTo>
                  <a:cubicBezTo>
                    <a:pt x="50331" y="12478"/>
                    <a:pt x="50551" y="12367"/>
                    <a:pt x="50859" y="12302"/>
                  </a:cubicBezTo>
                  <a:cubicBezTo>
                    <a:pt x="51164" y="12233"/>
                    <a:pt x="51560" y="12030"/>
                    <a:pt x="51540" y="11967"/>
                  </a:cubicBezTo>
                  <a:cubicBezTo>
                    <a:pt x="51528" y="11928"/>
                    <a:pt x="51574" y="11903"/>
                    <a:pt x="51615" y="11903"/>
                  </a:cubicBezTo>
                  <a:cubicBezTo>
                    <a:pt x="51641" y="11903"/>
                    <a:pt x="51666" y="11913"/>
                    <a:pt x="51671" y="11938"/>
                  </a:cubicBezTo>
                  <a:cubicBezTo>
                    <a:pt x="51688" y="12000"/>
                    <a:pt x="51802" y="11977"/>
                    <a:pt x="51963" y="12010"/>
                  </a:cubicBezTo>
                  <a:cubicBezTo>
                    <a:pt x="52051" y="12028"/>
                    <a:pt x="52113" y="12056"/>
                    <a:pt x="52172" y="12056"/>
                  </a:cubicBezTo>
                  <a:cubicBezTo>
                    <a:pt x="52219" y="12056"/>
                    <a:pt x="52264" y="12038"/>
                    <a:pt x="52320" y="11981"/>
                  </a:cubicBezTo>
                  <a:cubicBezTo>
                    <a:pt x="52448" y="11856"/>
                    <a:pt x="52307" y="11810"/>
                    <a:pt x="52310" y="11715"/>
                  </a:cubicBezTo>
                  <a:cubicBezTo>
                    <a:pt x="52317" y="11620"/>
                    <a:pt x="52094" y="11515"/>
                    <a:pt x="52123" y="11414"/>
                  </a:cubicBezTo>
                  <a:cubicBezTo>
                    <a:pt x="52147" y="11322"/>
                    <a:pt x="51992" y="11089"/>
                    <a:pt x="51920" y="11089"/>
                  </a:cubicBezTo>
                  <a:cubicBezTo>
                    <a:pt x="51912" y="11089"/>
                    <a:pt x="51906" y="11091"/>
                    <a:pt x="51901" y="11096"/>
                  </a:cubicBezTo>
                  <a:cubicBezTo>
                    <a:pt x="51889" y="11106"/>
                    <a:pt x="51875" y="11111"/>
                    <a:pt x="51859" y="11111"/>
                  </a:cubicBezTo>
                  <a:cubicBezTo>
                    <a:pt x="51793" y="11111"/>
                    <a:pt x="51704" y="11035"/>
                    <a:pt x="51704" y="10972"/>
                  </a:cubicBezTo>
                  <a:cubicBezTo>
                    <a:pt x="51704" y="10910"/>
                    <a:pt x="51698" y="10841"/>
                    <a:pt x="51652" y="10841"/>
                  </a:cubicBezTo>
                  <a:cubicBezTo>
                    <a:pt x="51639" y="10841"/>
                    <a:pt x="51623" y="10847"/>
                    <a:pt x="51602" y="10860"/>
                  </a:cubicBezTo>
                  <a:cubicBezTo>
                    <a:pt x="51570" y="10881"/>
                    <a:pt x="51530" y="10891"/>
                    <a:pt x="51490" y="10891"/>
                  </a:cubicBezTo>
                  <a:cubicBezTo>
                    <a:pt x="51417" y="10891"/>
                    <a:pt x="51346" y="10858"/>
                    <a:pt x="51327" y="10801"/>
                  </a:cubicBezTo>
                  <a:cubicBezTo>
                    <a:pt x="51306" y="10739"/>
                    <a:pt x="51413" y="10687"/>
                    <a:pt x="51528" y="10687"/>
                  </a:cubicBezTo>
                  <a:cubicBezTo>
                    <a:pt x="51570" y="10687"/>
                    <a:pt x="51613" y="10694"/>
                    <a:pt x="51652" y="10709"/>
                  </a:cubicBezTo>
                  <a:cubicBezTo>
                    <a:pt x="51796" y="10768"/>
                    <a:pt x="51753" y="10827"/>
                    <a:pt x="51825" y="10870"/>
                  </a:cubicBezTo>
                  <a:cubicBezTo>
                    <a:pt x="51854" y="10886"/>
                    <a:pt x="51901" y="10894"/>
                    <a:pt x="51954" y="10894"/>
                  </a:cubicBezTo>
                  <a:cubicBezTo>
                    <a:pt x="52038" y="10894"/>
                    <a:pt x="52136" y="10875"/>
                    <a:pt x="52199" y="10847"/>
                  </a:cubicBezTo>
                  <a:cubicBezTo>
                    <a:pt x="52300" y="10798"/>
                    <a:pt x="52589" y="10706"/>
                    <a:pt x="52634" y="10624"/>
                  </a:cubicBezTo>
                  <a:cubicBezTo>
                    <a:pt x="52684" y="10539"/>
                    <a:pt x="52631" y="10500"/>
                    <a:pt x="52726" y="10454"/>
                  </a:cubicBezTo>
                  <a:cubicBezTo>
                    <a:pt x="52824" y="10408"/>
                    <a:pt x="52752" y="10303"/>
                    <a:pt x="52670" y="10261"/>
                  </a:cubicBezTo>
                  <a:cubicBezTo>
                    <a:pt x="52589" y="10215"/>
                    <a:pt x="52605" y="10100"/>
                    <a:pt x="52693" y="10100"/>
                  </a:cubicBezTo>
                  <a:cubicBezTo>
                    <a:pt x="52782" y="10100"/>
                    <a:pt x="52756" y="9999"/>
                    <a:pt x="52818" y="9992"/>
                  </a:cubicBezTo>
                  <a:cubicBezTo>
                    <a:pt x="52820" y="9992"/>
                    <a:pt x="52822" y="9992"/>
                    <a:pt x="52823" y="9992"/>
                  </a:cubicBezTo>
                  <a:cubicBezTo>
                    <a:pt x="52857" y="9992"/>
                    <a:pt x="52873" y="10009"/>
                    <a:pt x="52906" y="10009"/>
                  </a:cubicBezTo>
                  <a:cubicBezTo>
                    <a:pt x="52926" y="10009"/>
                    <a:pt x="52952" y="10003"/>
                    <a:pt x="52991" y="9982"/>
                  </a:cubicBezTo>
                  <a:cubicBezTo>
                    <a:pt x="53008" y="9974"/>
                    <a:pt x="53019" y="9970"/>
                    <a:pt x="53026" y="9970"/>
                  </a:cubicBezTo>
                  <a:cubicBezTo>
                    <a:pt x="53066" y="9970"/>
                    <a:pt x="52988" y="10079"/>
                    <a:pt x="52949" y="10159"/>
                  </a:cubicBezTo>
                  <a:cubicBezTo>
                    <a:pt x="52900" y="10251"/>
                    <a:pt x="53050" y="10326"/>
                    <a:pt x="53064" y="10382"/>
                  </a:cubicBezTo>
                  <a:cubicBezTo>
                    <a:pt x="53071" y="10411"/>
                    <a:pt x="53140" y="10430"/>
                    <a:pt x="53220" y="10430"/>
                  </a:cubicBezTo>
                  <a:cubicBezTo>
                    <a:pt x="53282" y="10430"/>
                    <a:pt x="53351" y="10419"/>
                    <a:pt x="53401" y="10392"/>
                  </a:cubicBezTo>
                  <a:cubicBezTo>
                    <a:pt x="53422" y="10380"/>
                    <a:pt x="53451" y="10375"/>
                    <a:pt x="53485" y="10375"/>
                  </a:cubicBezTo>
                  <a:cubicBezTo>
                    <a:pt x="53641" y="10375"/>
                    <a:pt x="53896" y="10483"/>
                    <a:pt x="53915" y="10559"/>
                  </a:cubicBezTo>
                  <a:cubicBezTo>
                    <a:pt x="53945" y="10683"/>
                    <a:pt x="54033" y="10788"/>
                    <a:pt x="54148" y="10841"/>
                  </a:cubicBezTo>
                  <a:cubicBezTo>
                    <a:pt x="54302" y="10919"/>
                    <a:pt x="54443" y="10883"/>
                    <a:pt x="54472" y="10958"/>
                  </a:cubicBezTo>
                  <a:cubicBezTo>
                    <a:pt x="54491" y="11017"/>
                    <a:pt x="54547" y="11056"/>
                    <a:pt x="54606" y="11056"/>
                  </a:cubicBezTo>
                  <a:cubicBezTo>
                    <a:pt x="54619" y="11056"/>
                    <a:pt x="54633" y="11054"/>
                    <a:pt x="54646" y="11050"/>
                  </a:cubicBezTo>
                  <a:cubicBezTo>
                    <a:pt x="54654" y="11048"/>
                    <a:pt x="54662" y="11047"/>
                    <a:pt x="54670" y="11047"/>
                  </a:cubicBezTo>
                  <a:cubicBezTo>
                    <a:pt x="54725" y="11047"/>
                    <a:pt x="54764" y="11088"/>
                    <a:pt x="54804" y="11088"/>
                  </a:cubicBezTo>
                  <a:cubicBezTo>
                    <a:pt x="54817" y="11088"/>
                    <a:pt x="54831" y="11083"/>
                    <a:pt x="54846" y="11070"/>
                  </a:cubicBezTo>
                  <a:cubicBezTo>
                    <a:pt x="54863" y="11054"/>
                    <a:pt x="54878" y="11049"/>
                    <a:pt x="54892" y="11049"/>
                  </a:cubicBezTo>
                  <a:cubicBezTo>
                    <a:pt x="54914" y="11049"/>
                    <a:pt x="54935" y="11060"/>
                    <a:pt x="54960" y="11060"/>
                  </a:cubicBezTo>
                  <a:cubicBezTo>
                    <a:pt x="54979" y="11060"/>
                    <a:pt x="55000" y="11053"/>
                    <a:pt x="55026" y="11031"/>
                  </a:cubicBezTo>
                  <a:cubicBezTo>
                    <a:pt x="55108" y="10958"/>
                    <a:pt x="54846" y="10906"/>
                    <a:pt x="54878" y="10850"/>
                  </a:cubicBezTo>
                  <a:cubicBezTo>
                    <a:pt x="54886" y="10838"/>
                    <a:pt x="54895" y="10833"/>
                    <a:pt x="54905" y="10833"/>
                  </a:cubicBezTo>
                  <a:cubicBezTo>
                    <a:pt x="54938" y="10833"/>
                    <a:pt x="54981" y="10890"/>
                    <a:pt x="55035" y="10890"/>
                  </a:cubicBezTo>
                  <a:cubicBezTo>
                    <a:pt x="55037" y="10890"/>
                    <a:pt x="55038" y="10890"/>
                    <a:pt x="55039" y="10890"/>
                  </a:cubicBezTo>
                  <a:cubicBezTo>
                    <a:pt x="55111" y="10890"/>
                    <a:pt x="55019" y="10746"/>
                    <a:pt x="55075" y="10732"/>
                  </a:cubicBezTo>
                  <a:cubicBezTo>
                    <a:pt x="55127" y="10716"/>
                    <a:pt x="55081" y="10428"/>
                    <a:pt x="55026" y="10408"/>
                  </a:cubicBezTo>
                  <a:cubicBezTo>
                    <a:pt x="54983" y="10394"/>
                    <a:pt x="54997" y="10336"/>
                    <a:pt x="55049" y="10336"/>
                  </a:cubicBezTo>
                  <a:cubicBezTo>
                    <a:pt x="55070" y="10336"/>
                    <a:pt x="55096" y="10345"/>
                    <a:pt x="55127" y="10369"/>
                  </a:cubicBezTo>
                  <a:cubicBezTo>
                    <a:pt x="55218" y="10438"/>
                    <a:pt x="55349" y="10444"/>
                    <a:pt x="55440" y="10444"/>
                  </a:cubicBezTo>
                  <a:cubicBezTo>
                    <a:pt x="55460" y="10444"/>
                    <a:pt x="55479" y="10444"/>
                    <a:pt x="55494" y="10444"/>
                  </a:cubicBezTo>
                  <a:cubicBezTo>
                    <a:pt x="55576" y="10444"/>
                    <a:pt x="55501" y="10369"/>
                    <a:pt x="55419" y="10352"/>
                  </a:cubicBezTo>
                  <a:cubicBezTo>
                    <a:pt x="55359" y="10343"/>
                    <a:pt x="55394" y="10303"/>
                    <a:pt x="55440" y="10303"/>
                  </a:cubicBezTo>
                  <a:cubicBezTo>
                    <a:pt x="55457" y="10303"/>
                    <a:pt x="55475" y="10309"/>
                    <a:pt x="55491" y="10323"/>
                  </a:cubicBezTo>
                  <a:cubicBezTo>
                    <a:pt x="55526" y="10354"/>
                    <a:pt x="55580" y="10376"/>
                    <a:pt x="55620" y="10376"/>
                  </a:cubicBezTo>
                  <a:cubicBezTo>
                    <a:pt x="55647" y="10376"/>
                    <a:pt x="55667" y="10366"/>
                    <a:pt x="55671" y="10343"/>
                  </a:cubicBezTo>
                  <a:cubicBezTo>
                    <a:pt x="55681" y="10288"/>
                    <a:pt x="55734" y="10165"/>
                    <a:pt x="55831" y="10165"/>
                  </a:cubicBezTo>
                  <a:cubicBezTo>
                    <a:pt x="55833" y="10165"/>
                    <a:pt x="55836" y="10166"/>
                    <a:pt x="55838" y="10166"/>
                  </a:cubicBezTo>
                  <a:cubicBezTo>
                    <a:pt x="55841" y="10166"/>
                    <a:pt x="55844" y="10166"/>
                    <a:pt x="55847" y="10166"/>
                  </a:cubicBezTo>
                  <a:cubicBezTo>
                    <a:pt x="55941" y="10166"/>
                    <a:pt x="55967" y="10112"/>
                    <a:pt x="55874" y="10081"/>
                  </a:cubicBezTo>
                  <a:cubicBezTo>
                    <a:pt x="55776" y="10044"/>
                    <a:pt x="55465" y="9848"/>
                    <a:pt x="55389" y="9737"/>
                  </a:cubicBezTo>
                  <a:cubicBezTo>
                    <a:pt x="55332" y="9656"/>
                    <a:pt x="55120" y="9606"/>
                    <a:pt x="55008" y="9606"/>
                  </a:cubicBezTo>
                  <a:cubicBezTo>
                    <a:pt x="54966" y="9606"/>
                    <a:pt x="54937" y="9613"/>
                    <a:pt x="54937" y="9628"/>
                  </a:cubicBezTo>
                  <a:cubicBezTo>
                    <a:pt x="54937" y="9643"/>
                    <a:pt x="54929" y="9649"/>
                    <a:pt x="54917" y="9649"/>
                  </a:cubicBezTo>
                  <a:cubicBezTo>
                    <a:pt x="54881" y="9649"/>
                    <a:pt x="54809" y="9598"/>
                    <a:pt x="54790" y="9550"/>
                  </a:cubicBezTo>
                  <a:cubicBezTo>
                    <a:pt x="54774" y="9517"/>
                    <a:pt x="54659" y="9499"/>
                    <a:pt x="54551" y="9499"/>
                  </a:cubicBezTo>
                  <a:cubicBezTo>
                    <a:pt x="54454" y="9499"/>
                    <a:pt x="54364" y="9514"/>
                    <a:pt x="54361" y="9547"/>
                  </a:cubicBezTo>
                  <a:cubicBezTo>
                    <a:pt x="54358" y="9615"/>
                    <a:pt x="54456" y="9619"/>
                    <a:pt x="54511" y="9697"/>
                  </a:cubicBezTo>
                  <a:cubicBezTo>
                    <a:pt x="54570" y="9776"/>
                    <a:pt x="54436" y="9818"/>
                    <a:pt x="54462" y="9904"/>
                  </a:cubicBezTo>
                  <a:cubicBezTo>
                    <a:pt x="54469" y="9924"/>
                    <a:pt x="54465" y="9932"/>
                    <a:pt x="54453" y="9932"/>
                  </a:cubicBezTo>
                  <a:cubicBezTo>
                    <a:pt x="54415" y="9932"/>
                    <a:pt x="54303" y="9849"/>
                    <a:pt x="54256" y="9812"/>
                  </a:cubicBezTo>
                  <a:cubicBezTo>
                    <a:pt x="54194" y="9766"/>
                    <a:pt x="54223" y="9576"/>
                    <a:pt x="54240" y="9478"/>
                  </a:cubicBezTo>
                  <a:cubicBezTo>
                    <a:pt x="54259" y="9383"/>
                    <a:pt x="54128" y="9402"/>
                    <a:pt x="54115" y="9304"/>
                  </a:cubicBezTo>
                  <a:cubicBezTo>
                    <a:pt x="54099" y="9209"/>
                    <a:pt x="53663" y="9009"/>
                    <a:pt x="53480" y="8931"/>
                  </a:cubicBezTo>
                  <a:cubicBezTo>
                    <a:pt x="53296" y="8852"/>
                    <a:pt x="53060" y="8787"/>
                    <a:pt x="52995" y="8688"/>
                  </a:cubicBezTo>
                  <a:cubicBezTo>
                    <a:pt x="52932" y="8593"/>
                    <a:pt x="52605" y="8583"/>
                    <a:pt x="52477" y="8452"/>
                  </a:cubicBezTo>
                  <a:cubicBezTo>
                    <a:pt x="52353" y="8321"/>
                    <a:pt x="51799" y="8089"/>
                    <a:pt x="51563" y="8076"/>
                  </a:cubicBezTo>
                  <a:cubicBezTo>
                    <a:pt x="51341" y="8060"/>
                    <a:pt x="51373" y="7946"/>
                    <a:pt x="51284" y="7946"/>
                  </a:cubicBezTo>
                  <a:cubicBezTo>
                    <a:pt x="51277" y="7946"/>
                    <a:pt x="51270" y="7947"/>
                    <a:pt x="51262" y="7948"/>
                  </a:cubicBezTo>
                  <a:cubicBezTo>
                    <a:pt x="51232" y="7953"/>
                    <a:pt x="51175" y="7955"/>
                    <a:pt x="51105" y="7955"/>
                  </a:cubicBezTo>
                  <a:cubicBezTo>
                    <a:pt x="50909" y="7955"/>
                    <a:pt x="50608" y="7938"/>
                    <a:pt x="50492" y="7918"/>
                  </a:cubicBezTo>
                  <a:cubicBezTo>
                    <a:pt x="50478" y="7916"/>
                    <a:pt x="50464" y="7915"/>
                    <a:pt x="50452" y="7915"/>
                  </a:cubicBezTo>
                  <a:cubicBezTo>
                    <a:pt x="50352" y="7915"/>
                    <a:pt x="50308" y="7977"/>
                    <a:pt x="50239" y="7977"/>
                  </a:cubicBezTo>
                  <a:cubicBezTo>
                    <a:pt x="50224" y="7977"/>
                    <a:pt x="50208" y="7974"/>
                    <a:pt x="50191" y="7968"/>
                  </a:cubicBezTo>
                  <a:cubicBezTo>
                    <a:pt x="50097" y="7932"/>
                    <a:pt x="49671" y="7776"/>
                    <a:pt x="49501" y="7776"/>
                  </a:cubicBezTo>
                  <a:cubicBezTo>
                    <a:pt x="49470" y="7776"/>
                    <a:pt x="49447" y="7782"/>
                    <a:pt x="49437" y="7794"/>
                  </a:cubicBezTo>
                  <a:cubicBezTo>
                    <a:pt x="49368" y="7869"/>
                    <a:pt x="49398" y="7981"/>
                    <a:pt x="49329" y="8000"/>
                  </a:cubicBezTo>
                  <a:cubicBezTo>
                    <a:pt x="49260" y="8020"/>
                    <a:pt x="49329" y="8118"/>
                    <a:pt x="49490" y="8262"/>
                  </a:cubicBezTo>
                  <a:cubicBezTo>
                    <a:pt x="49650" y="8410"/>
                    <a:pt x="49552" y="8521"/>
                    <a:pt x="49408" y="8583"/>
                  </a:cubicBezTo>
                  <a:cubicBezTo>
                    <a:pt x="49380" y="8595"/>
                    <a:pt x="49350" y="8600"/>
                    <a:pt x="49318" y="8600"/>
                  </a:cubicBezTo>
                  <a:cubicBezTo>
                    <a:pt x="49182" y="8600"/>
                    <a:pt x="49017" y="8503"/>
                    <a:pt x="48959" y="8413"/>
                  </a:cubicBezTo>
                  <a:cubicBezTo>
                    <a:pt x="48883" y="8302"/>
                    <a:pt x="48687" y="8351"/>
                    <a:pt x="48638" y="8203"/>
                  </a:cubicBezTo>
                  <a:cubicBezTo>
                    <a:pt x="48607" y="8114"/>
                    <a:pt x="48637" y="8071"/>
                    <a:pt x="48687" y="8071"/>
                  </a:cubicBezTo>
                  <a:cubicBezTo>
                    <a:pt x="48718" y="8071"/>
                    <a:pt x="48756" y="8087"/>
                    <a:pt x="48792" y="8118"/>
                  </a:cubicBezTo>
                  <a:cubicBezTo>
                    <a:pt x="48820" y="8142"/>
                    <a:pt x="48854" y="8153"/>
                    <a:pt x="48887" y="8153"/>
                  </a:cubicBezTo>
                  <a:cubicBezTo>
                    <a:pt x="48958" y="8153"/>
                    <a:pt x="49025" y="8104"/>
                    <a:pt x="49034" y="8027"/>
                  </a:cubicBezTo>
                  <a:cubicBezTo>
                    <a:pt x="49050" y="7925"/>
                    <a:pt x="48805" y="7855"/>
                    <a:pt x="48653" y="7855"/>
                  </a:cubicBezTo>
                  <a:cubicBezTo>
                    <a:pt x="48643" y="7855"/>
                    <a:pt x="48634" y="7856"/>
                    <a:pt x="48625" y="7856"/>
                  </a:cubicBezTo>
                  <a:cubicBezTo>
                    <a:pt x="48477" y="7866"/>
                    <a:pt x="48392" y="8076"/>
                    <a:pt x="48238" y="8161"/>
                  </a:cubicBezTo>
                  <a:cubicBezTo>
                    <a:pt x="48199" y="8183"/>
                    <a:pt x="48132" y="8192"/>
                    <a:pt x="48052" y="8192"/>
                  </a:cubicBezTo>
                  <a:cubicBezTo>
                    <a:pt x="47815" y="8192"/>
                    <a:pt x="47466" y="8113"/>
                    <a:pt x="47419" y="8069"/>
                  </a:cubicBezTo>
                  <a:cubicBezTo>
                    <a:pt x="47400" y="8052"/>
                    <a:pt x="47315" y="8045"/>
                    <a:pt x="47202" y="8045"/>
                  </a:cubicBezTo>
                  <a:cubicBezTo>
                    <a:pt x="46928" y="8045"/>
                    <a:pt x="46492" y="8086"/>
                    <a:pt x="46430" y="8128"/>
                  </a:cubicBezTo>
                  <a:cubicBezTo>
                    <a:pt x="46345" y="8184"/>
                    <a:pt x="46407" y="8413"/>
                    <a:pt x="46364" y="8433"/>
                  </a:cubicBezTo>
                  <a:cubicBezTo>
                    <a:pt x="46363" y="8433"/>
                    <a:pt x="46361" y="8434"/>
                    <a:pt x="46360" y="8434"/>
                  </a:cubicBezTo>
                  <a:cubicBezTo>
                    <a:pt x="46316" y="8434"/>
                    <a:pt x="46276" y="8169"/>
                    <a:pt x="46276" y="8118"/>
                  </a:cubicBezTo>
                  <a:cubicBezTo>
                    <a:pt x="46276" y="8066"/>
                    <a:pt x="46174" y="8027"/>
                    <a:pt x="46024" y="8027"/>
                  </a:cubicBezTo>
                  <a:cubicBezTo>
                    <a:pt x="45873" y="8027"/>
                    <a:pt x="45788" y="8020"/>
                    <a:pt x="45850" y="7958"/>
                  </a:cubicBezTo>
                  <a:cubicBezTo>
                    <a:pt x="45912" y="7895"/>
                    <a:pt x="45791" y="7833"/>
                    <a:pt x="45906" y="7748"/>
                  </a:cubicBezTo>
                  <a:cubicBezTo>
                    <a:pt x="46024" y="7666"/>
                    <a:pt x="45696" y="7411"/>
                    <a:pt x="45375" y="7286"/>
                  </a:cubicBezTo>
                  <a:cubicBezTo>
                    <a:pt x="45244" y="7234"/>
                    <a:pt x="45045" y="7215"/>
                    <a:pt x="44843" y="7215"/>
                  </a:cubicBezTo>
                  <a:cubicBezTo>
                    <a:pt x="44550" y="7215"/>
                    <a:pt x="44250" y="7255"/>
                    <a:pt x="44133" y="7289"/>
                  </a:cubicBezTo>
                  <a:cubicBezTo>
                    <a:pt x="44010" y="7327"/>
                    <a:pt x="43809" y="7333"/>
                    <a:pt x="43631" y="7333"/>
                  </a:cubicBezTo>
                  <a:cubicBezTo>
                    <a:pt x="43555" y="7333"/>
                    <a:pt x="43483" y="7332"/>
                    <a:pt x="43424" y="7332"/>
                  </a:cubicBezTo>
                  <a:cubicBezTo>
                    <a:pt x="43404" y="7332"/>
                    <a:pt x="43386" y="7332"/>
                    <a:pt x="43370" y="7332"/>
                  </a:cubicBezTo>
                  <a:cubicBezTo>
                    <a:pt x="43363" y="7332"/>
                    <a:pt x="43356" y="7332"/>
                    <a:pt x="43350" y="7332"/>
                  </a:cubicBezTo>
                  <a:cubicBezTo>
                    <a:pt x="43198" y="7332"/>
                    <a:pt x="43335" y="7256"/>
                    <a:pt x="43282" y="7172"/>
                  </a:cubicBezTo>
                  <a:cubicBezTo>
                    <a:pt x="43241" y="7106"/>
                    <a:pt x="43045" y="7027"/>
                    <a:pt x="42938" y="7027"/>
                  </a:cubicBezTo>
                  <a:cubicBezTo>
                    <a:pt x="42906" y="7027"/>
                    <a:pt x="42882" y="7034"/>
                    <a:pt x="42872" y="7050"/>
                  </a:cubicBezTo>
                  <a:cubicBezTo>
                    <a:pt x="42860" y="7071"/>
                    <a:pt x="42844" y="7079"/>
                    <a:pt x="42828" y="7079"/>
                  </a:cubicBezTo>
                  <a:cubicBezTo>
                    <a:pt x="42789" y="7079"/>
                    <a:pt x="42748" y="7035"/>
                    <a:pt x="42748" y="6998"/>
                  </a:cubicBezTo>
                  <a:cubicBezTo>
                    <a:pt x="42748" y="6948"/>
                    <a:pt x="42507" y="6857"/>
                    <a:pt x="42376" y="6857"/>
                  </a:cubicBezTo>
                  <a:cubicBezTo>
                    <a:pt x="42362" y="6857"/>
                    <a:pt x="42349" y="6858"/>
                    <a:pt x="42338" y="6860"/>
                  </a:cubicBezTo>
                  <a:cubicBezTo>
                    <a:pt x="42328" y="6863"/>
                    <a:pt x="42318" y="6864"/>
                    <a:pt x="42309" y="6864"/>
                  </a:cubicBezTo>
                  <a:cubicBezTo>
                    <a:pt x="42215" y="6864"/>
                    <a:pt x="42180" y="6755"/>
                    <a:pt x="42302" y="6755"/>
                  </a:cubicBezTo>
                  <a:cubicBezTo>
                    <a:pt x="42340" y="6755"/>
                    <a:pt x="42384" y="6758"/>
                    <a:pt x="42427" y="6758"/>
                  </a:cubicBezTo>
                  <a:cubicBezTo>
                    <a:pt x="42542" y="6758"/>
                    <a:pt x="42645" y="6742"/>
                    <a:pt x="42571" y="6628"/>
                  </a:cubicBezTo>
                  <a:cubicBezTo>
                    <a:pt x="42485" y="6502"/>
                    <a:pt x="41886" y="6446"/>
                    <a:pt x="41626" y="6446"/>
                  </a:cubicBezTo>
                  <a:cubicBezTo>
                    <a:pt x="41569" y="6446"/>
                    <a:pt x="41528" y="6449"/>
                    <a:pt x="41513" y="6454"/>
                  </a:cubicBezTo>
                  <a:cubicBezTo>
                    <a:pt x="41431" y="6484"/>
                    <a:pt x="41509" y="6595"/>
                    <a:pt x="41319" y="6775"/>
                  </a:cubicBezTo>
                  <a:cubicBezTo>
                    <a:pt x="41248" y="6842"/>
                    <a:pt x="41178" y="6866"/>
                    <a:pt x="41119" y="6866"/>
                  </a:cubicBezTo>
                  <a:cubicBezTo>
                    <a:pt x="41021" y="6866"/>
                    <a:pt x="40956" y="6799"/>
                    <a:pt x="40972" y="6746"/>
                  </a:cubicBezTo>
                  <a:cubicBezTo>
                    <a:pt x="40995" y="6657"/>
                    <a:pt x="41228" y="6674"/>
                    <a:pt x="41228" y="6585"/>
                  </a:cubicBezTo>
                  <a:cubicBezTo>
                    <a:pt x="41228" y="6497"/>
                    <a:pt x="40910" y="6546"/>
                    <a:pt x="40861" y="6474"/>
                  </a:cubicBezTo>
                  <a:cubicBezTo>
                    <a:pt x="40823" y="6418"/>
                    <a:pt x="40883" y="6374"/>
                    <a:pt x="40968" y="6374"/>
                  </a:cubicBezTo>
                  <a:cubicBezTo>
                    <a:pt x="40992" y="6374"/>
                    <a:pt x="41018" y="6377"/>
                    <a:pt x="41044" y="6385"/>
                  </a:cubicBezTo>
                  <a:cubicBezTo>
                    <a:pt x="41108" y="6405"/>
                    <a:pt x="41198" y="6420"/>
                    <a:pt x="41268" y="6420"/>
                  </a:cubicBezTo>
                  <a:cubicBezTo>
                    <a:pt x="41324" y="6420"/>
                    <a:pt x="41367" y="6410"/>
                    <a:pt x="41372" y="6385"/>
                  </a:cubicBezTo>
                  <a:cubicBezTo>
                    <a:pt x="41382" y="6333"/>
                    <a:pt x="41251" y="6323"/>
                    <a:pt x="41057" y="6290"/>
                  </a:cubicBezTo>
                  <a:cubicBezTo>
                    <a:pt x="40882" y="6258"/>
                    <a:pt x="40479" y="6163"/>
                    <a:pt x="40221" y="6163"/>
                  </a:cubicBezTo>
                  <a:cubicBezTo>
                    <a:pt x="40194" y="6163"/>
                    <a:pt x="40170" y="6164"/>
                    <a:pt x="40147" y="6166"/>
                  </a:cubicBezTo>
                  <a:cubicBezTo>
                    <a:pt x="40124" y="6168"/>
                    <a:pt x="40103" y="6169"/>
                    <a:pt x="40083" y="6169"/>
                  </a:cubicBezTo>
                  <a:cubicBezTo>
                    <a:pt x="39881" y="6169"/>
                    <a:pt x="39777" y="6073"/>
                    <a:pt x="39652" y="6064"/>
                  </a:cubicBezTo>
                  <a:cubicBezTo>
                    <a:pt x="39645" y="6064"/>
                    <a:pt x="39638" y="6063"/>
                    <a:pt x="39631" y="6063"/>
                  </a:cubicBezTo>
                  <a:cubicBezTo>
                    <a:pt x="39518" y="6063"/>
                    <a:pt x="39521" y="6141"/>
                    <a:pt x="39580" y="6215"/>
                  </a:cubicBezTo>
                  <a:cubicBezTo>
                    <a:pt x="39631" y="6279"/>
                    <a:pt x="39511" y="6324"/>
                    <a:pt x="39379" y="6324"/>
                  </a:cubicBezTo>
                  <a:cubicBezTo>
                    <a:pt x="39349" y="6324"/>
                    <a:pt x="39318" y="6321"/>
                    <a:pt x="39288" y="6316"/>
                  </a:cubicBezTo>
                  <a:cubicBezTo>
                    <a:pt x="39274" y="6314"/>
                    <a:pt x="39260" y="6313"/>
                    <a:pt x="39245" y="6313"/>
                  </a:cubicBezTo>
                  <a:cubicBezTo>
                    <a:pt x="39092" y="6313"/>
                    <a:pt x="38907" y="6415"/>
                    <a:pt x="38990" y="6523"/>
                  </a:cubicBezTo>
                  <a:cubicBezTo>
                    <a:pt x="39017" y="6557"/>
                    <a:pt x="39043" y="6568"/>
                    <a:pt x="39069" y="6568"/>
                  </a:cubicBezTo>
                  <a:cubicBezTo>
                    <a:pt x="39123" y="6568"/>
                    <a:pt x="39175" y="6520"/>
                    <a:pt x="39224" y="6520"/>
                  </a:cubicBezTo>
                  <a:cubicBezTo>
                    <a:pt x="39234" y="6520"/>
                    <a:pt x="39243" y="6521"/>
                    <a:pt x="39252" y="6526"/>
                  </a:cubicBezTo>
                  <a:cubicBezTo>
                    <a:pt x="39328" y="6565"/>
                    <a:pt x="39046" y="6651"/>
                    <a:pt x="39164" y="6700"/>
                  </a:cubicBezTo>
                  <a:cubicBezTo>
                    <a:pt x="39282" y="6752"/>
                    <a:pt x="39262" y="6864"/>
                    <a:pt x="39265" y="6923"/>
                  </a:cubicBezTo>
                  <a:cubicBezTo>
                    <a:pt x="39267" y="6955"/>
                    <a:pt x="39209" y="6978"/>
                    <a:pt x="39144" y="6978"/>
                  </a:cubicBezTo>
                  <a:cubicBezTo>
                    <a:pt x="39091" y="6978"/>
                    <a:pt x="39033" y="6962"/>
                    <a:pt x="39000" y="6923"/>
                  </a:cubicBezTo>
                  <a:cubicBezTo>
                    <a:pt x="38974" y="6891"/>
                    <a:pt x="38943" y="6882"/>
                    <a:pt x="38909" y="6882"/>
                  </a:cubicBezTo>
                  <a:cubicBezTo>
                    <a:pt x="38853" y="6882"/>
                    <a:pt x="38786" y="6907"/>
                    <a:pt x="38706" y="6907"/>
                  </a:cubicBezTo>
                  <a:cubicBezTo>
                    <a:pt x="38701" y="6907"/>
                    <a:pt x="38695" y="6906"/>
                    <a:pt x="38689" y="6906"/>
                  </a:cubicBezTo>
                  <a:cubicBezTo>
                    <a:pt x="38679" y="6905"/>
                    <a:pt x="38670" y="6905"/>
                    <a:pt x="38660" y="6905"/>
                  </a:cubicBezTo>
                  <a:cubicBezTo>
                    <a:pt x="38541" y="6905"/>
                    <a:pt x="38463" y="6960"/>
                    <a:pt x="38597" y="6978"/>
                  </a:cubicBezTo>
                  <a:cubicBezTo>
                    <a:pt x="38745" y="6998"/>
                    <a:pt x="38790" y="7090"/>
                    <a:pt x="38597" y="7109"/>
                  </a:cubicBezTo>
                  <a:cubicBezTo>
                    <a:pt x="38588" y="7110"/>
                    <a:pt x="38580" y="7111"/>
                    <a:pt x="38571" y="7111"/>
                  </a:cubicBezTo>
                  <a:cubicBezTo>
                    <a:pt x="38417" y="7111"/>
                    <a:pt x="38444" y="6950"/>
                    <a:pt x="38353" y="6950"/>
                  </a:cubicBezTo>
                  <a:cubicBezTo>
                    <a:pt x="38347" y="6950"/>
                    <a:pt x="38342" y="6951"/>
                    <a:pt x="38335" y="6952"/>
                  </a:cubicBezTo>
                  <a:cubicBezTo>
                    <a:pt x="38324" y="6955"/>
                    <a:pt x="38311" y="6956"/>
                    <a:pt x="38297" y="6956"/>
                  </a:cubicBezTo>
                  <a:cubicBezTo>
                    <a:pt x="38175" y="6956"/>
                    <a:pt x="37967" y="6867"/>
                    <a:pt x="37842" y="6867"/>
                  </a:cubicBezTo>
                  <a:cubicBezTo>
                    <a:pt x="37838" y="6867"/>
                    <a:pt x="37834" y="6867"/>
                    <a:pt x="37831" y="6867"/>
                  </a:cubicBezTo>
                  <a:cubicBezTo>
                    <a:pt x="37696" y="6870"/>
                    <a:pt x="37634" y="6978"/>
                    <a:pt x="37454" y="6991"/>
                  </a:cubicBezTo>
                  <a:cubicBezTo>
                    <a:pt x="37442" y="6992"/>
                    <a:pt x="37429" y="6993"/>
                    <a:pt x="37416" y="6993"/>
                  </a:cubicBezTo>
                  <a:cubicBezTo>
                    <a:pt x="37241" y="6993"/>
                    <a:pt x="37026" y="6893"/>
                    <a:pt x="36959" y="6805"/>
                  </a:cubicBezTo>
                  <a:cubicBezTo>
                    <a:pt x="36919" y="6750"/>
                    <a:pt x="36894" y="6717"/>
                    <a:pt x="36865" y="6717"/>
                  </a:cubicBezTo>
                  <a:cubicBezTo>
                    <a:pt x="36842" y="6717"/>
                    <a:pt x="36815" y="6739"/>
                    <a:pt x="36776" y="6788"/>
                  </a:cubicBezTo>
                  <a:cubicBezTo>
                    <a:pt x="36691" y="6900"/>
                    <a:pt x="36684" y="7113"/>
                    <a:pt x="36596" y="7129"/>
                  </a:cubicBezTo>
                  <a:cubicBezTo>
                    <a:pt x="36510" y="7142"/>
                    <a:pt x="36478" y="7332"/>
                    <a:pt x="36389" y="7378"/>
                  </a:cubicBezTo>
                  <a:cubicBezTo>
                    <a:pt x="36374" y="7386"/>
                    <a:pt x="36362" y="7390"/>
                    <a:pt x="36351" y="7390"/>
                  </a:cubicBezTo>
                  <a:cubicBezTo>
                    <a:pt x="36299" y="7390"/>
                    <a:pt x="36280" y="7315"/>
                    <a:pt x="36199" y="7315"/>
                  </a:cubicBezTo>
                  <a:cubicBezTo>
                    <a:pt x="36195" y="7315"/>
                    <a:pt x="36190" y="7315"/>
                    <a:pt x="36186" y="7316"/>
                  </a:cubicBezTo>
                  <a:cubicBezTo>
                    <a:pt x="36185" y="7316"/>
                    <a:pt x="36183" y="7316"/>
                    <a:pt x="36181" y="7316"/>
                  </a:cubicBezTo>
                  <a:cubicBezTo>
                    <a:pt x="36062" y="7316"/>
                    <a:pt x="35714" y="6977"/>
                    <a:pt x="35695" y="6877"/>
                  </a:cubicBezTo>
                  <a:cubicBezTo>
                    <a:pt x="35675" y="6775"/>
                    <a:pt x="35452" y="6579"/>
                    <a:pt x="35397" y="6543"/>
                  </a:cubicBezTo>
                  <a:cubicBezTo>
                    <a:pt x="35365" y="6521"/>
                    <a:pt x="35384" y="6506"/>
                    <a:pt x="35419" y="6506"/>
                  </a:cubicBezTo>
                  <a:cubicBezTo>
                    <a:pt x="35450" y="6506"/>
                    <a:pt x="35493" y="6517"/>
                    <a:pt x="35528" y="6546"/>
                  </a:cubicBezTo>
                  <a:cubicBezTo>
                    <a:pt x="35566" y="6581"/>
                    <a:pt x="35615" y="6598"/>
                    <a:pt x="35664" y="6598"/>
                  </a:cubicBezTo>
                  <a:cubicBezTo>
                    <a:pt x="35698" y="6598"/>
                    <a:pt x="35733" y="6590"/>
                    <a:pt x="35764" y="6572"/>
                  </a:cubicBezTo>
                  <a:cubicBezTo>
                    <a:pt x="35836" y="6529"/>
                    <a:pt x="35826" y="6353"/>
                    <a:pt x="35701" y="6349"/>
                  </a:cubicBezTo>
                  <a:cubicBezTo>
                    <a:pt x="35574" y="6343"/>
                    <a:pt x="35623" y="6238"/>
                    <a:pt x="35685" y="6218"/>
                  </a:cubicBezTo>
                  <a:cubicBezTo>
                    <a:pt x="35747" y="6199"/>
                    <a:pt x="35541" y="6009"/>
                    <a:pt x="35619" y="5989"/>
                  </a:cubicBezTo>
                  <a:cubicBezTo>
                    <a:pt x="35695" y="5969"/>
                    <a:pt x="35662" y="5887"/>
                    <a:pt x="35554" y="5874"/>
                  </a:cubicBezTo>
                  <a:cubicBezTo>
                    <a:pt x="35449" y="5858"/>
                    <a:pt x="35338" y="5773"/>
                    <a:pt x="35331" y="5717"/>
                  </a:cubicBezTo>
                  <a:cubicBezTo>
                    <a:pt x="35329" y="5689"/>
                    <a:pt x="35204" y="5671"/>
                    <a:pt x="35088" y="5671"/>
                  </a:cubicBezTo>
                  <a:cubicBezTo>
                    <a:pt x="34983" y="5671"/>
                    <a:pt x="34886" y="5686"/>
                    <a:pt x="34895" y="5724"/>
                  </a:cubicBezTo>
                  <a:cubicBezTo>
                    <a:pt x="34904" y="5757"/>
                    <a:pt x="34877" y="5771"/>
                    <a:pt x="34846" y="5771"/>
                  </a:cubicBezTo>
                  <a:cubicBezTo>
                    <a:pt x="34807" y="5771"/>
                    <a:pt x="34761" y="5748"/>
                    <a:pt x="34774" y="5714"/>
                  </a:cubicBezTo>
                  <a:cubicBezTo>
                    <a:pt x="34800" y="5651"/>
                    <a:pt x="34617" y="5671"/>
                    <a:pt x="34404" y="5612"/>
                  </a:cubicBezTo>
                  <a:cubicBezTo>
                    <a:pt x="34188" y="5553"/>
                    <a:pt x="34185" y="5403"/>
                    <a:pt x="34112" y="5393"/>
                  </a:cubicBezTo>
                  <a:cubicBezTo>
                    <a:pt x="34111" y="5392"/>
                    <a:pt x="34109" y="5392"/>
                    <a:pt x="34108" y="5392"/>
                  </a:cubicBezTo>
                  <a:cubicBezTo>
                    <a:pt x="34048" y="5392"/>
                    <a:pt x="34058" y="5560"/>
                    <a:pt x="33987" y="5560"/>
                  </a:cubicBezTo>
                  <a:cubicBezTo>
                    <a:pt x="33978" y="5560"/>
                    <a:pt x="33969" y="5558"/>
                    <a:pt x="33959" y="5553"/>
                  </a:cubicBezTo>
                  <a:cubicBezTo>
                    <a:pt x="33939" y="5543"/>
                    <a:pt x="33919" y="5539"/>
                    <a:pt x="33900" y="5539"/>
                  </a:cubicBezTo>
                  <a:cubicBezTo>
                    <a:pt x="33812" y="5539"/>
                    <a:pt x="33743" y="5635"/>
                    <a:pt x="33795" y="5724"/>
                  </a:cubicBezTo>
                  <a:cubicBezTo>
                    <a:pt x="33850" y="5848"/>
                    <a:pt x="33798" y="5868"/>
                    <a:pt x="33788" y="5969"/>
                  </a:cubicBezTo>
                  <a:cubicBezTo>
                    <a:pt x="33784" y="6014"/>
                    <a:pt x="33769" y="6030"/>
                    <a:pt x="33742" y="6030"/>
                  </a:cubicBezTo>
                  <a:cubicBezTo>
                    <a:pt x="33711" y="6030"/>
                    <a:pt x="33663" y="6007"/>
                    <a:pt x="33595" y="5982"/>
                  </a:cubicBezTo>
                  <a:cubicBezTo>
                    <a:pt x="33579" y="5977"/>
                    <a:pt x="33565" y="5975"/>
                    <a:pt x="33553" y="5975"/>
                  </a:cubicBezTo>
                  <a:cubicBezTo>
                    <a:pt x="33484" y="5975"/>
                    <a:pt x="33451" y="6042"/>
                    <a:pt x="33323" y="6042"/>
                  </a:cubicBezTo>
                  <a:cubicBezTo>
                    <a:pt x="33289" y="6042"/>
                    <a:pt x="33248" y="6037"/>
                    <a:pt x="33199" y="6025"/>
                  </a:cubicBezTo>
                  <a:cubicBezTo>
                    <a:pt x="32927" y="5959"/>
                    <a:pt x="32805" y="6028"/>
                    <a:pt x="32756" y="5943"/>
                  </a:cubicBezTo>
                  <a:cubicBezTo>
                    <a:pt x="32731" y="5894"/>
                    <a:pt x="32693" y="5869"/>
                    <a:pt x="32663" y="5869"/>
                  </a:cubicBezTo>
                  <a:cubicBezTo>
                    <a:pt x="32639" y="5869"/>
                    <a:pt x="32620" y="5885"/>
                    <a:pt x="32615" y="5917"/>
                  </a:cubicBezTo>
                  <a:cubicBezTo>
                    <a:pt x="32613" y="5944"/>
                    <a:pt x="32551" y="5957"/>
                    <a:pt x="32474" y="5957"/>
                  </a:cubicBezTo>
                  <a:cubicBezTo>
                    <a:pt x="32347" y="5957"/>
                    <a:pt x="32177" y="5922"/>
                    <a:pt x="32157" y="5855"/>
                  </a:cubicBezTo>
                  <a:cubicBezTo>
                    <a:pt x="32124" y="5746"/>
                    <a:pt x="32229" y="5730"/>
                    <a:pt x="32291" y="5701"/>
                  </a:cubicBezTo>
                  <a:cubicBezTo>
                    <a:pt x="32348" y="5675"/>
                    <a:pt x="32256" y="5639"/>
                    <a:pt x="32079" y="5639"/>
                  </a:cubicBezTo>
                  <a:cubicBezTo>
                    <a:pt x="32053" y="5639"/>
                    <a:pt x="32026" y="5640"/>
                    <a:pt x="31996" y="5642"/>
                  </a:cubicBezTo>
                  <a:cubicBezTo>
                    <a:pt x="31983" y="5643"/>
                    <a:pt x="31970" y="5643"/>
                    <a:pt x="31957" y="5643"/>
                  </a:cubicBezTo>
                  <a:cubicBezTo>
                    <a:pt x="31770" y="5643"/>
                    <a:pt x="31634" y="5547"/>
                    <a:pt x="31445" y="5547"/>
                  </a:cubicBezTo>
                  <a:cubicBezTo>
                    <a:pt x="31427" y="5547"/>
                    <a:pt x="31409" y="5548"/>
                    <a:pt x="31390" y="5550"/>
                  </a:cubicBezTo>
                  <a:cubicBezTo>
                    <a:pt x="31161" y="5573"/>
                    <a:pt x="30640" y="5622"/>
                    <a:pt x="30568" y="5655"/>
                  </a:cubicBezTo>
                  <a:cubicBezTo>
                    <a:pt x="30496" y="5691"/>
                    <a:pt x="30637" y="5819"/>
                    <a:pt x="30525" y="5832"/>
                  </a:cubicBezTo>
                  <a:cubicBezTo>
                    <a:pt x="30523" y="5832"/>
                    <a:pt x="30521" y="5832"/>
                    <a:pt x="30518" y="5832"/>
                  </a:cubicBezTo>
                  <a:cubicBezTo>
                    <a:pt x="30417" y="5832"/>
                    <a:pt x="30489" y="5616"/>
                    <a:pt x="30470" y="5511"/>
                  </a:cubicBezTo>
                  <a:cubicBezTo>
                    <a:pt x="30458" y="5450"/>
                    <a:pt x="30398" y="5419"/>
                    <a:pt x="30354" y="5419"/>
                  </a:cubicBezTo>
                  <a:cubicBezTo>
                    <a:pt x="30321" y="5419"/>
                    <a:pt x="30296" y="5436"/>
                    <a:pt x="30306" y="5471"/>
                  </a:cubicBezTo>
                  <a:cubicBezTo>
                    <a:pt x="30322" y="5522"/>
                    <a:pt x="30215" y="5553"/>
                    <a:pt x="30115" y="5553"/>
                  </a:cubicBezTo>
                  <a:cubicBezTo>
                    <a:pt x="30054" y="5553"/>
                    <a:pt x="29996" y="5542"/>
                    <a:pt x="29968" y="5517"/>
                  </a:cubicBezTo>
                  <a:cubicBezTo>
                    <a:pt x="29860" y="5425"/>
                    <a:pt x="29729" y="5357"/>
                    <a:pt x="29592" y="5324"/>
                  </a:cubicBezTo>
                  <a:cubicBezTo>
                    <a:pt x="29573" y="5319"/>
                    <a:pt x="29553" y="5317"/>
                    <a:pt x="29534" y="5317"/>
                  </a:cubicBezTo>
                  <a:cubicBezTo>
                    <a:pt x="29358" y="5317"/>
                    <a:pt x="29174" y="5487"/>
                    <a:pt x="29222" y="5537"/>
                  </a:cubicBezTo>
                  <a:cubicBezTo>
                    <a:pt x="29274" y="5596"/>
                    <a:pt x="29415" y="5553"/>
                    <a:pt x="29421" y="5593"/>
                  </a:cubicBezTo>
                  <a:cubicBezTo>
                    <a:pt x="29431" y="5671"/>
                    <a:pt x="29018" y="5638"/>
                    <a:pt x="29018" y="5707"/>
                  </a:cubicBezTo>
                  <a:cubicBezTo>
                    <a:pt x="29018" y="5776"/>
                    <a:pt x="28635" y="5868"/>
                    <a:pt x="28521" y="5881"/>
                  </a:cubicBezTo>
                  <a:cubicBezTo>
                    <a:pt x="28199" y="5923"/>
                    <a:pt x="28131" y="5920"/>
                    <a:pt x="27983" y="6045"/>
                  </a:cubicBezTo>
                  <a:cubicBezTo>
                    <a:pt x="27953" y="6070"/>
                    <a:pt x="27933" y="6081"/>
                    <a:pt x="27922" y="6081"/>
                  </a:cubicBezTo>
                  <a:cubicBezTo>
                    <a:pt x="27879" y="6081"/>
                    <a:pt x="27971" y="5910"/>
                    <a:pt x="28065" y="5819"/>
                  </a:cubicBezTo>
                  <a:cubicBezTo>
                    <a:pt x="28180" y="5704"/>
                    <a:pt x="28301" y="5750"/>
                    <a:pt x="28370" y="5658"/>
                  </a:cubicBezTo>
                  <a:cubicBezTo>
                    <a:pt x="28435" y="5566"/>
                    <a:pt x="28543" y="5576"/>
                    <a:pt x="28727" y="5547"/>
                  </a:cubicBezTo>
                  <a:cubicBezTo>
                    <a:pt x="28910" y="5517"/>
                    <a:pt x="28901" y="5412"/>
                    <a:pt x="28989" y="5373"/>
                  </a:cubicBezTo>
                  <a:cubicBezTo>
                    <a:pt x="29077" y="5334"/>
                    <a:pt x="29290" y="5249"/>
                    <a:pt x="29326" y="5163"/>
                  </a:cubicBezTo>
                  <a:cubicBezTo>
                    <a:pt x="29365" y="5080"/>
                    <a:pt x="29783" y="4937"/>
                    <a:pt x="29884" y="4937"/>
                  </a:cubicBezTo>
                  <a:cubicBezTo>
                    <a:pt x="29886" y="4937"/>
                    <a:pt x="29888" y="4937"/>
                    <a:pt x="29890" y="4937"/>
                  </a:cubicBezTo>
                  <a:cubicBezTo>
                    <a:pt x="29891" y="4937"/>
                    <a:pt x="29891" y="4937"/>
                    <a:pt x="29892" y="4937"/>
                  </a:cubicBezTo>
                  <a:cubicBezTo>
                    <a:pt x="29979" y="4937"/>
                    <a:pt x="29998" y="4764"/>
                    <a:pt x="30044" y="4764"/>
                  </a:cubicBezTo>
                  <a:cubicBezTo>
                    <a:pt x="30093" y="4764"/>
                    <a:pt x="30345" y="4652"/>
                    <a:pt x="30443" y="4606"/>
                  </a:cubicBezTo>
                  <a:cubicBezTo>
                    <a:pt x="30522" y="4570"/>
                    <a:pt x="30581" y="4495"/>
                    <a:pt x="30591" y="4410"/>
                  </a:cubicBezTo>
                  <a:cubicBezTo>
                    <a:pt x="30597" y="4344"/>
                    <a:pt x="30460" y="4354"/>
                    <a:pt x="30447" y="4299"/>
                  </a:cubicBezTo>
                  <a:cubicBezTo>
                    <a:pt x="30430" y="4240"/>
                    <a:pt x="30509" y="4279"/>
                    <a:pt x="30611" y="4240"/>
                  </a:cubicBezTo>
                  <a:cubicBezTo>
                    <a:pt x="30704" y="4203"/>
                    <a:pt x="30625" y="4086"/>
                    <a:pt x="30548" y="4086"/>
                  </a:cubicBezTo>
                  <a:cubicBezTo>
                    <a:pt x="30542" y="4086"/>
                    <a:pt x="30535" y="4087"/>
                    <a:pt x="30529" y="4089"/>
                  </a:cubicBezTo>
                  <a:cubicBezTo>
                    <a:pt x="30520" y="4091"/>
                    <a:pt x="30514" y="4092"/>
                    <a:pt x="30509" y="4092"/>
                  </a:cubicBezTo>
                  <a:cubicBezTo>
                    <a:pt x="30470" y="4092"/>
                    <a:pt x="30564" y="4008"/>
                    <a:pt x="30499" y="3928"/>
                  </a:cubicBezTo>
                  <a:cubicBezTo>
                    <a:pt x="30481" y="3907"/>
                    <a:pt x="30458" y="3900"/>
                    <a:pt x="30433" y="3900"/>
                  </a:cubicBezTo>
                  <a:cubicBezTo>
                    <a:pt x="30388" y="3900"/>
                    <a:pt x="30340" y="3924"/>
                    <a:pt x="30311" y="3924"/>
                  </a:cubicBezTo>
                  <a:cubicBezTo>
                    <a:pt x="30294" y="3924"/>
                    <a:pt x="30284" y="3915"/>
                    <a:pt x="30286" y="3889"/>
                  </a:cubicBezTo>
                  <a:cubicBezTo>
                    <a:pt x="30290" y="3797"/>
                    <a:pt x="30276" y="3683"/>
                    <a:pt x="30217" y="3624"/>
                  </a:cubicBezTo>
                  <a:cubicBezTo>
                    <a:pt x="30208" y="3615"/>
                    <a:pt x="30198" y="3611"/>
                    <a:pt x="30186" y="3611"/>
                  </a:cubicBezTo>
                  <a:cubicBezTo>
                    <a:pt x="30142" y="3611"/>
                    <a:pt x="30083" y="3663"/>
                    <a:pt x="30015" y="3663"/>
                  </a:cubicBezTo>
                  <a:cubicBezTo>
                    <a:pt x="29989" y="3663"/>
                    <a:pt x="29961" y="3655"/>
                    <a:pt x="29932" y="3634"/>
                  </a:cubicBezTo>
                  <a:cubicBezTo>
                    <a:pt x="29835" y="3562"/>
                    <a:pt x="29598" y="3510"/>
                    <a:pt x="29500" y="3510"/>
                  </a:cubicBezTo>
                  <a:cubicBezTo>
                    <a:pt x="29474" y="3510"/>
                    <a:pt x="29457" y="3514"/>
                    <a:pt x="29457" y="3522"/>
                  </a:cubicBezTo>
                  <a:cubicBezTo>
                    <a:pt x="29457" y="3529"/>
                    <a:pt x="29452" y="3532"/>
                    <a:pt x="29444" y="3532"/>
                  </a:cubicBezTo>
                  <a:cubicBezTo>
                    <a:pt x="29411" y="3532"/>
                    <a:pt x="29328" y="3493"/>
                    <a:pt x="29280" y="3493"/>
                  </a:cubicBezTo>
                  <a:cubicBezTo>
                    <a:pt x="29267" y="3493"/>
                    <a:pt x="29257" y="3496"/>
                    <a:pt x="29251" y="3502"/>
                  </a:cubicBezTo>
                  <a:cubicBezTo>
                    <a:pt x="29234" y="3523"/>
                    <a:pt x="29148" y="3532"/>
                    <a:pt x="29058" y="3532"/>
                  </a:cubicBezTo>
                  <a:cubicBezTo>
                    <a:pt x="28977" y="3532"/>
                    <a:pt x="28892" y="3525"/>
                    <a:pt x="28851" y="3512"/>
                  </a:cubicBezTo>
                  <a:cubicBezTo>
                    <a:pt x="28838" y="3509"/>
                    <a:pt x="28824" y="3507"/>
                    <a:pt x="28809" y="3507"/>
                  </a:cubicBezTo>
                  <a:cubicBezTo>
                    <a:pt x="28729" y="3507"/>
                    <a:pt x="28641" y="3559"/>
                    <a:pt x="28638" y="3637"/>
                  </a:cubicBezTo>
                  <a:cubicBezTo>
                    <a:pt x="28635" y="3682"/>
                    <a:pt x="28545" y="3695"/>
                    <a:pt x="28448" y="3695"/>
                  </a:cubicBezTo>
                  <a:cubicBezTo>
                    <a:pt x="28355" y="3695"/>
                    <a:pt x="28256" y="3683"/>
                    <a:pt x="28226" y="3676"/>
                  </a:cubicBezTo>
                  <a:cubicBezTo>
                    <a:pt x="28163" y="3663"/>
                    <a:pt x="28462" y="3414"/>
                    <a:pt x="28462" y="3371"/>
                  </a:cubicBezTo>
                  <a:cubicBezTo>
                    <a:pt x="28462" y="3356"/>
                    <a:pt x="28398" y="3353"/>
                    <a:pt x="28315" y="3353"/>
                  </a:cubicBezTo>
                  <a:cubicBezTo>
                    <a:pt x="28254" y="3353"/>
                    <a:pt x="28181" y="3355"/>
                    <a:pt x="28116" y="3355"/>
                  </a:cubicBezTo>
                  <a:cubicBezTo>
                    <a:pt x="28019" y="3355"/>
                    <a:pt x="27936" y="3351"/>
                    <a:pt x="27924" y="3332"/>
                  </a:cubicBezTo>
                  <a:cubicBezTo>
                    <a:pt x="27901" y="3288"/>
                    <a:pt x="27694" y="3273"/>
                    <a:pt x="27573" y="3273"/>
                  </a:cubicBezTo>
                  <a:cubicBezTo>
                    <a:pt x="27560" y="3273"/>
                    <a:pt x="27548" y="3273"/>
                    <a:pt x="27538" y="3273"/>
                  </a:cubicBezTo>
                  <a:cubicBezTo>
                    <a:pt x="27529" y="3274"/>
                    <a:pt x="27521" y="3274"/>
                    <a:pt x="27515" y="3274"/>
                  </a:cubicBezTo>
                  <a:cubicBezTo>
                    <a:pt x="27444" y="3274"/>
                    <a:pt x="27540" y="3243"/>
                    <a:pt x="27633" y="3234"/>
                  </a:cubicBezTo>
                  <a:cubicBezTo>
                    <a:pt x="27734" y="3224"/>
                    <a:pt x="27829" y="3139"/>
                    <a:pt x="27941" y="3119"/>
                  </a:cubicBezTo>
                  <a:cubicBezTo>
                    <a:pt x="28052" y="3100"/>
                    <a:pt x="28026" y="3060"/>
                    <a:pt x="27980" y="2995"/>
                  </a:cubicBezTo>
                  <a:cubicBezTo>
                    <a:pt x="27931" y="2926"/>
                    <a:pt x="27816" y="2959"/>
                    <a:pt x="27702" y="2926"/>
                  </a:cubicBezTo>
                  <a:cubicBezTo>
                    <a:pt x="27590" y="2890"/>
                    <a:pt x="27456" y="2844"/>
                    <a:pt x="27358" y="2837"/>
                  </a:cubicBezTo>
                  <a:cubicBezTo>
                    <a:pt x="27355" y="2837"/>
                    <a:pt x="27352" y="2837"/>
                    <a:pt x="27349" y="2837"/>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2958855" y="1880390"/>
              <a:ext cx="2051330" cy="784107"/>
            </a:xfrm>
            <a:custGeom>
              <a:avLst/>
              <a:gdLst/>
              <a:ahLst/>
              <a:cxnLst/>
              <a:rect l="l" t="t" r="r" b="b"/>
              <a:pathLst>
                <a:path w="55967" h="21393" extrusionOk="0">
                  <a:moveTo>
                    <a:pt x="12783" y="0"/>
                  </a:moveTo>
                  <a:cubicBezTo>
                    <a:pt x="12614" y="0"/>
                    <a:pt x="12438" y="32"/>
                    <a:pt x="12472" y="76"/>
                  </a:cubicBezTo>
                  <a:cubicBezTo>
                    <a:pt x="12531" y="155"/>
                    <a:pt x="12017" y="125"/>
                    <a:pt x="12026" y="155"/>
                  </a:cubicBezTo>
                  <a:cubicBezTo>
                    <a:pt x="12046" y="213"/>
                    <a:pt x="12220" y="269"/>
                    <a:pt x="12452" y="269"/>
                  </a:cubicBezTo>
                  <a:cubicBezTo>
                    <a:pt x="12670" y="269"/>
                    <a:pt x="12624" y="143"/>
                    <a:pt x="12746" y="143"/>
                  </a:cubicBezTo>
                  <a:cubicBezTo>
                    <a:pt x="12754" y="143"/>
                    <a:pt x="12763" y="143"/>
                    <a:pt x="12773" y="145"/>
                  </a:cubicBezTo>
                  <a:cubicBezTo>
                    <a:pt x="12814" y="150"/>
                    <a:pt x="12858" y="153"/>
                    <a:pt x="12899" y="153"/>
                  </a:cubicBezTo>
                  <a:cubicBezTo>
                    <a:pt x="13015" y="153"/>
                    <a:pt x="13110" y="129"/>
                    <a:pt x="13052" y="56"/>
                  </a:cubicBezTo>
                  <a:cubicBezTo>
                    <a:pt x="13020" y="17"/>
                    <a:pt x="12904" y="0"/>
                    <a:pt x="12783" y="0"/>
                  </a:cubicBezTo>
                  <a:close/>
                  <a:moveTo>
                    <a:pt x="23456" y="226"/>
                  </a:moveTo>
                  <a:cubicBezTo>
                    <a:pt x="23296" y="226"/>
                    <a:pt x="23103" y="283"/>
                    <a:pt x="23204" y="367"/>
                  </a:cubicBezTo>
                  <a:cubicBezTo>
                    <a:pt x="23232" y="391"/>
                    <a:pt x="23323" y="412"/>
                    <a:pt x="23415" y="412"/>
                  </a:cubicBezTo>
                  <a:cubicBezTo>
                    <a:pt x="23517" y="412"/>
                    <a:pt x="23620" y="386"/>
                    <a:pt x="23639" y="308"/>
                  </a:cubicBezTo>
                  <a:cubicBezTo>
                    <a:pt x="23655" y="251"/>
                    <a:pt x="23563" y="226"/>
                    <a:pt x="23456" y="226"/>
                  </a:cubicBezTo>
                  <a:close/>
                  <a:moveTo>
                    <a:pt x="14971" y="274"/>
                  </a:moveTo>
                  <a:cubicBezTo>
                    <a:pt x="14832" y="274"/>
                    <a:pt x="14797" y="388"/>
                    <a:pt x="14718" y="388"/>
                  </a:cubicBezTo>
                  <a:cubicBezTo>
                    <a:pt x="14715" y="388"/>
                    <a:pt x="14712" y="387"/>
                    <a:pt x="14709" y="387"/>
                  </a:cubicBezTo>
                  <a:cubicBezTo>
                    <a:pt x="14703" y="386"/>
                    <a:pt x="14696" y="386"/>
                    <a:pt x="14688" y="386"/>
                  </a:cubicBezTo>
                  <a:cubicBezTo>
                    <a:pt x="14567" y="386"/>
                    <a:pt x="14249" y="454"/>
                    <a:pt x="14320" y="531"/>
                  </a:cubicBezTo>
                  <a:cubicBezTo>
                    <a:pt x="14360" y="577"/>
                    <a:pt x="14440" y="590"/>
                    <a:pt x="14532" y="590"/>
                  </a:cubicBezTo>
                  <a:cubicBezTo>
                    <a:pt x="14640" y="590"/>
                    <a:pt x="14764" y="571"/>
                    <a:pt x="14863" y="561"/>
                  </a:cubicBezTo>
                  <a:cubicBezTo>
                    <a:pt x="15233" y="521"/>
                    <a:pt x="15224" y="318"/>
                    <a:pt x="15027" y="279"/>
                  </a:cubicBezTo>
                  <a:cubicBezTo>
                    <a:pt x="15007" y="275"/>
                    <a:pt x="14988" y="274"/>
                    <a:pt x="14971" y="274"/>
                  </a:cubicBezTo>
                  <a:close/>
                  <a:moveTo>
                    <a:pt x="11800" y="239"/>
                  </a:moveTo>
                  <a:cubicBezTo>
                    <a:pt x="11733" y="239"/>
                    <a:pt x="11728" y="279"/>
                    <a:pt x="11823" y="361"/>
                  </a:cubicBezTo>
                  <a:cubicBezTo>
                    <a:pt x="11899" y="426"/>
                    <a:pt x="11391" y="479"/>
                    <a:pt x="11473" y="564"/>
                  </a:cubicBezTo>
                  <a:cubicBezTo>
                    <a:pt x="11542" y="632"/>
                    <a:pt x="11720" y="663"/>
                    <a:pt x="11914" y="663"/>
                  </a:cubicBezTo>
                  <a:cubicBezTo>
                    <a:pt x="12233" y="663"/>
                    <a:pt x="12598" y="582"/>
                    <a:pt x="12616" y="456"/>
                  </a:cubicBezTo>
                  <a:cubicBezTo>
                    <a:pt x="12630" y="362"/>
                    <a:pt x="12565" y="347"/>
                    <a:pt x="12468" y="347"/>
                  </a:cubicBezTo>
                  <a:cubicBezTo>
                    <a:pt x="12418" y="347"/>
                    <a:pt x="12359" y="351"/>
                    <a:pt x="12298" y="351"/>
                  </a:cubicBezTo>
                  <a:cubicBezTo>
                    <a:pt x="12218" y="351"/>
                    <a:pt x="12133" y="344"/>
                    <a:pt x="12056" y="312"/>
                  </a:cubicBezTo>
                  <a:cubicBezTo>
                    <a:pt x="11944" y="264"/>
                    <a:pt x="11853" y="239"/>
                    <a:pt x="11800" y="239"/>
                  </a:cubicBezTo>
                  <a:close/>
                  <a:moveTo>
                    <a:pt x="9244" y="491"/>
                  </a:moveTo>
                  <a:cubicBezTo>
                    <a:pt x="9132" y="491"/>
                    <a:pt x="9015" y="508"/>
                    <a:pt x="8947" y="544"/>
                  </a:cubicBezTo>
                  <a:cubicBezTo>
                    <a:pt x="8780" y="630"/>
                    <a:pt x="8397" y="561"/>
                    <a:pt x="8443" y="669"/>
                  </a:cubicBezTo>
                  <a:cubicBezTo>
                    <a:pt x="8461" y="710"/>
                    <a:pt x="8580" y="789"/>
                    <a:pt x="8721" y="789"/>
                  </a:cubicBezTo>
                  <a:cubicBezTo>
                    <a:pt x="8803" y="789"/>
                    <a:pt x="8892" y="763"/>
                    <a:pt x="8973" y="688"/>
                  </a:cubicBezTo>
                  <a:lnTo>
                    <a:pt x="8977" y="688"/>
                  </a:lnTo>
                  <a:cubicBezTo>
                    <a:pt x="9062" y="610"/>
                    <a:pt x="9158" y="591"/>
                    <a:pt x="9245" y="591"/>
                  </a:cubicBezTo>
                  <a:cubicBezTo>
                    <a:pt x="9332" y="591"/>
                    <a:pt x="9410" y="610"/>
                    <a:pt x="9463" y="610"/>
                  </a:cubicBezTo>
                  <a:cubicBezTo>
                    <a:pt x="9495" y="610"/>
                    <a:pt x="9518" y="603"/>
                    <a:pt x="9527" y="580"/>
                  </a:cubicBezTo>
                  <a:cubicBezTo>
                    <a:pt x="9550" y="525"/>
                    <a:pt x="9403" y="491"/>
                    <a:pt x="9244" y="491"/>
                  </a:cubicBezTo>
                  <a:close/>
                  <a:moveTo>
                    <a:pt x="13696" y="361"/>
                  </a:moveTo>
                  <a:cubicBezTo>
                    <a:pt x="13574" y="361"/>
                    <a:pt x="13466" y="381"/>
                    <a:pt x="13478" y="426"/>
                  </a:cubicBezTo>
                  <a:cubicBezTo>
                    <a:pt x="13507" y="521"/>
                    <a:pt x="13104" y="626"/>
                    <a:pt x="13229" y="725"/>
                  </a:cubicBezTo>
                  <a:cubicBezTo>
                    <a:pt x="13295" y="778"/>
                    <a:pt x="13394" y="798"/>
                    <a:pt x="13503" y="798"/>
                  </a:cubicBezTo>
                  <a:cubicBezTo>
                    <a:pt x="13775" y="798"/>
                    <a:pt x="14109" y="671"/>
                    <a:pt x="14156" y="610"/>
                  </a:cubicBezTo>
                  <a:cubicBezTo>
                    <a:pt x="14225" y="521"/>
                    <a:pt x="14031" y="521"/>
                    <a:pt x="14012" y="436"/>
                  </a:cubicBezTo>
                  <a:cubicBezTo>
                    <a:pt x="14001" y="389"/>
                    <a:pt x="13839" y="361"/>
                    <a:pt x="13696" y="361"/>
                  </a:cubicBezTo>
                  <a:close/>
                  <a:moveTo>
                    <a:pt x="11139" y="855"/>
                  </a:moveTo>
                  <a:cubicBezTo>
                    <a:pt x="10997" y="855"/>
                    <a:pt x="10776" y="944"/>
                    <a:pt x="10844" y="967"/>
                  </a:cubicBezTo>
                  <a:cubicBezTo>
                    <a:pt x="10892" y="983"/>
                    <a:pt x="11007" y="1013"/>
                    <a:pt x="11103" y="1013"/>
                  </a:cubicBezTo>
                  <a:cubicBezTo>
                    <a:pt x="11183" y="1013"/>
                    <a:pt x="11250" y="992"/>
                    <a:pt x="11250" y="921"/>
                  </a:cubicBezTo>
                  <a:cubicBezTo>
                    <a:pt x="11250" y="873"/>
                    <a:pt x="11203" y="855"/>
                    <a:pt x="11139" y="855"/>
                  </a:cubicBezTo>
                  <a:close/>
                  <a:moveTo>
                    <a:pt x="10163" y="396"/>
                  </a:moveTo>
                  <a:cubicBezTo>
                    <a:pt x="9959" y="396"/>
                    <a:pt x="9780" y="524"/>
                    <a:pt x="9884" y="600"/>
                  </a:cubicBezTo>
                  <a:cubicBezTo>
                    <a:pt x="10022" y="698"/>
                    <a:pt x="9507" y="669"/>
                    <a:pt x="9438" y="764"/>
                  </a:cubicBezTo>
                  <a:cubicBezTo>
                    <a:pt x="9373" y="859"/>
                    <a:pt x="9072" y="826"/>
                    <a:pt x="9130" y="937"/>
                  </a:cubicBezTo>
                  <a:cubicBezTo>
                    <a:pt x="9161" y="1000"/>
                    <a:pt x="9322" y="1033"/>
                    <a:pt x="9460" y="1033"/>
                  </a:cubicBezTo>
                  <a:cubicBezTo>
                    <a:pt x="9573" y="1033"/>
                    <a:pt x="9671" y="1011"/>
                    <a:pt x="9671" y="967"/>
                  </a:cubicBezTo>
                  <a:cubicBezTo>
                    <a:pt x="9671" y="869"/>
                    <a:pt x="9923" y="957"/>
                    <a:pt x="9933" y="869"/>
                  </a:cubicBezTo>
                  <a:cubicBezTo>
                    <a:pt x="9943" y="783"/>
                    <a:pt x="10048" y="685"/>
                    <a:pt x="10320" y="666"/>
                  </a:cubicBezTo>
                  <a:cubicBezTo>
                    <a:pt x="10592" y="646"/>
                    <a:pt x="10592" y="551"/>
                    <a:pt x="10339" y="433"/>
                  </a:cubicBezTo>
                  <a:cubicBezTo>
                    <a:pt x="10283" y="407"/>
                    <a:pt x="10222" y="396"/>
                    <a:pt x="10163" y="396"/>
                  </a:cubicBezTo>
                  <a:close/>
                  <a:moveTo>
                    <a:pt x="12660" y="755"/>
                  </a:moveTo>
                  <a:cubicBezTo>
                    <a:pt x="12563" y="755"/>
                    <a:pt x="12492" y="767"/>
                    <a:pt x="12501" y="793"/>
                  </a:cubicBezTo>
                  <a:cubicBezTo>
                    <a:pt x="12531" y="872"/>
                    <a:pt x="12452" y="882"/>
                    <a:pt x="12259" y="882"/>
                  </a:cubicBezTo>
                  <a:cubicBezTo>
                    <a:pt x="12062" y="882"/>
                    <a:pt x="11964" y="990"/>
                    <a:pt x="12066" y="1075"/>
                  </a:cubicBezTo>
                  <a:cubicBezTo>
                    <a:pt x="12111" y="1112"/>
                    <a:pt x="12217" y="1129"/>
                    <a:pt x="12334" y="1129"/>
                  </a:cubicBezTo>
                  <a:cubicBezTo>
                    <a:pt x="12517" y="1129"/>
                    <a:pt x="12728" y="1088"/>
                    <a:pt x="12780" y="1016"/>
                  </a:cubicBezTo>
                  <a:cubicBezTo>
                    <a:pt x="12868" y="901"/>
                    <a:pt x="13091" y="996"/>
                    <a:pt x="13130" y="882"/>
                  </a:cubicBezTo>
                  <a:cubicBezTo>
                    <a:pt x="13157" y="803"/>
                    <a:pt x="12855" y="755"/>
                    <a:pt x="12660" y="755"/>
                  </a:cubicBezTo>
                  <a:close/>
                  <a:moveTo>
                    <a:pt x="24826" y="144"/>
                  </a:moveTo>
                  <a:cubicBezTo>
                    <a:pt x="24757" y="144"/>
                    <a:pt x="24676" y="272"/>
                    <a:pt x="24396" y="328"/>
                  </a:cubicBezTo>
                  <a:cubicBezTo>
                    <a:pt x="24055" y="394"/>
                    <a:pt x="23892" y="482"/>
                    <a:pt x="24026" y="551"/>
                  </a:cubicBezTo>
                  <a:cubicBezTo>
                    <a:pt x="24160" y="618"/>
                    <a:pt x="24034" y="774"/>
                    <a:pt x="23894" y="774"/>
                  </a:cubicBezTo>
                  <a:cubicBezTo>
                    <a:pt x="23890" y="774"/>
                    <a:pt x="23886" y="774"/>
                    <a:pt x="23882" y="774"/>
                  </a:cubicBezTo>
                  <a:cubicBezTo>
                    <a:pt x="23878" y="773"/>
                    <a:pt x="23873" y="773"/>
                    <a:pt x="23869" y="773"/>
                  </a:cubicBezTo>
                  <a:cubicBezTo>
                    <a:pt x="23736" y="773"/>
                    <a:pt x="23714" y="923"/>
                    <a:pt x="23892" y="996"/>
                  </a:cubicBezTo>
                  <a:cubicBezTo>
                    <a:pt x="24075" y="1075"/>
                    <a:pt x="24010" y="1124"/>
                    <a:pt x="23813" y="1124"/>
                  </a:cubicBezTo>
                  <a:cubicBezTo>
                    <a:pt x="23620" y="1124"/>
                    <a:pt x="23453" y="1190"/>
                    <a:pt x="23584" y="1239"/>
                  </a:cubicBezTo>
                  <a:cubicBezTo>
                    <a:pt x="23679" y="1278"/>
                    <a:pt x="23669" y="1383"/>
                    <a:pt x="23872" y="1432"/>
                  </a:cubicBezTo>
                  <a:cubicBezTo>
                    <a:pt x="23897" y="1438"/>
                    <a:pt x="23923" y="1441"/>
                    <a:pt x="23948" y="1441"/>
                  </a:cubicBezTo>
                  <a:cubicBezTo>
                    <a:pt x="24123" y="1441"/>
                    <a:pt x="24279" y="1303"/>
                    <a:pt x="24262" y="1200"/>
                  </a:cubicBezTo>
                  <a:cubicBezTo>
                    <a:pt x="24242" y="1085"/>
                    <a:pt x="24966" y="977"/>
                    <a:pt x="25163" y="928"/>
                  </a:cubicBezTo>
                  <a:cubicBezTo>
                    <a:pt x="25356" y="882"/>
                    <a:pt x="25035" y="679"/>
                    <a:pt x="25248" y="659"/>
                  </a:cubicBezTo>
                  <a:cubicBezTo>
                    <a:pt x="25461" y="639"/>
                    <a:pt x="25376" y="541"/>
                    <a:pt x="25114" y="502"/>
                  </a:cubicBezTo>
                  <a:cubicBezTo>
                    <a:pt x="24852" y="462"/>
                    <a:pt x="24956" y="243"/>
                    <a:pt x="24871" y="164"/>
                  </a:cubicBezTo>
                  <a:cubicBezTo>
                    <a:pt x="24855" y="150"/>
                    <a:pt x="24841" y="144"/>
                    <a:pt x="24826" y="144"/>
                  </a:cubicBezTo>
                  <a:close/>
                  <a:moveTo>
                    <a:pt x="25193" y="1043"/>
                  </a:moveTo>
                  <a:cubicBezTo>
                    <a:pt x="24942" y="1043"/>
                    <a:pt x="24406" y="1183"/>
                    <a:pt x="24406" y="1268"/>
                  </a:cubicBezTo>
                  <a:cubicBezTo>
                    <a:pt x="24406" y="1373"/>
                    <a:pt x="24095" y="1481"/>
                    <a:pt x="24183" y="1560"/>
                  </a:cubicBezTo>
                  <a:cubicBezTo>
                    <a:pt x="24259" y="1625"/>
                    <a:pt x="24327" y="1606"/>
                    <a:pt x="24426" y="1625"/>
                  </a:cubicBezTo>
                  <a:cubicBezTo>
                    <a:pt x="24514" y="1644"/>
                    <a:pt x="24562" y="1852"/>
                    <a:pt x="24706" y="1852"/>
                  </a:cubicBezTo>
                  <a:cubicBezTo>
                    <a:pt x="24718" y="1852"/>
                    <a:pt x="24730" y="1851"/>
                    <a:pt x="24743" y="1848"/>
                  </a:cubicBezTo>
                  <a:cubicBezTo>
                    <a:pt x="24756" y="1846"/>
                    <a:pt x="24770" y="1844"/>
                    <a:pt x="24786" y="1844"/>
                  </a:cubicBezTo>
                  <a:cubicBezTo>
                    <a:pt x="24987" y="1844"/>
                    <a:pt x="25412" y="2045"/>
                    <a:pt x="25674" y="2045"/>
                  </a:cubicBezTo>
                  <a:cubicBezTo>
                    <a:pt x="25955" y="2045"/>
                    <a:pt x="25985" y="1812"/>
                    <a:pt x="25897" y="1802"/>
                  </a:cubicBezTo>
                  <a:cubicBezTo>
                    <a:pt x="25808" y="1792"/>
                    <a:pt x="25887" y="1655"/>
                    <a:pt x="26044" y="1432"/>
                  </a:cubicBezTo>
                  <a:cubicBezTo>
                    <a:pt x="26153" y="1275"/>
                    <a:pt x="25865" y="1146"/>
                    <a:pt x="25687" y="1146"/>
                  </a:cubicBezTo>
                  <a:cubicBezTo>
                    <a:pt x="25614" y="1146"/>
                    <a:pt x="25559" y="1168"/>
                    <a:pt x="25559" y="1219"/>
                  </a:cubicBezTo>
                  <a:cubicBezTo>
                    <a:pt x="25559" y="1266"/>
                    <a:pt x="25546" y="1285"/>
                    <a:pt x="25525" y="1285"/>
                  </a:cubicBezTo>
                  <a:cubicBezTo>
                    <a:pt x="25469" y="1285"/>
                    <a:pt x="25360" y="1151"/>
                    <a:pt x="25317" y="1075"/>
                  </a:cubicBezTo>
                  <a:cubicBezTo>
                    <a:pt x="25305" y="1053"/>
                    <a:pt x="25258" y="1043"/>
                    <a:pt x="25193" y="1043"/>
                  </a:cubicBezTo>
                  <a:close/>
                  <a:moveTo>
                    <a:pt x="26904" y="1555"/>
                  </a:moveTo>
                  <a:cubicBezTo>
                    <a:pt x="26872" y="1555"/>
                    <a:pt x="26848" y="1568"/>
                    <a:pt x="26847" y="1596"/>
                  </a:cubicBezTo>
                  <a:cubicBezTo>
                    <a:pt x="26837" y="1714"/>
                    <a:pt x="26496" y="1616"/>
                    <a:pt x="26496" y="1724"/>
                  </a:cubicBezTo>
                  <a:cubicBezTo>
                    <a:pt x="26496" y="1828"/>
                    <a:pt x="26372" y="1878"/>
                    <a:pt x="26381" y="1986"/>
                  </a:cubicBezTo>
                  <a:cubicBezTo>
                    <a:pt x="26385" y="2022"/>
                    <a:pt x="26359" y="2026"/>
                    <a:pt x="26322" y="2026"/>
                  </a:cubicBezTo>
                  <a:cubicBezTo>
                    <a:pt x="26310" y="2026"/>
                    <a:pt x="26298" y="2026"/>
                    <a:pt x="26284" y="2026"/>
                  </a:cubicBezTo>
                  <a:cubicBezTo>
                    <a:pt x="26219" y="2026"/>
                    <a:pt x="26144" y="2037"/>
                    <a:pt x="26139" y="2169"/>
                  </a:cubicBezTo>
                  <a:cubicBezTo>
                    <a:pt x="26129" y="2412"/>
                    <a:pt x="25765" y="2552"/>
                    <a:pt x="25906" y="2634"/>
                  </a:cubicBezTo>
                  <a:cubicBezTo>
                    <a:pt x="25932" y="2649"/>
                    <a:pt x="25967" y="2655"/>
                    <a:pt x="26009" y="2655"/>
                  </a:cubicBezTo>
                  <a:cubicBezTo>
                    <a:pt x="26192" y="2655"/>
                    <a:pt x="26510" y="2546"/>
                    <a:pt x="26744" y="2546"/>
                  </a:cubicBezTo>
                  <a:cubicBezTo>
                    <a:pt x="26752" y="2546"/>
                    <a:pt x="26760" y="2546"/>
                    <a:pt x="26768" y="2546"/>
                  </a:cubicBezTo>
                  <a:cubicBezTo>
                    <a:pt x="26774" y="2546"/>
                    <a:pt x="26780" y="2546"/>
                    <a:pt x="26786" y="2546"/>
                  </a:cubicBezTo>
                  <a:cubicBezTo>
                    <a:pt x="27089" y="2546"/>
                    <a:pt x="27873" y="2320"/>
                    <a:pt x="27901" y="2169"/>
                  </a:cubicBezTo>
                  <a:cubicBezTo>
                    <a:pt x="27928" y="2015"/>
                    <a:pt x="27600" y="2025"/>
                    <a:pt x="27476" y="1887"/>
                  </a:cubicBezTo>
                  <a:cubicBezTo>
                    <a:pt x="27435" y="1844"/>
                    <a:pt x="27378" y="1827"/>
                    <a:pt x="27317" y="1827"/>
                  </a:cubicBezTo>
                  <a:cubicBezTo>
                    <a:pt x="27189" y="1827"/>
                    <a:pt x="27045" y="1906"/>
                    <a:pt x="27001" y="1986"/>
                  </a:cubicBezTo>
                  <a:cubicBezTo>
                    <a:pt x="26981" y="2019"/>
                    <a:pt x="26960" y="2034"/>
                    <a:pt x="26945" y="2034"/>
                  </a:cubicBezTo>
                  <a:cubicBezTo>
                    <a:pt x="26908" y="2034"/>
                    <a:pt x="26907" y="1943"/>
                    <a:pt x="27040" y="1812"/>
                  </a:cubicBezTo>
                  <a:cubicBezTo>
                    <a:pt x="27178" y="1672"/>
                    <a:pt x="27002" y="1555"/>
                    <a:pt x="26904" y="1555"/>
                  </a:cubicBezTo>
                  <a:close/>
                  <a:moveTo>
                    <a:pt x="38922" y="3858"/>
                  </a:moveTo>
                  <a:cubicBezTo>
                    <a:pt x="38682" y="3858"/>
                    <a:pt x="38098" y="4476"/>
                    <a:pt x="38404" y="4629"/>
                  </a:cubicBezTo>
                  <a:cubicBezTo>
                    <a:pt x="38538" y="4698"/>
                    <a:pt x="38587" y="4764"/>
                    <a:pt x="38666" y="4842"/>
                  </a:cubicBezTo>
                  <a:cubicBezTo>
                    <a:pt x="38684" y="4861"/>
                    <a:pt x="38715" y="4869"/>
                    <a:pt x="38752" y="4869"/>
                  </a:cubicBezTo>
                  <a:cubicBezTo>
                    <a:pt x="38871" y="4869"/>
                    <a:pt x="39060" y="4794"/>
                    <a:pt x="39148" y="4764"/>
                  </a:cubicBezTo>
                  <a:cubicBezTo>
                    <a:pt x="39157" y="4761"/>
                    <a:pt x="39166" y="4760"/>
                    <a:pt x="39174" y="4760"/>
                  </a:cubicBezTo>
                  <a:cubicBezTo>
                    <a:pt x="39245" y="4760"/>
                    <a:pt x="39275" y="4859"/>
                    <a:pt x="39360" y="4859"/>
                  </a:cubicBezTo>
                  <a:cubicBezTo>
                    <a:pt x="39386" y="4859"/>
                    <a:pt x="39418" y="4849"/>
                    <a:pt x="39459" y="4823"/>
                  </a:cubicBezTo>
                  <a:cubicBezTo>
                    <a:pt x="39552" y="4765"/>
                    <a:pt x="39646" y="4750"/>
                    <a:pt x="39743" y="4750"/>
                  </a:cubicBezTo>
                  <a:cubicBezTo>
                    <a:pt x="39838" y="4750"/>
                    <a:pt x="39935" y="4764"/>
                    <a:pt x="40039" y="4764"/>
                  </a:cubicBezTo>
                  <a:cubicBezTo>
                    <a:pt x="40252" y="4764"/>
                    <a:pt x="40003" y="4505"/>
                    <a:pt x="40012" y="4387"/>
                  </a:cubicBezTo>
                  <a:cubicBezTo>
                    <a:pt x="40016" y="4346"/>
                    <a:pt x="40049" y="4329"/>
                    <a:pt x="40087" y="4329"/>
                  </a:cubicBezTo>
                  <a:cubicBezTo>
                    <a:pt x="40155" y="4329"/>
                    <a:pt x="40236" y="4383"/>
                    <a:pt x="40186" y="4446"/>
                  </a:cubicBezTo>
                  <a:cubicBezTo>
                    <a:pt x="40110" y="4538"/>
                    <a:pt x="40287" y="4748"/>
                    <a:pt x="40579" y="4748"/>
                  </a:cubicBezTo>
                  <a:cubicBezTo>
                    <a:pt x="40590" y="4748"/>
                    <a:pt x="40601" y="4748"/>
                    <a:pt x="40612" y="4747"/>
                  </a:cubicBezTo>
                  <a:cubicBezTo>
                    <a:pt x="40923" y="4728"/>
                    <a:pt x="40690" y="4531"/>
                    <a:pt x="40844" y="4466"/>
                  </a:cubicBezTo>
                  <a:cubicBezTo>
                    <a:pt x="40998" y="4397"/>
                    <a:pt x="40979" y="4318"/>
                    <a:pt x="40756" y="4184"/>
                  </a:cubicBezTo>
                  <a:cubicBezTo>
                    <a:pt x="40533" y="4046"/>
                    <a:pt x="40245" y="4135"/>
                    <a:pt x="40048" y="4050"/>
                  </a:cubicBezTo>
                  <a:cubicBezTo>
                    <a:pt x="39965" y="4011"/>
                    <a:pt x="39874" y="3988"/>
                    <a:pt x="39796" y="3988"/>
                  </a:cubicBezTo>
                  <a:cubicBezTo>
                    <a:pt x="39681" y="3988"/>
                    <a:pt x="39591" y="4038"/>
                    <a:pt x="39583" y="4164"/>
                  </a:cubicBezTo>
                  <a:cubicBezTo>
                    <a:pt x="39581" y="4205"/>
                    <a:pt x="39565" y="4221"/>
                    <a:pt x="39539" y="4221"/>
                  </a:cubicBezTo>
                  <a:cubicBezTo>
                    <a:pt x="39426" y="4221"/>
                    <a:pt x="39127" y="3919"/>
                    <a:pt x="38954" y="3863"/>
                  </a:cubicBezTo>
                  <a:cubicBezTo>
                    <a:pt x="38944" y="3860"/>
                    <a:pt x="38934" y="3858"/>
                    <a:pt x="38922" y="3858"/>
                  </a:cubicBezTo>
                  <a:close/>
                  <a:moveTo>
                    <a:pt x="41513" y="4366"/>
                  </a:moveTo>
                  <a:cubicBezTo>
                    <a:pt x="41411" y="4366"/>
                    <a:pt x="41240" y="4611"/>
                    <a:pt x="41339" y="4620"/>
                  </a:cubicBezTo>
                  <a:cubicBezTo>
                    <a:pt x="41572" y="4639"/>
                    <a:pt x="41686" y="4862"/>
                    <a:pt x="42132" y="4891"/>
                  </a:cubicBezTo>
                  <a:cubicBezTo>
                    <a:pt x="42191" y="4895"/>
                    <a:pt x="42249" y="4897"/>
                    <a:pt x="42304" y="4897"/>
                  </a:cubicBezTo>
                  <a:cubicBezTo>
                    <a:pt x="42660" y="4897"/>
                    <a:pt x="42910" y="4820"/>
                    <a:pt x="42918" y="4738"/>
                  </a:cubicBezTo>
                  <a:cubicBezTo>
                    <a:pt x="42926" y="4659"/>
                    <a:pt x="42662" y="4551"/>
                    <a:pt x="42490" y="4551"/>
                  </a:cubicBezTo>
                  <a:cubicBezTo>
                    <a:pt x="42447" y="4551"/>
                    <a:pt x="42410" y="4558"/>
                    <a:pt x="42384" y="4574"/>
                  </a:cubicBezTo>
                  <a:cubicBezTo>
                    <a:pt x="42364" y="4586"/>
                    <a:pt x="42345" y="4591"/>
                    <a:pt x="42326" y="4591"/>
                  </a:cubicBezTo>
                  <a:cubicBezTo>
                    <a:pt x="42241" y="4591"/>
                    <a:pt x="42163" y="4487"/>
                    <a:pt x="42057" y="4487"/>
                  </a:cubicBezTo>
                  <a:cubicBezTo>
                    <a:pt x="42041" y="4487"/>
                    <a:pt x="42025" y="4490"/>
                    <a:pt x="42007" y="4495"/>
                  </a:cubicBezTo>
                  <a:cubicBezTo>
                    <a:pt x="41954" y="4512"/>
                    <a:pt x="41894" y="4522"/>
                    <a:pt x="41834" y="4522"/>
                  </a:cubicBezTo>
                  <a:cubicBezTo>
                    <a:pt x="41722" y="4522"/>
                    <a:pt x="41613" y="4487"/>
                    <a:pt x="41562" y="4397"/>
                  </a:cubicBezTo>
                  <a:cubicBezTo>
                    <a:pt x="41550" y="4375"/>
                    <a:pt x="41533" y="4366"/>
                    <a:pt x="41513" y="4366"/>
                  </a:cubicBezTo>
                  <a:close/>
                  <a:moveTo>
                    <a:pt x="30281" y="4997"/>
                  </a:moveTo>
                  <a:cubicBezTo>
                    <a:pt x="30195" y="4997"/>
                    <a:pt x="30111" y="5020"/>
                    <a:pt x="30093" y="5055"/>
                  </a:cubicBezTo>
                  <a:lnTo>
                    <a:pt x="30090" y="5055"/>
                  </a:lnTo>
                  <a:cubicBezTo>
                    <a:pt x="30050" y="5134"/>
                    <a:pt x="29841" y="5137"/>
                    <a:pt x="29896" y="5213"/>
                  </a:cubicBezTo>
                  <a:cubicBezTo>
                    <a:pt x="29932" y="5257"/>
                    <a:pt x="30016" y="5277"/>
                    <a:pt x="30110" y="5277"/>
                  </a:cubicBezTo>
                  <a:cubicBezTo>
                    <a:pt x="30279" y="5277"/>
                    <a:pt x="30480" y="5213"/>
                    <a:pt x="30486" y="5114"/>
                  </a:cubicBezTo>
                  <a:cubicBezTo>
                    <a:pt x="30491" y="5030"/>
                    <a:pt x="30385" y="4997"/>
                    <a:pt x="30281" y="4997"/>
                  </a:cubicBezTo>
                  <a:close/>
                  <a:moveTo>
                    <a:pt x="39574" y="5178"/>
                  </a:moveTo>
                  <a:cubicBezTo>
                    <a:pt x="39434" y="5178"/>
                    <a:pt x="39180" y="5303"/>
                    <a:pt x="39344" y="5357"/>
                  </a:cubicBezTo>
                  <a:cubicBezTo>
                    <a:pt x="39377" y="5368"/>
                    <a:pt x="39416" y="5374"/>
                    <a:pt x="39456" y="5374"/>
                  </a:cubicBezTo>
                  <a:cubicBezTo>
                    <a:pt x="39555" y="5374"/>
                    <a:pt x="39655" y="5334"/>
                    <a:pt x="39655" y="5229"/>
                  </a:cubicBezTo>
                  <a:cubicBezTo>
                    <a:pt x="39655" y="5192"/>
                    <a:pt x="39621" y="5178"/>
                    <a:pt x="39574" y="5178"/>
                  </a:cubicBezTo>
                  <a:close/>
                  <a:moveTo>
                    <a:pt x="39923" y="5455"/>
                  </a:moveTo>
                  <a:cubicBezTo>
                    <a:pt x="39654" y="5455"/>
                    <a:pt x="39426" y="5666"/>
                    <a:pt x="39459" y="5714"/>
                  </a:cubicBezTo>
                  <a:cubicBezTo>
                    <a:pt x="39531" y="5818"/>
                    <a:pt x="40015" y="5881"/>
                    <a:pt x="40286" y="5881"/>
                  </a:cubicBezTo>
                  <a:cubicBezTo>
                    <a:pt x="40346" y="5881"/>
                    <a:pt x="40396" y="5878"/>
                    <a:pt x="40428" y="5871"/>
                  </a:cubicBezTo>
                  <a:cubicBezTo>
                    <a:pt x="40602" y="5828"/>
                    <a:pt x="40301" y="5511"/>
                    <a:pt x="40003" y="5461"/>
                  </a:cubicBezTo>
                  <a:cubicBezTo>
                    <a:pt x="39976" y="5457"/>
                    <a:pt x="39949" y="5455"/>
                    <a:pt x="39923" y="5455"/>
                  </a:cubicBezTo>
                  <a:close/>
                  <a:moveTo>
                    <a:pt x="16878" y="5684"/>
                  </a:moveTo>
                  <a:cubicBezTo>
                    <a:pt x="16655" y="5684"/>
                    <a:pt x="16626" y="5930"/>
                    <a:pt x="16734" y="5946"/>
                  </a:cubicBezTo>
                  <a:cubicBezTo>
                    <a:pt x="16749" y="5949"/>
                    <a:pt x="16766" y="5950"/>
                    <a:pt x="16786" y="5950"/>
                  </a:cubicBezTo>
                  <a:cubicBezTo>
                    <a:pt x="16935" y="5950"/>
                    <a:pt x="17204" y="5889"/>
                    <a:pt x="17238" y="5832"/>
                  </a:cubicBezTo>
                  <a:cubicBezTo>
                    <a:pt x="17278" y="5763"/>
                    <a:pt x="17101" y="5684"/>
                    <a:pt x="16878" y="5684"/>
                  </a:cubicBezTo>
                  <a:close/>
                  <a:moveTo>
                    <a:pt x="19741" y="5929"/>
                  </a:moveTo>
                  <a:cubicBezTo>
                    <a:pt x="19638" y="5929"/>
                    <a:pt x="19472" y="6048"/>
                    <a:pt x="19561" y="6094"/>
                  </a:cubicBezTo>
                  <a:cubicBezTo>
                    <a:pt x="19616" y="6120"/>
                    <a:pt x="19665" y="6133"/>
                    <a:pt x="19706" y="6133"/>
                  </a:cubicBezTo>
                  <a:cubicBezTo>
                    <a:pt x="19782" y="6133"/>
                    <a:pt x="19826" y="6086"/>
                    <a:pt x="19813" y="5986"/>
                  </a:cubicBezTo>
                  <a:cubicBezTo>
                    <a:pt x="19808" y="5944"/>
                    <a:pt x="19779" y="5929"/>
                    <a:pt x="19741" y="5929"/>
                  </a:cubicBezTo>
                  <a:close/>
                  <a:moveTo>
                    <a:pt x="52832" y="6958"/>
                  </a:moveTo>
                  <a:cubicBezTo>
                    <a:pt x="52418" y="6958"/>
                    <a:pt x="51957" y="7236"/>
                    <a:pt x="52150" y="7332"/>
                  </a:cubicBezTo>
                  <a:cubicBezTo>
                    <a:pt x="52188" y="7351"/>
                    <a:pt x="52223" y="7359"/>
                    <a:pt x="52256" y="7359"/>
                  </a:cubicBezTo>
                  <a:cubicBezTo>
                    <a:pt x="52355" y="7359"/>
                    <a:pt x="52435" y="7292"/>
                    <a:pt x="52521" y="7292"/>
                  </a:cubicBezTo>
                  <a:cubicBezTo>
                    <a:pt x="52551" y="7292"/>
                    <a:pt x="52582" y="7300"/>
                    <a:pt x="52615" y="7322"/>
                  </a:cubicBezTo>
                  <a:cubicBezTo>
                    <a:pt x="52653" y="7349"/>
                    <a:pt x="52706" y="7360"/>
                    <a:pt x="52765" y="7360"/>
                  </a:cubicBezTo>
                  <a:cubicBezTo>
                    <a:pt x="52943" y="7360"/>
                    <a:pt x="53185" y="7266"/>
                    <a:pt x="53303" y="7244"/>
                  </a:cubicBezTo>
                  <a:cubicBezTo>
                    <a:pt x="53457" y="7217"/>
                    <a:pt x="53378" y="7021"/>
                    <a:pt x="52942" y="6965"/>
                  </a:cubicBezTo>
                  <a:cubicBezTo>
                    <a:pt x="52906" y="6960"/>
                    <a:pt x="52869" y="6958"/>
                    <a:pt x="52832" y="6958"/>
                  </a:cubicBezTo>
                  <a:close/>
                  <a:moveTo>
                    <a:pt x="16044" y="3363"/>
                  </a:moveTo>
                  <a:cubicBezTo>
                    <a:pt x="15765" y="3363"/>
                    <a:pt x="15379" y="3524"/>
                    <a:pt x="15263" y="3620"/>
                  </a:cubicBezTo>
                  <a:cubicBezTo>
                    <a:pt x="15109" y="3745"/>
                    <a:pt x="14886" y="3656"/>
                    <a:pt x="14732" y="3745"/>
                  </a:cubicBezTo>
                  <a:cubicBezTo>
                    <a:pt x="14630" y="3803"/>
                    <a:pt x="14454" y="3855"/>
                    <a:pt x="14298" y="3855"/>
                  </a:cubicBezTo>
                  <a:cubicBezTo>
                    <a:pt x="14215" y="3855"/>
                    <a:pt x="14138" y="3840"/>
                    <a:pt x="14080" y="3804"/>
                  </a:cubicBezTo>
                  <a:cubicBezTo>
                    <a:pt x="14049" y="3783"/>
                    <a:pt x="14017" y="3775"/>
                    <a:pt x="13985" y="3775"/>
                  </a:cubicBezTo>
                  <a:cubicBezTo>
                    <a:pt x="13849" y="3775"/>
                    <a:pt x="13707" y="3919"/>
                    <a:pt x="13607" y="3919"/>
                  </a:cubicBezTo>
                  <a:cubicBezTo>
                    <a:pt x="13604" y="3919"/>
                    <a:pt x="13601" y="3919"/>
                    <a:pt x="13599" y="3919"/>
                  </a:cubicBezTo>
                  <a:cubicBezTo>
                    <a:pt x="13594" y="3918"/>
                    <a:pt x="13590" y="3918"/>
                    <a:pt x="13586" y="3918"/>
                  </a:cubicBezTo>
                  <a:cubicBezTo>
                    <a:pt x="13466" y="3918"/>
                    <a:pt x="13332" y="4037"/>
                    <a:pt x="13204" y="4037"/>
                  </a:cubicBezTo>
                  <a:cubicBezTo>
                    <a:pt x="13199" y="4037"/>
                    <a:pt x="13194" y="4037"/>
                    <a:pt x="13189" y="4036"/>
                  </a:cubicBezTo>
                  <a:cubicBezTo>
                    <a:pt x="13184" y="4036"/>
                    <a:pt x="13178" y="4036"/>
                    <a:pt x="13172" y="4036"/>
                  </a:cubicBezTo>
                  <a:cubicBezTo>
                    <a:pt x="13033" y="4036"/>
                    <a:pt x="12782" y="4144"/>
                    <a:pt x="12763" y="4220"/>
                  </a:cubicBezTo>
                  <a:cubicBezTo>
                    <a:pt x="12744" y="4299"/>
                    <a:pt x="12511" y="4279"/>
                    <a:pt x="12511" y="4374"/>
                  </a:cubicBezTo>
                  <a:cubicBezTo>
                    <a:pt x="12511" y="4444"/>
                    <a:pt x="12418" y="4507"/>
                    <a:pt x="12331" y="4507"/>
                  </a:cubicBezTo>
                  <a:cubicBezTo>
                    <a:pt x="12295" y="4507"/>
                    <a:pt x="12260" y="4497"/>
                    <a:pt x="12233" y="4472"/>
                  </a:cubicBezTo>
                  <a:cubicBezTo>
                    <a:pt x="12215" y="4456"/>
                    <a:pt x="12196" y="4449"/>
                    <a:pt x="12179" y="4449"/>
                  </a:cubicBezTo>
                  <a:cubicBezTo>
                    <a:pt x="12101" y="4449"/>
                    <a:pt x="12044" y="4591"/>
                    <a:pt x="12154" y="4695"/>
                  </a:cubicBezTo>
                  <a:cubicBezTo>
                    <a:pt x="12292" y="4819"/>
                    <a:pt x="11902" y="4829"/>
                    <a:pt x="11971" y="4908"/>
                  </a:cubicBezTo>
                  <a:cubicBezTo>
                    <a:pt x="12039" y="4986"/>
                    <a:pt x="11823" y="5032"/>
                    <a:pt x="11872" y="5121"/>
                  </a:cubicBezTo>
                  <a:cubicBezTo>
                    <a:pt x="11922" y="5209"/>
                    <a:pt x="11738" y="5239"/>
                    <a:pt x="11591" y="5265"/>
                  </a:cubicBezTo>
                  <a:cubicBezTo>
                    <a:pt x="11447" y="5294"/>
                    <a:pt x="11368" y="5488"/>
                    <a:pt x="11555" y="5498"/>
                  </a:cubicBezTo>
                  <a:cubicBezTo>
                    <a:pt x="11738" y="5507"/>
                    <a:pt x="11447" y="5537"/>
                    <a:pt x="11466" y="5681"/>
                  </a:cubicBezTo>
                  <a:cubicBezTo>
                    <a:pt x="11486" y="5828"/>
                    <a:pt x="11165" y="5733"/>
                    <a:pt x="11175" y="5832"/>
                  </a:cubicBezTo>
                  <a:cubicBezTo>
                    <a:pt x="11184" y="5927"/>
                    <a:pt x="11126" y="5995"/>
                    <a:pt x="10942" y="5995"/>
                  </a:cubicBezTo>
                  <a:cubicBezTo>
                    <a:pt x="10755" y="5995"/>
                    <a:pt x="11027" y="6110"/>
                    <a:pt x="11047" y="6218"/>
                  </a:cubicBezTo>
                  <a:cubicBezTo>
                    <a:pt x="11067" y="6323"/>
                    <a:pt x="10863" y="6244"/>
                    <a:pt x="10854" y="6411"/>
                  </a:cubicBezTo>
                  <a:cubicBezTo>
                    <a:pt x="10844" y="6575"/>
                    <a:pt x="10497" y="6411"/>
                    <a:pt x="10447" y="6624"/>
                  </a:cubicBezTo>
                  <a:cubicBezTo>
                    <a:pt x="10398" y="6837"/>
                    <a:pt x="10621" y="6808"/>
                    <a:pt x="10778" y="6818"/>
                  </a:cubicBezTo>
                  <a:cubicBezTo>
                    <a:pt x="10932" y="6828"/>
                    <a:pt x="10719" y="6972"/>
                    <a:pt x="10834" y="7060"/>
                  </a:cubicBezTo>
                  <a:cubicBezTo>
                    <a:pt x="10877" y="7091"/>
                    <a:pt x="10916" y="7107"/>
                    <a:pt x="10945" y="7107"/>
                  </a:cubicBezTo>
                  <a:cubicBezTo>
                    <a:pt x="10994" y="7107"/>
                    <a:pt x="11012" y="7058"/>
                    <a:pt x="10962" y="6952"/>
                  </a:cubicBezTo>
                  <a:cubicBezTo>
                    <a:pt x="10942" y="6911"/>
                    <a:pt x="10958" y="6894"/>
                    <a:pt x="10990" y="6894"/>
                  </a:cubicBezTo>
                  <a:cubicBezTo>
                    <a:pt x="11087" y="6894"/>
                    <a:pt x="11331" y="7043"/>
                    <a:pt x="11221" y="7139"/>
                  </a:cubicBezTo>
                  <a:cubicBezTo>
                    <a:pt x="11076" y="7263"/>
                    <a:pt x="11453" y="7358"/>
                    <a:pt x="11640" y="7368"/>
                  </a:cubicBezTo>
                  <a:cubicBezTo>
                    <a:pt x="11760" y="7375"/>
                    <a:pt x="12082" y="7439"/>
                    <a:pt x="12294" y="7439"/>
                  </a:cubicBezTo>
                  <a:cubicBezTo>
                    <a:pt x="12405" y="7439"/>
                    <a:pt x="12486" y="7421"/>
                    <a:pt x="12492" y="7368"/>
                  </a:cubicBezTo>
                  <a:cubicBezTo>
                    <a:pt x="12501" y="7273"/>
                    <a:pt x="12249" y="7185"/>
                    <a:pt x="12046" y="6972"/>
                  </a:cubicBezTo>
                  <a:cubicBezTo>
                    <a:pt x="11843" y="6759"/>
                    <a:pt x="11696" y="6411"/>
                    <a:pt x="11928" y="6264"/>
                  </a:cubicBezTo>
                  <a:cubicBezTo>
                    <a:pt x="12164" y="6120"/>
                    <a:pt x="11958" y="6051"/>
                    <a:pt x="12190" y="5887"/>
                  </a:cubicBezTo>
                  <a:cubicBezTo>
                    <a:pt x="12423" y="5724"/>
                    <a:pt x="12288" y="5566"/>
                    <a:pt x="12482" y="5547"/>
                  </a:cubicBezTo>
                  <a:cubicBezTo>
                    <a:pt x="12675" y="5527"/>
                    <a:pt x="12462" y="5353"/>
                    <a:pt x="12655" y="5324"/>
                  </a:cubicBezTo>
                  <a:cubicBezTo>
                    <a:pt x="12849" y="5298"/>
                    <a:pt x="12888" y="5081"/>
                    <a:pt x="12862" y="5006"/>
                  </a:cubicBezTo>
                  <a:cubicBezTo>
                    <a:pt x="12832" y="4928"/>
                    <a:pt x="13065" y="5016"/>
                    <a:pt x="13170" y="4898"/>
                  </a:cubicBezTo>
                  <a:cubicBezTo>
                    <a:pt x="13275" y="4783"/>
                    <a:pt x="13530" y="4862"/>
                    <a:pt x="13605" y="4695"/>
                  </a:cubicBezTo>
                  <a:cubicBezTo>
                    <a:pt x="13684" y="4528"/>
                    <a:pt x="14798" y="4151"/>
                    <a:pt x="15427" y="4007"/>
                  </a:cubicBezTo>
                  <a:cubicBezTo>
                    <a:pt x="16059" y="3863"/>
                    <a:pt x="16491" y="3601"/>
                    <a:pt x="16272" y="3424"/>
                  </a:cubicBezTo>
                  <a:cubicBezTo>
                    <a:pt x="16217" y="3381"/>
                    <a:pt x="16136" y="3363"/>
                    <a:pt x="16044" y="3363"/>
                  </a:cubicBezTo>
                  <a:close/>
                  <a:moveTo>
                    <a:pt x="9711" y="8079"/>
                  </a:moveTo>
                  <a:cubicBezTo>
                    <a:pt x="9510" y="8079"/>
                    <a:pt x="9294" y="8264"/>
                    <a:pt x="9468" y="8426"/>
                  </a:cubicBezTo>
                  <a:cubicBezTo>
                    <a:pt x="9535" y="8488"/>
                    <a:pt x="9600" y="8512"/>
                    <a:pt x="9661" y="8512"/>
                  </a:cubicBezTo>
                  <a:cubicBezTo>
                    <a:pt x="9838" y="8512"/>
                    <a:pt x="9985" y="8316"/>
                    <a:pt x="10077" y="8302"/>
                  </a:cubicBezTo>
                  <a:cubicBezTo>
                    <a:pt x="10205" y="8282"/>
                    <a:pt x="10002" y="8144"/>
                    <a:pt x="9789" y="8089"/>
                  </a:cubicBezTo>
                  <a:cubicBezTo>
                    <a:pt x="9764" y="8082"/>
                    <a:pt x="9738" y="8079"/>
                    <a:pt x="9711" y="8079"/>
                  </a:cubicBezTo>
                  <a:close/>
                  <a:moveTo>
                    <a:pt x="571" y="15382"/>
                  </a:moveTo>
                  <a:cubicBezTo>
                    <a:pt x="535" y="15382"/>
                    <a:pt x="492" y="15387"/>
                    <a:pt x="453" y="15391"/>
                  </a:cubicBezTo>
                  <a:cubicBezTo>
                    <a:pt x="472" y="15401"/>
                    <a:pt x="492" y="15420"/>
                    <a:pt x="505" y="15440"/>
                  </a:cubicBezTo>
                  <a:cubicBezTo>
                    <a:pt x="548" y="15519"/>
                    <a:pt x="328" y="15528"/>
                    <a:pt x="397" y="15620"/>
                  </a:cubicBezTo>
                  <a:cubicBezTo>
                    <a:pt x="432" y="15666"/>
                    <a:pt x="392" y="15690"/>
                    <a:pt x="345" y="15690"/>
                  </a:cubicBezTo>
                  <a:cubicBezTo>
                    <a:pt x="298" y="15690"/>
                    <a:pt x="243" y="15667"/>
                    <a:pt x="243" y="15620"/>
                  </a:cubicBezTo>
                  <a:cubicBezTo>
                    <a:pt x="243" y="15580"/>
                    <a:pt x="204" y="15564"/>
                    <a:pt x="158" y="15564"/>
                  </a:cubicBezTo>
                  <a:cubicBezTo>
                    <a:pt x="93" y="15564"/>
                    <a:pt x="14" y="15596"/>
                    <a:pt x="20" y="15633"/>
                  </a:cubicBezTo>
                  <a:cubicBezTo>
                    <a:pt x="20" y="15659"/>
                    <a:pt x="14" y="15689"/>
                    <a:pt x="1" y="15712"/>
                  </a:cubicBezTo>
                  <a:cubicBezTo>
                    <a:pt x="63" y="15735"/>
                    <a:pt x="138" y="15761"/>
                    <a:pt x="164" y="15771"/>
                  </a:cubicBezTo>
                  <a:cubicBezTo>
                    <a:pt x="196" y="15785"/>
                    <a:pt x="528" y="15822"/>
                    <a:pt x="789" y="15822"/>
                  </a:cubicBezTo>
                  <a:cubicBezTo>
                    <a:pt x="878" y="15822"/>
                    <a:pt x="959" y="15818"/>
                    <a:pt x="1016" y="15807"/>
                  </a:cubicBezTo>
                  <a:cubicBezTo>
                    <a:pt x="1003" y="15767"/>
                    <a:pt x="1029" y="15640"/>
                    <a:pt x="1029" y="15591"/>
                  </a:cubicBezTo>
                  <a:cubicBezTo>
                    <a:pt x="1029" y="15539"/>
                    <a:pt x="925" y="15478"/>
                    <a:pt x="870" y="15478"/>
                  </a:cubicBezTo>
                  <a:cubicBezTo>
                    <a:pt x="862" y="15478"/>
                    <a:pt x="855" y="15479"/>
                    <a:pt x="849" y="15482"/>
                  </a:cubicBezTo>
                  <a:cubicBezTo>
                    <a:pt x="841" y="15486"/>
                    <a:pt x="831" y="15487"/>
                    <a:pt x="820" y="15487"/>
                  </a:cubicBezTo>
                  <a:cubicBezTo>
                    <a:pt x="766" y="15487"/>
                    <a:pt x="682" y="15451"/>
                    <a:pt x="652" y="15407"/>
                  </a:cubicBezTo>
                  <a:cubicBezTo>
                    <a:pt x="638" y="15387"/>
                    <a:pt x="607" y="15382"/>
                    <a:pt x="571" y="15382"/>
                  </a:cubicBezTo>
                  <a:close/>
                  <a:moveTo>
                    <a:pt x="29216" y="15268"/>
                  </a:moveTo>
                  <a:cubicBezTo>
                    <a:pt x="29219" y="15268"/>
                    <a:pt x="29222" y="15269"/>
                    <a:pt x="29225" y="15270"/>
                  </a:cubicBezTo>
                  <a:cubicBezTo>
                    <a:pt x="29326" y="15299"/>
                    <a:pt x="29136" y="16184"/>
                    <a:pt x="28861" y="16432"/>
                  </a:cubicBezTo>
                  <a:cubicBezTo>
                    <a:pt x="28586" y="16678"/>
                    <a:pt x="28032" y="16737"/>
                    <a:pt x="28032" y="16944"/>
                  </a:cubicBezTo>
                  <a:cubicBezTo>
                    <a:pt x="28032" y="17096"/>
                    <a:pt x="27653" y="17192"/>
                    <a:pt x="27442" y="17192"/>
                  </a:cubicBezTo>
                  <a:cubicBezTo>
                    <a:pt x="27373" y="17192"/>
                    <a:pt x="27322" y="17182"/>
                    <a:pt x="27308" y="17160"/>
                  </a:cubicBezTo>
                  <a:cubicBezTo>
                    <a:pt x="27256" y="17084"/>
                    <a:pt x="27800" y="17058"/>
                    <a:pt x="27931" y="16767"/>
                  </a:cubicBezTo>
                  <a:cubicBezTo>
                    <a:pt x="28062" y="16478"/>
                    <a:pt x="28560" y="16328"/>
                    <a:pt x="28802" y="15938"/>
                  </a:cubicBezTo>
                  <a:cubicBezTo>
                    <a:pt x="28974" y="15671"/>
                    <a:pt x="29115" y="15268"/>
                    <a:pt x="29216" y="15268"/>
                  </a:cubicBezTo>
                  <a:close/>
                  <a:moveTo>
                    <a:pt x="40116" y="15966"/>
                  </a:moveTo>
                  <a:cubicBezTo>
                    <a:pt x="40110" y="15966"/>
                    <a:pt x="40103" y="15969"/>
                    <a:pt x="40094" y="15974"/>
                  </a:cubicBezTo>
                  <a:cubicBezTo>
                    <a:pt x="39999" y="16033"/>
                    <a:pt x="40094" y="16295"/>
                    <a:pt x="39940" y="16315"/>
                  </a:cubicBezTo>
                  <a:cubicBezTo>
                    <a:pt x="39786" y="16334"/>
                    <a:pt x="39930" y="16478"/>
                    <a:pt x="39872" y="16672"/>
                  </a:cubicBezTo>
                  <a:cubicBezTo>
                    <a:pt x="39816" y="16865"/>
                    <a:pt x="39901" y="17147"/>
                    <a:pt x="39980" y="17320"/>
                  </a:cubicBezTo>
                  <a:cubicBezTo>
                    <a:pt x="40058" y="17494"/>
                    <a:pt x="39872" y="18424"/>
                    <a:pt x="39950" y="18578"/>
                  </a:cubicBezTo>
                  <a:cubicBezTo>
                    <a:pt x="40029" y="18732"/>
                    <a:pt x="39826" y="19420"/>
                    <a:pt x="39891" y="19499"/>
                  </a:cubicBezTo>
                  <a:cubicBezTo>
                    <a:pt x="39912" y="19523"/>
                    <a:pt x="39926" y="19533"/>
                    <a:pt x="39937" y="19533"/>
                  </a:cubicBezTo>
                  <a:cubicBezTo>
                    <a:pt x="39989" y="19533"/>
                    <a:pt x="39961" y="19310"/>
                    <a:pt x="40104" y="19286"/>
                  </a:cubicBezTo>
                  <a:cubicBezTo>
                    <a:pt x="40115" y="19284"/>
                    <a:pt x="40125" y="19283"/>
                    <a:pt x="40135" y="19283"/>
                  </a:cubicBezTo>
                  <a:cubicBezTo>
                    <a:pt x="40281" y="19283"/>
                    <a:pt x="40287" y="19482"/>
                    <a:pt x="40386" y="19528"/>
                  </a:cubicBezTo>
                  <a:cubicBezTo>
                    <a:pt x="40393" y="19531"/>
                    <a:pt x="40399" y="19533"/>
                    <a:pt x="40405" y="19533"/>
                  </a:cubicBezTo>
                  <a:cubicBezTo>
                    <a:pt x="40483" y="19533"/>
                    <a:pt x="40425" y="19239"/>
                    <a:pt x="40335" y="19239"/>
                  </a:cubicBezTo>
                  <a:cubicBezTo>
                    <a:pt x="40332" y="19239"/>
                    <a:pt x="40330" y="19239"/>
                    <a:pt x="40327" y="19240"/>
                  </a:cubicBezTo>
                  <a:cubicBezTo>
                    <a:pt x="40323" y="19241"/>
                    <a:pt x="40320" y="19241"/>
                    <a:pt x="40316" y="19241"/>
                  </a:cubicBezTo>
                  <a:cubicBezTo>
                    <a:pt x="40223" y="19241"/>
                    <a:pt x="40151" y="19002"/>
                    <a:pt x="40104" y="18850"/>
                  </a:cubicBezTo>
                  <a:cubicBezTo>
                    <a:pt x="40055" y="18696"/>
                    <a:pt x="40202" y="18513"/>
                    <a:pt x="40202" y="18319"/>
                  </a:cubicBezTo>
                  <a:cubicBezTo>
                    <a:pt x="40202" y="18218"/>
                    <a:pt x="40269" y="18173"/>
                    <a:pt x="40353" y="18173"/>
                  </a:cubicBezTo>
                  <a:cubicBezTo>
                    <a:pt x="40430" y="18173"/>
                    <a:pt x="40520" y="18210"/>
                    <a:pt x="40589" y="18277"/>
                  </a:cubicBezTo>
                  <a:cubicBezTo>
                    <a:pt x="40643" y="18329"/>
                    <a:pt x="40679" y="18350"/>
                    <a:pt x="40701" y="18350"/>
                  </a:cubicBezTo>
                  <a:cubicBezTo>
                    <a:pt x="40739" y="18350"/>
                    <a:pt x="40732" y="18288"/>
                    <a:pt x="40697" y="18221"/>
                  </a:cubicBezTo>
                  <a:cubicBezTo>
                    <a:pt x="40638" y="18113"/>
                    <a:pt x="40458" y="17340"/>
                    <a:pt x="40350" y="17058"/>
                  </a:cubicBezTo>
                  <a:cubicBezTo>
                    <a:pt x="40245" y="16776"/>
                    <a:pt x="40504" y="16505"/>
                    <a:pt x="40310" y="16360"/>
                  </a:cubicBezTo>
                  <a:cubicBezTo>
                    <a:pt x="40131" y="16229"/>
                    <a:pt x="40181" y="15966"/>
                    <a:pt x="40116" y="15966"/>
                  </a:cubicBezTo>
                  <a:close/>
                  <a:moveTo>
                    <a:pt x="27349" y="2837"/>
                  </a:moveTo>
                  <a:cubicBezTo>
                    <a:pt x="27253" y="2837"/>
                    <a:pt x="27148" y="2888"/>
                    <a:pt x="26928" y="2929"/>
                  </a:cubicBezTo>
                  <a:cubicBezTo>
                    <a:pt x="26702" y="2975"/>
                    <a:pt x="26683" y="3149"/>
                    <a:pt x="26565" y="3201"/>
                  </a:cubicBezTo>
                  <a:cubicBezTo>
                    <a:pt x="26447" y="3257"/>
                    <a:pt x="26244" y="3466"/>
                    <a:pt x="26342" y="3489"/>
                  </a:cubicBezTo>
                  <a:cubicBezTo>
                    <a:pt x="26437" y="3509"/>
                    <a:pt x="26391" y="3565"/>
                    <a:pt x="26404" y="3630"/>
                  </a:cubicBezTo>
                  <a:cubicBezTo>
                    <a:pt x="26414" y="3675"/>
                    <a:pt x="26372" y="3694"/>
                    <a:pt x="26307" y="3694"/>
                  </a:cubicBezTo>
                  <a:cubicBezTo>
                    <a:pt x="26281" y="3694"/>
                    <a:pt x="26252" y="3691"/>
                    <a:pt x="26221" y="3686"/>
                  </a:cubicBezTo>
                  <a:cubicBezTo>
                    <a:pt x="26188" y="3680"/>
                    <a:pt x="26131" y="3677"/>
                    <a:pt x="26067" y="3677"/>
                  </a:cubicBezTo>
                  <a:cubicBezTo>
                    <a:pt x="25913" y="3677"/>
                    <a:pt x="25717" y="3697"/>
                    <a:pt x="25720" y="3755"/>
                  </a:cubicBezTo>
                  <a:cubicBezTo>
                    <a:pt x="25726" y="3837"/>
                    <a:pt x="25949" y="3879"/>
                    <a:pt x="25936" y="3919"/>
                  </a:cubicBezTo>
                  <a:cubicBezTo>
                    <a:pt x="25931" y="3930"/>
                    <a:pt x="25916" y="3935"/>
                    <a:pt x="25894" y="3935"/>
                  </a:cubicBezTo>
                  <a:cubicBezTo>
                    <a:pt x="25839" y="3935"/>
                    <a:pt x="25744" y="3902"/>
                    <a:pt x="25690" y="3869"/>
                  </a:cubicBezTo>
                  <a:cubicBezTo>
                    <a:pt x="25664" y="3855"/>
                    <a:pt x="25628" y="3849"/>
                    <a:pt x="25590" y="3849"/>
                  </a:cubicBezTo>
                  <a:cubicBezTo>
                    <a:pt x="25513" y="3849"/>
                    <a:pt x="25426" y="3878"/>
                    <a:pt x="25402" y="3935"/>
                  </a:cubicBezTo>
                  <a:cubicBezTo>
                    <a:pt x="25384" y="3981"/>
                    <a:pt x="25332" y="3995"/>
                    <a:pt x="25283" y="3995"/>
                  </a:cubicBezTo>
                  <a:cubicBezTo>
                    <a:pt x="25245" y="3995"/>
                    <a:pt x="25208" y="3986"/>
                    <a:pt x="25189" y="3977"/>
                  </a:cubicBezTo>
                  <a:cubicBezTo>
                    <a:pt x="25183" y="3975"/>
                    <a:pt x="25175" y="3973"/>
                    <a:pt x="25167" y="3973"/>
                  </a:cubicBezTo>
                  <a:cubicBezTo>
                    <a:pt x="25129" y="3973"/>
                    <a:pt x="25071" y="3997"/>
                    <a:pt x="25019" y="3997"/>
                  </a:cubicBezTo>
                  <a:cubicBezTo>
                    <a:pt x="25004" y="3997"/>
                    <a:pt x="24990" y="3996"/>
                    <a:pt x="24976" y="3991"/>
                  </a:cubicBezTo>
                  <a:cubicBezTo>
                    <a:pt x="24904" y="3968"/>
                    <a:pt x="25120" y="3860"/>
                    <a:pt x="25068" y="3807"/>
                  </a:cubicBezTo>
                  <a:cubicBezTo>
                    <a:pt x="25053" y="3792"/>
                    <a:pt x="25023" y="3786"/>
                    <a:pt x="24988" y="3786"/>
                  </a:cubicBezTo>
                  <a:cubicBezTo>
                    <a:pt x="24900" y="3786"/>
                    <a:pt x="24775" y="3828"/>
                    <a:pt x="24757" y="3889"/>
                  </a:cubicBezTo>
                  <a:cubicBezTo>
                    <a:pt x="24751" y="3910"/>
                    <a:pt x="24740" y="3917"/>
                    <a:pt x="24724" y="3917"/>
                  </a:cubicBezTo>
                  <a:cubicBezTo>
                    <a:pt x="24679" y="3917"/>
                    <a:pt x="24602" y="3852"/>
                    <a:pt x="24557" y="3852"/>
                  </a:cubicBezTo>
                  <a:cubicBezTo>
                    <a:pt x="24551" y="3852"/>
                    <a:pt x="24545" y="3854"/>
                    <a:pt x="24540" y="3856"/>
                  </a:cubicBezTo>
                  <a:cubicBezTo>
                    <a:pt x="24472" y="3896"/>
                    <a:pt x="24399" y="3932"/>
                    <a:pt x="24327" y="3961"/>
                  </a:cubicBezTo>
                  <a:cubicBezTo>
                    <a:pt x="24306" y="3971"/>
                    <a:pt x="24281" y="3974"/>
                    <a:pt x="24254" y="3974"/>
                  </a:cubicBezTo>
                  <a:cubicBezTo>
                    <a:pt x="24197" y="3974"/>
                    <a:pt x="24133" y="3958"/>
                    <a:pt x="24085" y="3958"/>
                  </a:cubicBezTo>
                  <a:cubicBezTo>
                    <a:pt x="24051" y="3958"/>
                    <a:pt x="24025" y="3966"/>
                    <a:pt x="24013" y="3991"/>
                  </a:cubicBezTo>
                  <a:cubicBezTo>
                    <a:pt x="23974" y="4069"/>
                    <a:pt x="24206" y="4092"/>
                    <a:pt x="24209" y="4125"/>
                  </a:cubicBezTo>
                  <a:cubicBezTo>
                    <a:pt x="24216" y="4161"/>
                    <a:pt x="23682" y="4154"/>
                    <a:pt x="23669" y="4207"/>
                  </a:cubicBezTo>
                  <a:cubicBezTo>
                    <a:pt x="23653" y="4262"/>
                    <a:pt x="23476" y="4262"/>
                    <a:pt x="23256" y="4266"/>
                  </a:cubicBezTo>
                  <a:cubicBezTo>
                    <a:pt x="23040" y="4272"/>
                    <a:pt x="23125" y="4377"/>
                    <a:pt x="22952" y="4410"/>
                  </a:cubicBezTo>
                  <a:cubicBezTo>
                    <a:pt x="22775" y="4446"/>
                    <a:pt x="22699" y="4449"/>
                    <a:pt x="22640" y="4538"/>
                  </a:cubicBezTo>
                  <a:cubicBezTo>
                    <a:pt x="22608" y="4588"/>
                    <a:pt x="22550" y="4614"/>
                    <a:pt x="22494" y="4614"/>
                  </a:cubicBezTo>
                  <a:cubicBezTo>
                    <a:pt x="22453" y="4614"/>
                    <a:pt x="22413" y="4600"/>
                    <a:pt x="22388" y="4570"/>
                  </a:cubicBezTo>
                  <a:cubicBezTo>
                    <a:pt x="22375" y="4555"/>
                    <a:pt x="22355" y="4549"/>
                    <a:pt x="22334" y="4549"/>
                  </a:cubicBezTo>
                  <a:cubicBezTo>
                    <a:pt x="22269" y="4549"/>
                    <a:pt x="22192" y="4609"/>
                    <a:pt x="22257" y="4616"/>
                  </a:cubicBezTo>
                  <a:cubicBezTo>
                    <a:pt x="22337" y="4622"/>
                    <a:pt x="22278" y="4694"/>
                    <a:pt x="22227" y="4694"/>
                  </a:cubicBezTo>
                  <a:cubicBezTo>
                    <a:pt x="22222" y="4694"/>
                    <a:pt x="22216" y="4694"/>
                    <a:pt x="22211" y="4692"/>
                  </a:cubicBezTo>
                  <a:cubicBezTo>
                    <a:pt x="22207" y="4690"/>
                    <a:pt x="22201" y="4689"/>
                    <a:pt x="22196" y="4689"/>
                  </a:cubicBezTo>
                  <a:cubicBezTo>
                    <a:pt x="22135" y="4689"/>
                    <a:pt x="22020" y="4774"/>
                    <a:pt x="22077" y="4774"/>
                  </a:cubicBezTo>
                  <a:cubicBezTo>
                    <a:pt x="22080" y="4774"/>
                    <a:pt x="22083" y="4774"/>
                    <a:pt x="22087" y="4774"/>
                  </a:cubicBezTo>
                  <a:cubicBezTo>
                    <a:pt x="22092" y="4773"/>
                    <a:pt x="22097" y="4773"/>
                    <a:pt x="22102" y="4773"/>
                  </a:cubicBezTo>
                  <a:cubicBezTo>
                    <a:pt x="22177" y="4773"/>
                    <a:pt x="22215" y="4839"/>
                    <a:pt x="22175" y="4891"/>
                  </a:cubicBezTo>
                  <a:cubicBezTo>
                    <a:pt x="22167" y="4902"/>
                    <a:pt x="22153" y="4906"/>
                    <a:pt x="22136" y="4906"/>
                  </a:cubicBezTo>
                  <a:cubicBezTo>
                    <a:pt x="22080" y="4906"/>
                    <a:pt x="21987" y="4864"/>
                    <a:pt x="21930" y="4864"/>
                  </a:cubicBezTo>
                  <a:cubicBezTo>
                    <a:pt x="21915" y="4864"/>
                    <a:pt x="21902" y="4867"/>
                    <a:pt x="21893" y="4875"/>
                  </a:cubicBezTo>
                  <a:cubicBezTo>
                    <a:pt x="21848" y="4921"/>
                    <a:pt x="21966" y="4978"/>
                    <a:pt x="22054" y="4978"/>
                  </a:cubicBezTo>
                  <a:cubicBezTo>
                    <a:pt x="22061" y="4978"/>
                    <a:pt x="22067" y="4977"/>
                    <a:pt x="22074" y="4977"/>
                  </a:cubicBezTo>
                  <a:cubicBezTo>
                    <a:pt x="22080" y="4976"/>
                    <a:pt x="22086" y="4975"/>
                    <a:pt x="22092" y="4975"/>
                  </a:cubicBezTo>
                  <a:cubicBezTo>
                    <a:pt x="22156" y="4975"/>
                    <a:pt x="22212" y="5022"/>
                    <a:pt x="22218" y="5088"/>
                  </a:cubicBezTo>
                  <a:cubicBezTo>
                    <a:pt x="22220" y="5105"/>
                    <a:pt x="22208" y="5111"/>
                    <a:pt x="22187" y="5111"/>
                  </a:cubicBezTo>
                  <a:cubicBezTo>
                    <a:pt x="22145" y="5111"/>
                    <a:pt x="22072" y="5089"/>
                    <a:pt x="22021" y="5089"/>
                  </a:cubicBezTo>
                  <a:cubicBezTo>
                    <a:pt x="21999" y="5089"/>
                    <a:pt x="21981" y="5093"/>
                    <a:pt x="21972" y="5104"/>
                  </a:cubicBezTo>
                  <a:cubicBezTo>
                    <a:pt x="21933" y="5157"/>
                    <a:pt x="22005" y="5180"/>
                    <a:pt x="22096" y="5190"/>
                  </a:cubicBezTo>
                  <a:cubicBezTo>
                    <a:pt x="22188" y="5199"/>
                    <a:pt x="22123" y="5235"/>
                    <a:pt x="22205" y="5308"/>
                  </a:cubicBezTo>
                  <a:cubicBezTo>
                    <a:pt x="22211" y="5311"/>
                    <a:pt x="22214" y="5317"/>
                    <a:pt x="22221" y="5324"/>
                  </a:cubicBezTo>
                  <a:cubicBezTo>
                    <a:pt x="22270" y="5383"/>
                    <a:pt x="22175" y="5406"/>
                    <a:pt x="22185" y="5461"/>
                  </a:cubicBezTo>
                  <a:cubicBezTo>
                    <a:pt x="22191" y="5498"/>
                    <a:pt x="22155" y="5523"/>
                    <a:pt x="22126" y="5523"/>
                  </a:cubicBezTo>
                  <a:cubicBezTo>
                    <a:pt x="22108" y="5523"/>
                    <a:pt x="22093" y="5513"/>
                    <a:pt x="22093" y="5491"/>
                  </a:cubicBezTo>
                  <a:cubicBezTo>
                    <a:pt x="22093" y="5458"/>
                    <a:pt x="22012" y="5437"/>
                    <a:pt x="21931" y="5437"/>
                  </a:cubicBezTo>
                  <a:cubicBezTo>
                    <a:pt x="21868" y="5437"/>
                    <a:pt x="21806" y="5449"/>
                    <a:pt x="21782" y="5478"/>
                  </a:cubicBezTo>
                  <a:cubicBezTo>
                    <a:pt x="21746" y="5520"/>
                    <a:pt x="21717" y="5557"/>
                    <a:pt x="21681" y="5557"/>
                  </a:cubicBezTo>
                  <a:cubicBezTo>
                    <a:pt x="21665" y="5557"/>
                    <a:pt x="21648" y="5549"/>
                    <a:pt x="21628" y="5530"/>
                  </a:cubicBezTo>
                  <a:cubicBezTo>
                    <a:pt x="21610" y="5513"/>
                    <a:pt x="21583" y="5507"/>
                    <a:pt x="21547" y="5507"/>
                  </a:cubicBezTo>
                  <a:cubicBezTo>
                    <a:pt x="21457" y="5507"/>
                    <a:pt x="21314" y="5546"/>
                    <a:pt x="21143" y="5553"/>
                  </a:cubicBezTo>
                  <a:cubicBezTo>
                    <a:pt x="20904" y="5563"/>
                    <a:pt x="20416" y="5583"/>
                    <a:pt x="20295" y="5625"/>
                  </a:cubicBezTo>
                  <a:cubicBezTo>
                    <a:pt x="20174" y="5671"/>
                    <a:pt x="20072" y="5841"/>
                    <a:pt x="20183" y="5953"/>
                  </a:cubicBezTo>
                  <a:cubicBezTo>
                    <a:pt x="20295" y="6061"/>
                    <a:pt x="20190" y="6110"/>
                    <a:pt x="20190" y="6182"/>
                  </a:cubicBezTo>
                  <a:cubicBezTo>
                    <a:pt x="20190" y="6258"/>
                    <a:pt x="20481" y="6405"/>
                    <a:pt x="20635" y="6421"/>
                  </a:cubicBezTo>
                  <a:cubicBezTo>
                    <a:pt x="20789" y="6434"/>
                    <a:pt x="20917" y="6624"/>
                    <a:pt x="20825" y="6739"/>
                  </a:cubicBezTo>
                  <a:cubicBezTo>
                    <a:pt x="20802" y="6768"/>
                    <a:pt x="20768" y="6780"/>
                    <a:pt x="20725" y="6780"/>
                  </a:cubicBezTo>
                  <a:cubicBezTo>
                    <a:pt x="20599" y="6780"/>
                    <a:pt x="20406" y="6670"/>
                    <a:pt x="20269" y="6562"/>
                  </a:cubicBezTo>
                  <a:cubicBezTo>
                    <a:pt x="20099" y="6428"/>
                    <a:pt x="19731" y="6367"/>
                    <a:pt x="19560" y="6367"/>
                  </a:cubicBezTo>
                  <a:cubicBezTo>
                    <a:pt x="19543" y="6367"/>
                    <a:pt x="19528" y="6368"/>
                    <a:pt x="19515" y="6369"/>
                  </a:cubicBezTo>
                  <a:cubicBezTo>
                    <a:pt x="19510" y="6369"/>
                    <a:pt x="19506" y="6369"/>
                    <a:pt x="19502" y="6369"/>
                  </a:cubicBezTo>
                  <a:cubicBezTo>
                    <a:pt x="19384" y="6369"/>
                    <a:pt x="19451" y="6244"/>
                    <a:pt x="19285" y="6244"/>
                  </a:cubicBezTo>
                  <a:cubicBezTo>
                    <a:pt x="19283" y="6244"/>
                    <a:pt x="19281" y="6244"/>
                    <a:pt x="19279" y="6244"/>
                  </a:cubicBezTo>
                  <a:cubicBezTo>
                    <a:pt x="19099" y="6248"/>
                    <a:pt x="18948" y="6408"/>
                    <a:pt x="19070" y="6408"/>
                  </a:cubicBezTo>
                  <a:cubicBezTo>
                    <a:pt x="19100" y="6408"/>
                    <a:pt x="19128" y="6408"/>
                    <a:pt x="19151" y="6408"/>
                  </a:cubicBezTo>
                  <a:cubicBezTo>
                    <a:pt x="19221" y="6408"/>
                    <a:pt x="19254" y="6413"/>
                    <a:pt x="19207" y="6457"/>
                  </a:cubicBezTo>
                  <a:cubicBezTo>
                    <a:pt x="19145" y="6516"/>
                    <a:pt x="19240" y="6500"/>
                    <a:pt x="19387" y="6562"/>
                  </a:cubicBezTo>
                  <a:cubicBezTo>
                    <a:pt x="19483" y="6606"/>
                    <a:pt x="19396" y="6658"/>
                    <a:pt x="19283" y="6658"/>
                  </a:cubicBezTo>
                  <a:cubicBezTo>
                    <a:pt x="19227" y="6658"/>
                    <a:pt x="19165" y="6645"/>
                    <a:pt x="19115" y="6611"/>
                  </a:cubicBezTo>
                  <a:cubicBezTo>
                    <a:pt x="19072" y="6582"/>
                    <a:pt x="19023" y="6568"/>
                    <a:pt x="18974" y="6568"/>
                  </a:cubicBezTo>
                  <a:cubicBezTo>
                    <a:pt x="18891" y="6568"/>
                    <a:pt x="18809" y="6609"/>
                    <a:pt x="18762" y="6683"/>
                  </a:cubicBezTo>
                  <a:cubicBezTo>
                    <a:pt x="18719" y="6762"/>
                    <a:pt x="18935" y="6985"/>
                    <a:pt x="19197" y="7024"/>
                  </a:cubicBezTo>
                  <a:cubicBezTo>
                    <a:pt x="19459" y="7060"/>
                    <a:pt x="19371" y="7145"/>
                    <a:pt x="19492" y="7188"/>
                  </a:cubicBezTo>
                  <a:cubicBezTo>
                    <a:pt x="19613" y="7227"/>
                    <a:pt x="19525" y="7280"/>
                    <a:pt x="19443" y="7283"/>
                  </a:cubicBezTo>
                  <a:cubicBezTo>
                    <a:pt x="19441" y="7283"/>
                    <a:pt x="19439" y="7283"/>
                    <a:pt x="19437" y="7283"/>
                  </a:cubicBezTo>
                  <a:cubicBezTo>
                    <a:pt x="19353" y="7283"/>
                    <a:pt x="19194" y="7157"/>
                    <a:pt x="19066" y="7090"/>
                  </a:cubicBezTo>
                  <a:cubicBezTo>
                    <a:pt x="19028" y="7070"/>
                    <a:pt x="18970" y="7065"/>
                    <a:pt x="18906" y="7065"/>
                  </a:cubicBezTo>
                  <a:cubicBezTo>
                    <a:pt x="18824" y="7065"/>
                    <a:pt x="18733" y="7074"/>
                    <a:pt x="18657" y="7074"/>
                  </a:cubicBezTo>
                  <a:cubicBezTo>
                    <a:pt x="18589" y="7074"/>
                    <a:pt x="18533" y="7067"/>
                    <a:pt x="18509" y="7040"/>
                  </a:cubicBezTo>
                  <a:cubicBezTo>
                    <a:pt x="18437" y="6965"/>
                    <a:pt x="18559" y="6886"/>
                    <a:pt x="18490" y="6828"/>
                  </a:cubicBezTo>
                  <a:cubicBezTo>
                    <a:pt x="18421" y="6772"/>
                    <a:pt x="18480" y="6641"/>
                    <a:pt x="18568" y="6503"/>
                  </a:cubicBezTo>
                  <a:cubicBezTo>
                    <a:pt x="18654" y="6369"/>
                    <a:pt x="18552" y="6136"/>
                    <a:pt x="18427" y="6097"/>
                  </a:cubicBezTo>
                  <a:cubicBezTo>
                    <a:pt x="18411" y="6092"/>
                    <a:pt x="18397" y="6090"/>
                    <a:pt x="18385" y="6090"/>
                  </a:cubicBezTo>
                  <a:cubicBezTo>
                    <a:pt x="18303" y="6090"/>
                    <a:pt x="18313" y="6194"/>
                    <a:pt x="18339" y="6228"/>
                  </a:cubicBezTo>
                  <a:cubicBezTo>
                    <a:pt x="18369" y="6267"/>
                    <a:pt x="18355" y="6451"/>
                    <a:pt x="18257" y="6572"/>
                  </a:cubicBezTo>
                  <a:cubicBezTo>
                    <a:pt x="18162" y="6693"/>
                    <a:pt x="17864" y="6693"/>
                    <a:pt x="17864" y="6778"/>
                  </a:cubicBezTo>
                  <a:cubicBezTo>
                    <a:pt x="17864" y="6860"/>
                    <a:pt x="17667" y="6923"/>
                    <a:pt x="17733" y="6981"/>
                  </a:cubicBezTo>
                  <a:cubicBezTo>
                    <a:pt x="17802" y="7040"/>
                    <a:pt x="18067" y="7342"/>
                    <a:pt x="18106" y="7434"/>
                  </a:cubicBezTo>
                  <a:cubicBezTo>
                    <a:pt x="18146" y="7525"/>
                    <a:pt x="17871" y="7814"/>
                    <a:pt x="17913" y="7984"/>
                  </a:cubicBezTo>
                  <a:cubicBezTo>
                    <a:pt x="17956" y="8154"/>
                    <a:pt x="17874" y="8230"/>
                    <a:pt x="17930" y="8312"/>
                  </a:cubicBezTo>
                  <a:cubicBezTo>
                    <a:pt x="17951" y="8345"/>
                    <a:pt x="17984" y="8353"/>
                    <a:pt x="18020" y="8353"/>
                  </a:cubicBezTo>
                  <a:cubicBezTo>
                    <a:pt x="18052" y="8353"/>
                    <a:pt x="18087" y="8346"/>
                    <a:pt x="18120" y="8346"/>
                  </a:cubicBezTo>
                  <a:cubicBezTo>
                    <a:pt x="18141" y="8346"/>
                    <a:pt x="18161" y="8349"/>
                    <a:pt x="18179" y="8357"/>
                  </a:cubicBezTo>
                  <a:cubicBezTo>
                    <a:pt x="18191" y="8363"/>
                    <a:pt x="18205" y="8365"/>
                    <a:pt x="18220" y="8365"/>
                  </a:cubicBezTo>
                  <a:cubicBezTo>
                    <a:pt x="18300" y="8365"/>
                    <a:pt x="18413" y="8303"/>
                    <a:pt x="18562" y="8275"/>
                  </a:cubicBezTo>
                  <a:cubicBezTo>
                    <a:pt x="18577" y="8272"/>
                    <a:pt x="18593" y="8271"/>
                    <a:pt x="18610" y="8271"/>
                  </a:cubicBezTo>
                  <a:cubicBezTo>
                    <a:pt x="18794" y="8271"/>
                    <a:pt x="19083" y="8434"/>
                    <a:pt x="19194" y="8488"/>
                  </a:cubicBezTo>
                  <a:cubicBezTo>
                    <a:pt x="19315" y="8544"/>
                    <a:pt x="19250" y="8642"/>
                    <a:pt x="19312" y="8741"/>
                  </a:cubicBezTo>
                  <a:cubicBezTo>
                    <a:pt x="19377" y="8836"/>
                    <a:pt x="19168" y="8836"/>
                    <a:pt x="19165" y="8980"/>
                  </a:cubicBezTo>
                  <a:cubicBezTo>
                    <a:pt x="19158" y="9127"/>
                    <a:pt x="19525" y="9189"/>
                    <a:pt x="19541" y="9232"/>
                  </a:cubicBezTo>
                  <a:cubicBezTo>
                    <a:pt x="19546" y="9247"/>
                    <a:pt x="19518" y="9254"/>
                    <a:pt x="19475" y="9254"/>
                  </a:cubicBezTo>
                  <a:cubicBezTo>
                    <a:pt x="19390" y="9254"/>
                    <a:pt x="19243" y="9229"/>
                    <a:pt x="19171" y="9203"/>
                  </a:cubicBezTo>
                  <a:cubicBezTo>
                    <a:pt x="19066" y="9167"/>
                    <a:pt x="19056" y="9026"/>
                    <a:pt x="19024" y="8996"/>
                  </a:cubicBezTo>
                  <a:cubicBezTo>
                    <a:pt x="18988" y="8967"/>
                    <a:pt x="19096" y="8852"/>
                    <a:pt x="19106" y="8757"/>
                  </a:cubicBezTo>
                  <a:cubicBezTo>
                    <a:pt x="19115" y="8665"/>
                    <a:pt x="18981" y="8613"/>
                    <a:pt x="18942" y="8551"/>
                  </a:cubicBezTo>
                  <a:cubicBezTo>
                    <a:pt x="18903" y="8493"/>
                    <a:pt x="18830" y="8411"/>
                    <a:pt x="18752" y="8411"/>
                  </a:cubicBezTo>
                  <a:cubicBezTo>
                    <a:pt x="18746" y="8411"/>
                    <a:pt x="18739" y="8412"/>
                    <a:pt x="18732" y="8413"/>
                  </a:cubicBezTo>
                  <a:cubicBezTo>
                    <a:pt x="18647" y="8433"/>
                    <a:pt x="18326" y="8462"/>
                    <a:pt x="18228" y="8551"/>
                  </a:cubicBezTo>
                  <a:cubicBezTo>
                    <a:pt x="18133" y="8636"/>
                    <a:pt x="18244" y="8885"/>
                    <a:pt x="18296" y="9006"/>
                  </a:cubicBezTo>
                  <a:cubicBezTo>
                    <a:pt x="18352" y="9127"/>
                    <a:pt x="18015" y="9298"/>
                    <a:pt x="18025" y="9393"/>
                  </a:cubicBezTo>
                  <a:cubicBezTo>
                    <a:pt x="18034" y="9491"/>
                    <a:pt x="17923" y="9533"/>
                    <a:pt x="17779" y="9612"/>
                  </a:cubicBezTo>
                  <a:cubicBezTo>
                    <a:pt x="17635" y="9687"/>
                    <a:pt x="17474" y="9746"/>
                    <a:pt x="17477" y="9871"/>
                  </a:cubicBezTo>
                  <a:cubicBezTo>
                    <a:pt x="17480" y="9924"/>
                    <a:pt x="17447" y="9943"/>
                    <a:pt x="17401" y="9943"/>
                  </a:cubicBezTo>
                  <a:cubicBezTo>
                    <a:pt x="17335" y="9943"/>
                    <a:pt x="17242" y="9905"/>
                    <a:pt x="17183" y="9871"/>
                  </a:cubicBezTo>
                  <a:cubicBezTo>
                    <a:pt x="17159" y="9858"/>
                    <a:pt x="17133" y="9853"/>
                    <a:pt x="17106" y="9853"/>
                  </a:cubicBezTo>
                  <a:cubicBezTo>
                    <a:pt x="17023" y="9853"/>
                    <a:pt x="16926" y="9901"/>
                    <a:pt x="16821" y="9901"/>
                  </a:cubicBezTo>
                  <a:cubicBezTo>
                    <a:pt x="16816" y="9901"/>
                    <a:pt x="16811" y="9901"/>
                    <a:pt x="16806" y="9900"/>
                  </a:cubicBezTo>
                  <a:cubicBezTo>
                    <a:pt x="16683" y="9898"/>
                    <a:pt x="16665" y="9809"/>
                    <a:pt x="16590" y="9809"/>
                  </a:cubicBezTo>
                  <a:cubicBezTo>
                    <a:pt x="16576" y="9809"/>
                    <a:pt x="16561" y="9812"/>
                    <a:pt x="16544" y="9818"/>
                  </a:cubicBezTo>
                  <a:cubicBezTo>
                    <a:pt x="16524" y="9826"/>
                    <a:pt x="16505" y="9830"/>
                    <a:pt x="16487" y="9830"/>
                  </a:cubicBezTo>
                  <a:cubicBezTo>
                    <a:pt x="16405" y="9830"/>
                    <a:pt x="16356" y="9750"/>
                    <a:pt x="16383" y="9678"/>
                  </a:cubicBezTo>
                  <a:cubicBezTo>
                    <a:pt x="16395" y="9649"/>
                    <a:pt x="16418" y="9638"/>
                    <a:pt x="16443" y="9638"/>
                  </a:cubicBezTo>
                  <a:cubicBezTo>
                    <a:pt x="16492" y="9638"/>
                    <a:pt x="16552" y="9682"/>
                    <a:pt x="16560" y="9723"/>
                  </a:cubicBezTo>
                  <a:cubicBezTo>
                    <a:pt x="16564" y="9748"/>
                    <a:pt x="16580" y="9758"/>
                    <a:pt x="16603" y="9758"/>
                  </a:cubicBezTo>
                  <a:cubicBezTo>
                    <a:pt x="16637" y="9758"/>
                    <a:pt x="16690" y="9735"/>
                    <a:pt x="16747" y="9704"/>
                  </a:cubicBezTo>
                  <a:cubicBezTo>
                    <a:pt x="16765" y="9694"/>
                    <a:pt x="16778" y="9689"/>
                    <a:pt x="16788" y="9689"/>
                  </a:cubicBezTo>
                  <a:cubicBezTo>
                    <a:pt x="16834" y="9689"/>
                    <a:pt x="16822" y="9774"/>
                    <a:pt x="16937" y="9782"/>
                  </a:cubicBezTo>
                  <a:cubicBezTo>
                    <a:pt x="16942" y="9783"/>
                    <a:pt x="16947" y="9783"/>
                    <a:pt x="16952" y="9783"/>
                  </a:cubicBezTo>
                  <a:cubicBezTo>
                    <a:pt x="17065" y="9783"/>
                    <a:pt x="17011" y="9716"/>
                    <a:pt x="17091" y="9716"/>
                  </a:cubicBezTo>
                  <a:cubicBezTo>
                    <a:pt x="17096" y="9716"/>
                    <a:pt x="17101" y="9716"/>
                    <a:pt x="17107" y="9717"/>
                  </a:cubicBezTo>
                  <a:cubicBezTo>
                    <a:pt x="17120" y="9718"/>
                    <a:pt x="17131" y="9719"/>
                    <a:pt x="17141" y="9719"/>
                  </a:cubicBezTo>
                  <a:cubicBezTo>
                    <a:pt x="17213" y="9719"/>
                    <a:pt x="17214" y="9688"/>
                    <a:pt x="17183" y="9642"/>
                  </a:cubicBezTo>
                  <a:cubicBezTo>
                    <a:pt x="17150" y="9586"/>
                    <a:pt x="17261" y="9550"/>
                    <a:pt x="17330" y="9517"/>
                  </a:cubicBezTo>
                  <a:cubicBezTo>
                    <a:pt x="17405" y="9484"/>
                    <a:pt x="17369" y="9376"/>
                    <a:pt x="17432" y="9343"/>
                  </a:cubicBezTo>
                  <a:cubicBezTo>
                    <a:pt x="17494" y="9311"/>
                    <a:pt x="17451" y="9242"/>
                    <a:pt x="17517" y="9235"/>
                  </a:cubicBezTo>
                  <a:cubicBezTo>
                    <a:pt x="17586" y="9232"/>
                    <a:pt x="17615" y="9130"/>
                    <a:pt x="17677" y="9130"/>
                  </a:cubicBezTo>
                  <a:cubicBezTo>
                    <a:pt x="17740" y="9130"/>
                    <a:pt x="17776" y="9029"/>
                    <a:pt x="17736" y="8973"/>
                  </a:cubicBezTo>
                  <a:cubicBezTo>
                    <a:pt x="17697" y="8921"/>
                    <a:pt x="17759" y="8777"/>
                    <a:pt x="17821" y="8757"/>
                  </a:cubicBezTo>
                  <a:cubicBezTo>
                    <a:pt x="17887" y="8737"/>
                    <a:pt x="17890" y="8678"/>
                    <a:pt x="17831" y="8633"/>
                  </a:cubicBezTo>
                  <a:cubicBezTo>
                    <a:pt x="17776" y="8590"/>
                    <a:pt x="17563" y="8446"/>
                    <a:pt x="17576" y="8354"/>
                  </a:cubicBezTo>
                  <a:cubicBezTo>
                    <a:pt x="17592" y="8262"/>
                    <a:pt x="17536" y="8092"/>
                    <a:pt x="17566" y="8020"/>
                  </a:cubicBezTo>
                  <a:cubicBezTo>
                    <a:pt x="17595" y="7948"/>
                    <a:pt x="17572" y="7797"/>
                    <a:pt x="17563" y="7709"/>
                  </a:cubicBezTo>
                  <a:cubicBezTo>
                    <a:pt x="17553" y="7620"/>
                    <a:pt x="17615" y="7525"/>
                    <a:pt x="17645" y="7365"/>
                  </a:cubicBezTo>
                  <a:cubicBezTo>
                    <a:pt x="17671" y="7204"/>
                    <a:pt x="17474" y="7037"/>
                    <a:pt x="17376" y="6991"/>
                  </a:cubicBezTo>
                  <a:cubicBezTo>
                    <a:pt x="17281" y="6949"/>
                    <a:pt x="17343" y="6860"/>
                    <a:pt x="17484" y="6746"/>
                  </a:cubicBezTo>
                  <a:cubicBezTo>
                    <a:pt x="17625" y="6631"/>
                    <a:pt x="17635" y="6267"/>
                    <a:pt x="17625" y="6189"/>
                  </a:cubicBezTo>
                  <a:cubicBezTo>
                    <a:pt x="17616" y="6118"/>
                    <a:pt x="17363" y="6053"/>
                    <a:pt x="17239" y="6053"/>
                  </a:cubicBezTo>
                  <a:cubicBezTo>
                    <a:pt x="17230" y="6053"/>
                    <a:pt x="17223" y="6054"/>
                    <a:pt x="17215" y="6054"/>
                  </a:cubicBezTo>
                  <a:cubicBezTo>
                    <a:pt x="17174" y="6056"/>
                    <a:pt x="17133" y="6056"/>
                    <a:pt x="17091" y="6056"/>
                  </a:cubicBezTo>
                  <a:cubicBezTo>
                    <a:pt x="16925" y="6056"/>
                    <a:pt x="16758" y="6046"/>
                    <a:pt x="16593" y="6025"/>
                  </a:cubicBezTo>
                  <a:cubicBezTo>
                    <a:pt x="16585" y="6023"/>
                    <a:pt x="16577" y="6023"/>
                    <a:pt x="16570" y="6023"/>
                  </a:cubicBezTo>
                  <a:cubicBezTo>
                    <a:pt x="16486" y="6023"/>
                    <a:pt x="16451" y="6121"/>
                    <a:pt x="16406" y="6208"/>
                  </a:cubicBezTo>
                  <a:cubicBezTo>
                    <a:pt x="16360" y="6307"/>
                    <a:pt x="16252" y="6454"/>
                    <a:pt x="16190" y="6674"/>
                  </a:cubicBezTo>
                  <a:cubicBezTo>
                    <a:pt x="16128" y="6893"/>
                    <a:pt x="15869" y="6962"/>
                    <a:pt x="15754" y="7008"/>
                  </a:cubicBezTo>
                  <a:cubicBezTo>
                    <a:pt x="15636" y="7057"/>
                    <a:pt x="15564" y="7217"/>
                    <a:pt x="15617" y="7296"/>
                  </a:cubicBezTo>
                  <a:cubicBezTo>
                    <a:pt x="15640" y="7329"/>
                    <a:pt x="15667" y="7336"/>
                    <a:pt x="15694" y="7336"/>
                  </a:cubicBezTo>
                  <a:cubicBezTo>
                    <a:pt x="15718" y="7336"/>
                    <a:pt x="15743" y="7330"/>
                    <a:pt x="15766" y="7330"/>
                  </a:cubicBezTo>
                  <a:cubicBezTo>
                    <a:pt x="15779" y="7330"/>
                    <a:pt x="15792" y="7332"/>
                    <a:pt x="15803" y="7339"/>
                  </a:cubicBezTo>
                  <a:cubicBezTo>
                    <a:pt x="15856" y="7368"/>
                    <a:pt x="15797" y="7571"/>
                    <a:pt x="15764" y="7601"/>
                  </a:cubicBezTo>
                  <a:cubicBezTo>
                    <a:pt x="15728" y="7630"/>
                    <a:pt x="15826" y="7702"/>
                    <a:pt x="15745" y="7755"/>
                  </a:cubicBezTo>
                  <a:cubicBezTo>
                    <a:pt x="15663" y="7807"/>
                    <a:pt x="15584" y="7918"/>
                    <a:pt x="15633" y="7977"/>
                  </a:cubicBezTo>
                  <a:cubicBezTo>
                    <a:pt x="15682" y="8036"/>
                    <a:pt x="15918" y="8066"/>
                    <a:pt x="16020" y="8122"/>
                  </a:cubicBezTo>
                  <a:cubicBezTo>
                    <a:pt x="16121" y="8180"/>
                    <a:pt x="16082" y="8285"/>
                    <a:pt x="16161" y="8390"/>
                  </a:cubicBezTo>
                  <a:cubicBezTo>
                    <a:pt x="16239" y="8492"/>
                    <a:pt x="16321" y="8429"/>
                    <a:pt x="16360" y="8492"/>
                  </a:cubicBezTo>
                  <a:cubicBezTo>
                    <a:pt x="16396" y="8554"/>
                    <a:pt x="16220" y="8806"/>
                    <a:pt x="16154" y="8816"/>
                  </a:cubicBezTo>
                  <a:cubicBezTo>
                    <a:pt x="16153" y="8816"/>
                    <a:pt x="16152" y="8816"/>
                    <a:pt x="16150" y="8816"/>
                  </a:cubicBezTo>
                  <a:cubicBezTo>
                    <a:pt x="16083" y="8816"/>
                    <a:pt x="15835" y="8559"/>
                    <a:pt x="15758" y="8502"/>
                  </a:cubicBezTo>
                  <a:cubicBezTo>
                    <a:pt x="15679" y="8443"/>
                    <a:pt x="15381" y="8351"/>
                    <a:pt x="15230" y="8272"/>
                  </a:cubicBezTo>
                  <a:cubicBezTo>
                    <a:pt x="15080" y="8197"/>
                    <a:pt x="14958" y="8207"/>
                    <a:pt x="14795" y="8095"/>
                  </a:cubicBezTo>
                  <a:cubicBezTo>
                    <a:pt x="14636" y="7987"/>
                    <a:pt x="14498" y="7935"/>
                    <a:pt x="14215" y="7935"/>
                  </a:cubicBezTo>
                  <a:cubicBezTo>
                    <a:pt x="14206" y="7935"/>
                    <a:pt x="14197" y="7935"/>
                    <a:pt x="14188" y="7935"/>
                  </a:cubicBezTo>
                  <a:cubicBezTo>
                    <a:pt x="14182" y="7935"/>
                    <a:pt x="14175" y="7935"/>
                    <a:pt x="14168" y="7935"/>
                  </a:cubicBezTo>
                  <a:cubicBezTo>
                    <a:pt x="13909" y="7935"/>
                    <a:pt x="13732" y="7880"/>
                    <a:pt x="13626" y="7880"/>
                  </a:cubicBezTo>
                  <a:cubicBezTo>
                    <a:pt x="13614" y="7880"/>
                    <a:pt x="13603" y="7881"/>
                    <a:pt x="13592" y="7882"/>
                  </a:cubicBezTo>
                  <a:cubicBezTo>
                    <a:pt x="13587" y="7883"/>
                    <a:pt x="13582" y="7883"/>
                    <a:pt x="13577" y="7883"/>
                  </a:cubicBezTo>
                  <a:cubicBezTo>
                    <a:pt x="13494" y="7883"/>
                    <a:pt x="13520" y="7777"/>
                    <a:pt x="13350" y="7702"/>
                  </a:cubicBezTo>
                  <a:cubicBezTo>
                    <a:pt x="13206" y="7638"/>
                    <a:pt x="13101" y="7557"/>
                    <a:pt x="13012" y="7557"/>
                  </a:cubicBezTo>
                  <a:cubicBezTo>
                    <a:pt x="12992" y="7557"/>
                    <a:pt x="12972" y="7561"/>
                    <a:pt x="12953" y="7571"/>
                  </a:cubicBezTo>
                  <a:cubicBezTo>
                    <a:pt x="12852" y="7624"/>
                    <a:pt x="12891" y="7817"/>
                    <a:pt x="13045" y="7843"/>
                  </a:cubicBezTo>
                  <a:cubicBezTo>
                    <a:pt x="13191" y="7865"/>
                    <a:pt x="13132" y="7939"/>
                    <a:pt x="13262" y="7939"/>
                  </a:cubicBezTo>
                  <a:cubicBezTo>
                    <a:pt x="13270" y="7939"/>
                    <a:pt x="13278" y="7939"/>
                    <a:pt x="13288" y="7938"/>
                  </a:cubicBezTo>
                  <a:cubicBezTo>
                    <a:pt x="13299" y="7937"/>
                    <a:pt x="13311" y="7937"/>
                    <a:pt x="13321" y="7937"/>
                  </a:cubicBezTo>
                  <a:cubicBezTo>
                    <a:pt x="13458" y="7937"/>
                    <a:pt x="13500" y="7995"/>
                    <a:pt x="13497" y="8089"/>
                  </a:cubicBezTo>
                  <a:cubicBezTo>
                    <a:pt x="13491" y="8190"/>
                    <a:pt x="13573" y="8295"/>
                    <a:pt x="13645" y="8361"/>
                  </a:cubicBezTo>
                  <a:cubicBezTo>
                    <a:pt x="13720" y="8426"/>
                    <a:pt x="13674" y="8541"/>
                    <a:pt x="13543" y="8541"/>
                  </a:cubicBezTo>
                  <a:cubicBezTo>
                    <a:pt x="13412" y="8541"/>
                    <a:pt x="13265" y="8560"/>
                    <a:pt x="13320" y="8652"/>
                  </a:cubicBezTo>
                  <a:cubicBezTo>
                    <a:pt x="13359" y="8712"/>
                    <a:pt x="13331" y="8743"/>
                    <a:pt x="13271" y="8743"/>
                  </a:cubicBezTo>
                  <a:cubicBezTo>
                    <a:pt x="13239" y="8743"/>
                    <a:pt x="13198" y="8735"/>
                    <a:pt x="13153" y="8718"/>
                  </a:cubicBezTo>
                  <a:cubicBezTo>
                    <a:pt x="13022" y="8672"/>
                    <a:pt x="13098" y="8580"/>
                    <a:pt x="13153" y="8524"/>
                  </a:cubicBezTo>
                  <a:cubicBezTo>
                    <a:pt x="13206" y="8472"/>
                    <a:pt x="13035" y="8403"/>
                    <a:pt x="12953" y="8374"/>
                  </a:cubicBezTo>
                  <a:cubicBezTo>
                    <a:pt x="12949" y="8372"/>
                    <a:pt x="12944" y="8372"/>
                    <a:pt x="12939" y="8372"/>
                  </a:cubicBezTo>
                  <a:cubicBezTo>
                    <a:pt x="12838" y="8372"/>
                    <a:pt x="12536" y="8589"/>
                    <a:pt x="12449" y="8626"/>
                  </a:cubicBezTo>
                  <a:cubicBezTo>
                    <a:pt x="12432" y="8633"/>
                    <a:pt x="12411" y="8636"/>
                    <a:pt x="12387" y="8636"/>
                  </a:cubicBezTo>
                  <a:cubicBezTo>
                    <a:pt x="12308" y="8636"/>
                    <a:pt x="12191" y="8608"/>
                    <a:pt x="12062" y="8608"/>
                  </a:cubicBezTo>
                  <a:cubicBezTo>
                    <a:pt x="12009" y="8608"/>
                    <a:pt x="11954" y="8613"/>
                    <a:pt x="11899" y="8626"/>
                  </a:cubicBezTo>
                  <a:cubicBezTo>
                    <a:pt x="11678" y="8682"/>
                    <a:pt x="11678" y="8850"/>
                    <a:pt x="11606" y="8850"/>
                  </a:cubicBezTo>
                  <a:cubicBezTo>
                    <a:pt x="11602" y="8850"/>
                    <a:pt x="11598" y="8850"/>
                    <a:pt x="11594" y="8849"/>
                  </a:cubicBezTo>
                  <a:cubicBezTo>
                    <a:pt x="11576" y="8845"/>
                    <a:pt x="11551" y="8843"/>
                    <a:pt x="11522" y="8843"/>
                  </a:cubicBezTo>
                  <a:cubicBezTo>
                    <a:pt x="11470" y="8843"/>
                    <a:pt x="11405" y="8847"/>
                    <a:pt x="11343" y="8847"/>
                  </a:cubicBezTo>
                  <a:cubicBezTo>
                    <a:pt x="11267" y="8847"/>
                    <a:pt x="11194" y="8842"/>
                    <a:pt x="11152" y="8816"/>
                  </a:cubicBezTo>
                  <a:cubicBezTo>
                    <a:pt x="11058" y="8760"/>
                    <a:pt x="11125" y="8727"/>
                    <a:pt x="11220" y="8727"/>
                  </a:cubicBezTo>
                  <a:cubicBezTo>
                    <a:pt x="11224" y="8727"/>
                    <a:pt x="11229" y="8727"/>
                    <a:pt x="11234" y="8728"/>
                  </a:cubicBezTo>
                  <a:cubicBezTo>
                    <a:pt x="11242" y="8728"/>
                    <a:pt x="11249" y="8728"/>
                    <a:pt x="11256" y="8728"/>
                  </a:cubicBezTo>
                  <a:cubicBezTo>
                    <a:pt x="11340" y="8728"/>
                    <a:pt x="11364" y="8693"/>
                    <a:pt x="11312" y="8633"/>
                  </a:cubicBezTo>
                  <a:cubicBezTo>
                    <a:pt x="11253" y="8564"/>
                    <a:pt x="11388" y="8459"/>
                    <a:pt x="11384" y="8410"/>
                  </a:cubicBezTo>
                  <a:cubicBezTo>
                    <a:pt x="11383" y="8402"/>
                    <a:pt x="11373" y="8399"/>
                    <a:pt x="11356" y="8399"/>
                  </a:cubicBezTo>
                  <a:cubicBezTo>
                    <a:pt x="11266" y="8399"/>
                    <a:pt x="10991" y="8494"/>
                    <a:pt x="10939" y="8541"/>
                  </a:cubicBezTo>
                  <a:cubicBezTo>
                    <a:pt x="10877" y="8593"/>
                    <a:pt x="10942" y="8692"/>
                    <a:pt x="10877" y="8724"/>
                  </a:cubicBezTo>
                  <a:cubicBezTo>
                    <a:pt x="10866" y="8729"/>
                    <a:pt x="10858" y="8731"/>
                    <a:pt x="10850" y="8731"/>
                  </a:cubicBezTo>
                  <a:cubicBezTo>
                    <a:pt x="10806" y="8731"/>
                    <a:pt x="10796" y="8661"/>
                    <a:pt x="10729" y="8636"/>
                  </a:cubicBezTo>
                  <a:cubicBezTo>
                    <a:pt x="10722" y="8633"/>
                    <a:pt x="10709" y="8632"/>
                    <a:pt x="10694" y="8632"/>
                  </a:cubicBezTo>
                  <a:cubicBezTo>
                    <a:pt x="10546" y="8632"/>
                    <a:pt x="10077" y="8749"/>
                    <a:pt x="9979" y="8859"/>
                  </a:cubicBezTo>
                  <a:cubicBezTo>
                    <a:pt x="9874" y="8980"/>
                    <a:pt x="9664" y="8986"/>
                    <a:pt x="9664" y="9052"/>
                  </a:cubicBezTo>
                  <a:cubicBezTo>
                    <a:pt x="9664" y="9121"/>
                    <a:pt x="9409" y="9117"/>
                    <a:pt x="9307" y="9163"/>
                  </a:cubicBezTo>
                  <a:cubicBezTo>
                    <a:pt x="9206" y="9212"/>
                    <a:pt x="9271" y="9409"/>
                    <a:pt x="9232" y="9507"/>
                  </a:cubicBezTo>
                  <a:cubicBezTo>
                    <a:pt x="9206" y="9574"/>
                    <a:pt x="9026" y="9583"/>
                    <a:pt x="8871" y="9583"/>
                  </a:cubicBezTo>
                  <a:cubicBezTo>
                    <a:pt x="8816" y="9583"/>
                    <a:pt x="8765" y="9582"/>
                    <a:pt x="8724" y="9582"/>
                  </a:cubicBezTo>
                  <a:cubicBezTo>
                    <a:pt x="8705" y="9582"/>
                    <a:pt x="8688" y="9582"/>
                    <a:pt x="8675" y="9583"/>
                  </a:cubicBezTo>
                  <a:cubicBezTo>
                    <a:pt x="8674" y="9583"/>
                    <a:pt x="8673" y="9583"/>
                    <a:pt x="8673" y="9583"/>
                  </a:cubicBezTo>
                  <a:cubicBezTo>
                    <a:pt x="8553" y="9583"/>
                    <a:pt x="8511" y="9350"/>
                    <a:pt x="8416" y="9337"/>
                  </a:cubicBezTo>
                  <a:cubicBezTo>
                    <a:pt x="8318" y="9324"/>
                    <a:pt x="8374" y="9186"/>
                    <a:pt x="8407" y="9127"/>
                  </a:cubicBezTo>
                  <a:cubicBezTo>
                    <a:pt x="8436" y="9068"/>
                    <a:pt x="8511" y="9117"/>
                    <a:pt x="8633" y="9039"/>
                  </a:cubicBezTo>
                  <a:cubicBezTo>
                    <a:pt x="8665" y="9019"/>
                    <a:pt x="8696" y="9012"/>
                    <a:pt x="8727" y="9012"/>
                  </a:cubicBezTo>
                  <a:cubicBezTo>
                    <a:pt x="8789" y="9012"/>
                    <a:pt x="8846" y="9040"/>
                    <a:pt x="8887" y="9040"/>
                  </a:cubicBezTo>
                  <a:cubicBezTo>
                    <a:pt x="8902" y="9040"/>
                    <a:pt x="8914" y="9036"/>
                    <a:pt x="8924" y="9026"/>
                  </a:cubicBezTo>
                  <a:cubicBezTo>
                    <a:pt x="8970" y="8973"/>
                    <a:pt x="8737" y="8832"/>
                    <a:pt x="8724" y="8711"/>
                  </a:cubicBezTo>
                  <a:cubicBezTo>
                    <a:pt x="8715" y="8621"/>
                    <a:pt x="8569" y="8578"/>
                    <a:pt x="8436" y="8578"/>
                  </a:cubicBezTo>
                  <a:cubicBezTo>
                    <a:pt x="8390" y="8578"/>
                    <a:pt x="8345" y="8583"/>
                    <a:pt x="8308" y="8593"/>
                  </a:cubicBezTo>
                  <a:cubicBezTo>
                    <a:pt x="8261" y="8604"/>
                    <a:pt x="8214" y="8610"/>
                    <a:pt x="8166" y="8610"/>
                  </a:cubicBezTo>
                  <a:cubicBezTo>
                    <a:pt x="8075" y="8610"/>
                    <a:pt x="7984" y="8590"/>
                    <a:pt x="7902" y="8551"/>
                  </a:cubicBezTo>
                  <a:cubicBezTo>
                    <a:pt x="7887" y="8543"/>
                    <a:pt x="7874" y="8540"/>
                    <a:pt x="7864" y="8540"/>
                  </a:cubicBezTo>
                  <a:cubicBezTo>
                    <a:pt x="7806" y="8540"/>
                    <a:pt x="7832" y="8644"/>
                    <a:pt x="7958" y="8675"/>
                  </a:cubicBezTo>
                  <a:cubicBezTo>
                    <a:pt x="8108" y="8714"/>
                    <a:pt x="8033" y="8832"/>
                    <a:pt x="8056" y="8904"/>
                  </a:cubicBezTo>
                  <a:cubicBezTo>
                    <a:pt x="8079" y="8977"/>
                    <a:pt x="8017" y="9140"/>
                    <a:pt x="7932" y="9268"/>
                  </a:cubicBezTo>
                  <a:cubicBezTo>
                    <a:pt x="7864" y="9367"/>
                    <a:pt x="7887" y="9385"/>
                    <a:pt x="7966" y="9385"/>
                  </a:cubicBezTo>
                  <a:cubicBezTo>
                    <a:pt x="7986" y="9385"/>
                    <a:pt x="8010" y="9384"/>
                    <a:pt x="8036" y="9383"/>
                  </a:cubicBezTo>
                  <a:cubicBezTo>
                    <a:pt x="8039" y="9383"/>
                    <a:pt x="8041" y="9383"/>
                    <a:pt x="8044" y="9383"/>
                  </a:cubicBezTo>
                  <a:cubicBezTo>
                    <a:pt x="8167" y="9383"/>
                    <a:pt x="8161" y="9549"/>
                    <a:pt x="8161" y="9674"/>
                  </a:cubicBezTo>
                  <a:cubicBezTo>
                    <a:pt x="8161" y="9802"/>
                    <a:pt x="8059" y="9835"/>
                    <a:pt x="8059" y="9927"/>
                  </a:cubicBezTo>
                  <a:cubicBezTo>
                    <a:pt x="8059" y="9951"/>
                    <a:pt x="8052" y="9959"/>
                    <a:pt x="8040" y="9959"/>
                  </a:cubicBezTo>
                  <a:cubicBezTo>
                    <a:pt x="8013" y="9959"/>
                    <a:pt x="7963" y="9914"/>
                    <a:pt x="7934" y="9914"/>
                  </a:cubicBezTo>
                  <a:cubicBezTo>
                    <a:pt x="7928" y="9914"/>
                    <a:pt x="7922" y="9916"/>
                    <a:pt x="7918" y="9920"/>
                  </a:cubicBezTo>
                  <a:cubicBezTo>
                    <a:pt x="7910" y="9929"/>
                    <a:pt x="7902" y="9933"/>
                    <a:pt x="7894" y="9933"/>
                  </a:cubicBezTo>
                  <a:cubicBezTo>
                    <a:pt x="7865" y="9933"/>
                    <a:pt x="7835" y="9884"/>
                    <a:pt x="7820" y="9825"/>
                  </a:cubicBezTo>
                  <a:cubicBezTo>
                    <a:pt x="7800" y="9746"/>
                    <a:pt x="7604" y="9789"/>
                    <a:pt x="7493" y="9763"/>
                  </a:cubicBezTo>
                  <a:cubicBezTo>
                    <a:pt x="7471" y="9757"/>
                    <a:pt x="7452" y="9754"/>
                    <a:pt x="7435" y="9754"/>
                  </a:cubicBezTo>
                  <a:cubicBezTo>
                    <a:pt x="7366" y="9754"/>
                    <a:pt x="7328" y="9799"/>
                    <a:pt x="7286" y="9864"/>
                  </a:cubicBezTo>
                  <a:cubicBezTo>
                    <a:pt x="7234" y="9946"/>
                    <a:pt x="7077" y="9979"/>
                    <a:pt x="6995" y="9989"/>
                  </a:cubicBezTo>
                  <a:cubicBezTo>
                    <a:pt x="6903" y="9999"/>
                    <a:pt x="6765" y="10159"/>
                    <a:pt x="6680" y="10218"/>
                  </a:cubicBezTo>
                  <a:cubicBezTo>
                    <a:pt x="6592" y="10277"/>
                    <a:pt x="6579" y="10385"/>
                    <a:pt x="6700" y="10503"/>
                  </a:cubicBezTo>
                  <a:cubicBezTo>
                    <a:pt x="6821" y="10621"/>
                    <a:pt x="6844" y="10696"/>
                    <a:pt x="6834" y="10762"/>
                  </a:cubicBezTo>
                  <a:cubicBezTo>
                    <a:pt x="6830" y="10788"/>
                    <a:pt x="6771" y="10799"/>
                    <a:pt x="6700" y="10799"/>
                  </a:cubicBezTo>
                  <a:cubicBezTo>
                    <a:pt x="6599" y="10799"/>
                    <a:pt x="6474" y="10776"/>
                    <a:pt x="6441" y="10736"/>
                  </a:cubicBezTo>
                  <a:cubicBezTo>
                    <a:pt x="6397" y="10681"/>
                    <a:pt x="6242" y="10654"/>
                    <a:pt x="6150" y="10654"/>
                  </a:cubicBezTo>
                  <a:cubicBezTo>
                    <a:pt x="6132" y="10654"/>
                    <a:pt x="6116" y="10655"/>
                    <a:pt x="6104" y="10657"/>
                  </a:cubicBezTo>
                  <a:cubicBezTo>
                    <a:pt x="6101" y="10658"/>
                    <a:pt x="6099" y="10658"/>
                    <a:pt x="6096" y="10658"/>
                  </a:cubicBezTo>
                  <a:cubicBezTo>
                    <a:pt x="6018" y="10658"/>
                    <a:pt x="5828" y="10441"/>
                    <a:pt x="5730" y="10438"/>
                  </a:cubicBezTo>
                  <a:cubicBezTo>
                    <a:pt x="5728" y="10437"/>
                    <a:pt x="5725" y="10437"/>
                    <a:pt x="5723" y="10437"/>
                  </a:cubicBezTo>
                  <a:cubicBezTo>
                    <a:pt x="5625" y="10437"/>
                    <a:pt x="5565" y="10560"/>
                    <a:pt x="5530" y="10621"/>
                  </a:cubicBezTo>
                  <a:cubicBezTo>
                    <a:pt x="5498" y="10680"/>
                    <a:pt x="5579" y="10703"/>
                    <a:pt x="5629" y="10808"/>
                  </a:cubicBezTo>
                  <a:cubicBezTo>
                    <a:pt x="5678" y="10916"/>
                    <a:pt x="5855" y="10919"/>
                    <a:pt x="5950" y="10919"/>
                  </a:cubicBezTo>
                  <a:cubicBezTo>
                    <a:pt x="6041" y="10919"/>
                    <a:pt x="6005" y="11060"/>
                    <a:pt x="5976" y="11119"/>
                  </a:cubicBezTo>
                  <a:cubicBezTo>
                    <a:pt x="5959" y="11157"/>
                    <a:pt x="5880" y="11189"/>
                    <a:pt x="5814" y="11189"/>
                  </a:cubicBezTo>
                  <a:cubicBezTo>
                    <a:pt x="5779" y="11189"/>
                    <a:pt x="5747" y="11180"/>
                    <a:pt x="5730" y="11158"/>
                  </a:cubicBezTo>
                  <a:cubicBezTo>
                    <a:pt x="5684" y="11099"/>
                    <a:pt x="5478" y="11158"/>
                    <a:pt x="5475" y="11083"/>
                  </a:cubicBezTo>
                  <a:cubicBezTo>
                    <a:pt x="5472" y="11011"/>
                    <a:pt x="5349" y="10910"/>
                    <a:pt x="5213" y="10910"/>
                  </a:cubicBezTo>
                  <a:cubicBezTo>
                    <a:pt x="5200" y="10910"/>
                    <a:pt x="5187" y="10911"/>
                    <a:pt x="5173" y="10913"/>
                  </a:cubicBezTo>
                  <a:cubicBezTo>
                    <a:pt x="5158" y="10915"/>
                    <a:pt x="5145" y="10916"/>
                    <a:pt x="5132" y="10916"/>
                  </a:cubicBezTo>
                  <a:cubicBezTo>
                    <a:pt x="5020" y="10916"/>
                    <a:pt x="4997" y="10829"/>
                    <a:pt x="5006" y="10723"/>
                  </a:cubicBezTo>
                  <a:cubicBezTo>
                    <a:pt x="5016" y="10608"/>
                    <a:pt x="4924" y="10539"/>
                    <a:pt x="4928" y="10487"/>
                  </a:cubicBezTo>
                  <a:cubicBezTo>
                    <a:pt x="4931" y="10434"/>
                    <a:pt x="4859" y="10326"/>
                    <a:pt x="4937" y="10274"/>
                  </a:cubicBezTo>
                  <a:cubicBezTo>
                    <a:pt x="5016" y="10221"/>
                    <a:pt x="4957" y="10136"/>
                    <a:pt x="4960" y="10064"/>
                  </a:cubicBezTo>
                  <a:cubicBezTo>
                    <a:pt x="4967" y="9992"/>
                    <a:pt x="4829" y="9881"/>
                    <a:pt x="4708" y="9881"/>
                  </a:cubicBezTo>
                  <a:cubicBezTo>
                    <a:pt x="4587" y="9881"/>
                    <a:pt x="4613" y="9759"/>
                    <a:pt x="4511" y="9737"/>
                  </a:cubicBezTo>
                  <a:cubicBezTo>
                    <a:pt x="4410" y="9714"/>
                    <a:pt x="4207" y="9543"/>
                    <a:pt x="4190" y="9468"/>
                  </a:cubicBezTo>
                  <a:cubicBezTo>
                    <a:pt x="4177" y="9396"/>
                    <a:pt x="4023" y="9386"/>
                    <a:pt x="4076" y="9363"/>
                  </a:cubicBezTo>
                  <a:cubicBezTo>
                    <a:pt x="4087" y="9357"/>
                    <a:pt x="4102" y="9355"/>
                    <a:pt x="4118" y="9355"/>
                  </a:cubicBezTo>
                  <a:cubicBezTo>
                    <a:pt x="4179" y="9355"/>
                    <a:pt x="4268" y="9391"/>
                    <a:pt x="4338" y="9458"/>
                  </a:cubicBezTo>
                  <a:cubicBezTo>
                    <a:pt x="4423" y="9547"/>
                    <a:pt x="4564" y="9622"/>
                    <a:pt x="4793" y="9655"/>
                  </a:cubicBezTo>
                  <a:cubicBezTo>
                    <a:pt x="5019" y="9684"/>
                    <a:pt x="5111" y="9789"/>
                    <a:pt x="5366" y="9832"/>
                  </a:cubicBezTo>
                  <a:cubicBezTo>
                    <a:pt x="5619" y="9877"/>
                    <a:pt x="5766" y="9904"/>
                    <a:pt x="6130" y="9959"/>
                  </a:cubicBezTo>
                  <a:cubicBezTo>
                    <a:pt x="6154" y="9963"/>
                    <a:pt x="6178" y="9964"/>
                    <a:pt x="6203" y="9964"/>
                  </a:cubicBezTo>
                  <a:cubicBezTo>
                    <a:pt x="6556" y="9964"/>
                    <a:pt x="6985" y="9638"/>
                    <a:pt x="7080" y="9543"/>
                  </a:cubicBezTo>
                  <a:cubicBezTo>
                    <a:pt x="7181" y="9442"/>
                    <a:pt x="7050" y="9232"/>
                    <a:pt x="7050" y="9153"/>
                  </a:cubicBezTo>
                  <a:cubicBezTo>
                    <a:pt x="7050" y="9078"/>
                    <a:pt x="6887" y="9068"/>
                    <a:pt x="6860" y="9009"/>
                  </a:cubicBezTo>
                  <a:cubicBezTo>
                    <a:pt x="6808" y="8911"/>
                    <a:pt x="6703" y="8849"/>
                    <a:pt x="6592" y="8845"/>
                  </a:cubicBezTo>
                  <a:cubicBezTo>
                    <a:pt x="6455" y="8845"/>
                    <a:pt x="6432" y="8694"/>
                    <a:pt x="6329" y="8694"/>
                  </a:cubicBezTo>
                  <a:cubicBezTo>
                    <a:pt x="6326" y="8694"/>
                    <a:pt x="6323" y="8695"/>
                    <a:pt x="6320" y="8695"/>
                  </a:cubicBezTo>
                  <a:cubicBezTo>
                    <a:pt x="6312" y="8695"/>
                    <a:pt x="6305" y="8696"/>
                    <a:pt x="6297" y="8696"/>
                  </a:cubicBezTo>
                  <a:cubicBezTo>
                    <a:pt x="6197" y="8696"/>
                    <a:pt x="6110" y="8632"/>
                    <a:pt x="5838" y="8452"/>
                  </a:cubicBezTo>
                  <a:cubicBezTo>
                    <a:pt x="5580" y="8280"/>
                    <a:pt x="5231" y="8149"/>
                    <a:pt x="5108" y="8149"/>
                  </a:cubicBezTo>
                  <a:cubicBezTo>
                    <a:pt x="5094" y="8149"/>
                    <a:pt x="5083" y="8150"/>
                    <a:pt x="5075" y="8154"/>
                  </a:cubicBezTo>
                  <a:cubicBezTo>
                    <a:pt x="5039" y="8171"/>
                    <a:pt x="5009" y="8184"/>
                    <a:pt x="4981" y="8184"/>
                  </a:cubicBezTo>
                  <a:cubicBezTo>
                    <a:pt x="4954" y="8184"/>
                    <a:pt x="4929" y="8171"/>
                    <a:pt x="4905" y="8135"/>
                  </a:cubicBezTo>
                  <a:cubicBezTo>
                    <a:pt x="4880" y="8099"/>
                    <a:pt x="4841" y="8083"/>
                    <a:pt x="4798" y="8083"/>
                  </a:cubicBezTo>
                  <a:cubicBezTo>
                    <a:pt x="4754" y="8083"/>
                    <a:pt x="4707" y="8100"/>
                    <a:pt x="4669" y="8128"/>
                  </a:cubicBezTo>
                  <a:cubicBezTo>
                    <a:pt x="4652" y="8141"/>
                    <a:pt x="4635" y="8146"/>
                    <a:pt x="4617" y="8146"/>
                  </a:cubicBezTo>
                  <a:cubicBezTo>
                    <a:pt x="4564" y="8146"/>
                    <a:pt x="4505" y="8102"/>
                    <a:pt x="4422" y="8102"/>
                  </a:cubicBezTo>
                  <a:cubicBezTo>
                    <a:pt x="4405" y="8102"/>
                    <a:pt x="4387" y="8104"/>
                    <a:pt x="4367" y="8108"/>
                  </a:cubicBezTo>
                  <a:cubicBezTo>
                    <a:pt x="4345" y="8114"/>
                    <a:pt x="4325" y="8116"/>
                    <a:pt x="4306" y="8116"/>
                  </a:cubicBezTo>
                  <a:cubicBezTo>
                    <a:pt x="4200" y="8116"/>
                    <a:pt x="4150" y="8040"/>
                    <a:pt x="4184" y="8004"/>
                  </a:cubicBezTo>
                  <a:cubicBezTo>
                    <a:pt x="4223" y="7961"/>
                    <a:pt x="4436" y="7997"/>
                    <a:pt x="4426" y="7925"/>
                  </a:cubicBezTo>
                  <a:cubicBezTo>
                    <a:pt x="4416" y="7853"/>
                    <a:pt x="4338" y="7925"/>
                    <a:pt x="4207" y="7840"/>
                  </a:cubicBezTo>
                  <a:cubicBezTo>
                    <a:pt x="4160" y="7808"/>
                    <a:pt x="4120" y="7795"/>
                    <a:pt x="4088" y="7795"/>
                  </a:cubicBezTo>
                  <a:cubicBezTo>
                    <a:pt x="4030" y="7795"/>
                    <a:pt x="3993" y="7836"/>
                    <a:pt x="3974" y="7882"/>
                  </a:cubicBezTo>
                  <a:cubicBezTo>
                    <a:pt x="3963" y="7915"/>
                    <a:pt x="3935" y="7928"/>
                    <a:pt x="3903" y="7928"/>
                  </a:cubicBezTo>
                  <a:cubicBezTo>
                    <a:pt x="3862" y="7928"/>
                    <a:pt x="3814" y="7907"/>
                    <a:pt x="3778" y="7873"/>
                  </a:cubicBezTo>
                  <a:cubicBezTo>
                    <a:pt x="3768" y="7866"/>
                    <a:pt x="3761" y="7863"/>
                    <a:pt x="3755" y="7856"/>
                  </a:cubicBezTo>
                  <a:cubicBezTo>
                    <a:pt x="3737" y="7952"/>
                    <a:pt x="3690" y="7980"/>
                    <a:pt x="3636" y="7980"/>
                  </a:cubicBezTo>
                  <a:cubicBezTo>
                    <a:pt x="3620" y="7980"/>
                    <a:pt x="3604" y="7978"/>
                    <a:pt x="3588" y="7974"/>
                  </a:cubicBezTo>
                  <a:cubicBezTo>
                    <a:pt x="3582" y="7973"/>
                    <a:pt x="3576" y="7972"/>
                    <a:pt x="3571" y="7972"/>
                  </a:cubicBezTo>
                  <a:cubicBezTo>
                    <a:pt x="3488" y="7972"/>
                    <a:pt x="3408" y="8099"/>
                    <a:pt x="3316" y="8099"/>
                  </a:cubicBezTo>
                  <a:cubicBezTo>
                    <a:pt x="3221" y="8099"/>
                    <a:pt x="3113" y="8207"/>
                    <a:pt x="3093" y="8295"/>
                  </a:cubicBezTo>
                  <a:cubicBezTo>
                    <a:pt x="3073" y="8380"/>
                    <a:pt x="2969" y="8331"/>
                    <a:pt x="2969" y="8390"/>
                  </a:cubicBezTo>
                  <a:cubicBezTo>
                    <a:pt x="2975" y="8452"/>
                    <a:pt x="2959" y="8515"/>
                    <a:pt x="2919" y="8564"/>
                  </a:cubicBezTo>
                  <a:cubicBezTo>
                    <a:pt x="2870" y="8623"/>
                    <a:pt x="2919" y="8652"/>
                    <a:pt x="2969" y="8747"/>
                  </a:cubicBezTo>
                  <a:cubicBezTo>
                    <a:pt x="3018" y="8845"/>
                    <a:pt x="3123" y="8836"/>
                    <a:pt x="3172" y="8865"/>
                  </a:cubicBezTo>
                  <a:cubicBezTo>
                    <a:pt x="3224" y="8895"/>
                    <a:pt x="3404" y="9049"/>
                    <a:pt x="3404" y="9108"/>
                  </a:cubicBezTo>
                  <a:cubicBezTo>
                    <a:pt x="3404" y="9167"/>
                    <a:pt x="3260" y="9311"/>
                    <a:pt x="3201" y="9350"/>
                  </a:cubicBezTo>
                  <a:cubicBezTo>
                    <a:pt x="3142" y="9386"/>
                    <a:pt x="3064" y="9484"/>
                    <a:pt x="3103" y="9543"/>
                  </a:cubicBezTo>
                  <a:cubicBezTo>
                    <a:pt x="3142" y="9602"/>
                    <a:pt x="3309" y="9845"/>
                    <a:pt x="3414" y="10038"/>
                  </a:cubicBezTo>
                  <a:cubicBezTo>
                    <a:pt x="3519" y="10231"/>
                    <a:pt x="3375" y="10143"/>
                    <a:pt x="3306" y="10231"/>
                  </a:cubicBezTo>
                  <a:cubicBezTo>
                    <a:pt x="3237" y="10320"/>
                    <a:pt x="3335" y="10424"/>
                    <a:pt x="3355" y="10483"/>
                  </a:cubicBezTo>
                  <a:cubicBezTo>
                    <a:pt x="3375" y="10542"/>
                    <a:pt x="3267" y="10533"/>
                    <a:pt x="3276" y="10578"/>
                  </a:cubicBezTo>
                  <a:cubicBezTo>
                    <a:pt x="3286" y="10628"/>
                    <a:pt x="3434" y="10647"/>
                    <a:pt x="3440" y="10687"/>
                  </a:cubicBezTo>
                  <a:cubicBezTo>
                    <a:pt x="3450" y="10726"/>
                    <a:pt x="3345" y="10775"/>
                    <a:pt x="3394" y="10850"/>
                  </a:cubicBezTo>
                  <a:cubicBezTo>
                    <a:pt x="3440" y="10926"/>
                    <a:pt x="3558" y="10929"/>
                    <a:pt x="3568" y="11024"/>
                  </a:cubicBezTo>
                  <a:cubicBezTo>
                    <a:pt x="3578" y="11122"/>
                    <a:pt x="3355" y="11132"/>
                    <a:pt x="3362" y="11207"/>
                  </a:cubicBezTo>
                  <a:cubicBezTo>
                    <a:pt x="3371" y="11286"/>
                    <a:pt x="3653" y="11384"/>
                    <a:pt x="3781" y="11528"/>
                  </a:cubicBezTo>
                  <a:cubicBezTo>
                    <a:pt x="3905" y="11673"/>
                    <a:pt x="3896" y="11712"/>
                    <a:pt x="3866" y="11791"/>
                  </a:cubicBezTo>
                  <a:cubicBezTo>
                    <a:pt x="3807" y="11944"/>
                    <a:pt x="3460" y="12082"/>
                    <a:pt x="3381" y="12256"/>
                  </a:cubicBezTo>
                  <a:cubicBezTo>
                    <a:pt x="3303" y="12429"/>
                    <a:pt x="3014" y="12524"/>
                    <a:pt x="2877" y="12662"/>
                  </a:cubicBezTo>
                  <a:cubicBezTo>
                    <a:pt x="2821" y="12724"/>
                    <a:pt x="2769" y="12790"/>
                    <a:pt x="2723" y="12862"/>
                  </a:cubicBezTo>
                  <a:cubicBezTo>
                    <a:pt x="2769" y="12849"/>
                    <a:pt x="2815" y="12832"/>
                    <a:pt x="2860" y="12813"/>
                  </a:cubicBezTo>
                  <a:cubicBezTo>
                    <a:pt x="2868" y="12808"/>
                    <a:pt x="2875" y="12806"/>
                    <a:pt x="2882" y="12806"/>
                  </a:cubicBezTo>
                  <a:cubicBezTo>
                    <a:pt x="2946" y="12806"/>
                    <a:pt x="2996" y="12967"/>
                    <a:pt x="3067" y="13026"/>
                  </a:cubicBezTo>
                  <a:cubicBezTo>
                    <a:pt x="3145" y="13088"/>
                    <a:pt x="3299" y="13029"/>
                    <a:pt x="3355" y="13088"/>
                  </a:cubicBezTo>
                  <a:cubicBezTo>
                    <a:pt x="3389" y="13126"/>
                    <a:pt x="3359" y="13141"/>
                    <a:pt x="3303" y="13141"/>
                  </a:cubicBezTo>
                  <a:cubicBezTo>
                    <a:pt x="3274" y="13141"/>
                    <a:pt x="3238" y="13137"/>
                    <a:pt x="3201" y="13130"/>
                  </a:cubicBezTo>
                  <a:cubicBezTo>
                    <a:pt x="3188" y="13128"/>
                    <a:pt x="3176" y="13127"/>
                    <a:pt x="3164" y="13127"/>
                  </a:cubicBezTo>
                  <a:cubicBezTo>
                    <a:pt x="3081" y="13127"/>
                    <a:pt x="3039" y="13187"/>
                    <a:pt x="2883" y="13238"/>
                  </a:cubicBezTo>
                  <a:cubicBezTo>
                    <a:pt x="2756" y="13281"/>
                    <a:pt x="2769" y="13327"/>
                    <a:pt x="2723" y="13363"/>
                  </a:cubicBezTo>
                  <a:cubicBezTo>
                    <a:pt x="2801" y="13478"/>
                    <a:pt x="2697" y="13494"/>
                    <a:pt x="2657" y="13579"/>
                  </a:cubicBezTo>
                  <a:cubicBezTo>
                    <a:pt x="2615" y="13674"/>
                    <a:pt x="2556" y="13687"/>
                    <a:pt x="2549" y="13746"/>
                  </a:cubicBezTo>
                  <a:cubicBezTo>
                    <a:pt x="2539" y="13805"/>
                    <a:pt x="2562" y="13848"/>
                    <a:pt x="2569" y="13936"/>
                  </a:cubicBezTo>
                  <a:cubicBezTo>
                    <a:pt x="2579" y="14021"/>
                    <a:pt x="2592" y="14038"/>
                    <a:pt x="2641" y="14110"/>
                  </a:cubicBezTo>
                  <a:cubicBezTo>
                    <a:pt x="2693" y="14182"/>
                    <a:pt x="2598" y="14182"/>
                    <a:pt x="2556" y="14218"/>
                  </a:cubicBezTo>
                  <a:cubicBezTo>
                    <a:pt x="2513" y="14254"/>
                    <a:pt x="2539" y="14336"/>
                    <a:pt x="2598" y="14392"/>
                  </a:cubicBezTo>
                  <a:cubicBezTo>
                    <a:pt x="2648" y="14441"/>
                    <a:pt x="2661" y="14513"/>
                    <a:pt x="2634" y="14575"/>
                  </a:cubicBezTo>
                  <a:cubicBezTo>
                    <a:pt x="2615" y="14624"/>
                    <a:pt x="2687" y="14713"/>
                    <a:pt x="2736" y="14762"/>
                  </a:cubicBezTo>
                  <a:cubicBezTo>
                    <a:pt x="2788" y="14814"/>
                    <a:pt x="2782" y="14952"/>
                    <a:pt x="2824" y="14988"/>
                  </a:cubicBezTo>
                  <a:cubicBezTo>
                    <a:pt x="2857" y="15026"/>
                    <a:pt x="2905" y="15046"/>
                    <a:pt x="2954" y="15046"/>
                  </a:cubicBezTo>
                  <a:cubicBezTo>
                    <a:pt x="2969" y="15046"/>
                    <a:pt x="2984" y="15044"/>
                    <a:pt x="2998" y="15040"/>
                  </a:cubicBezTo>
                  <a:cubicBezTo>
                    <a:pt x="3014" y="15036"/>
                    <a:pt x="3029" y="15033"/>
                    <a:pt x="3043" y="15033"/>
                  </a:cubicBezTo>
                  <a:cubicBezTo>
                    <a:pt x="3097" y="15033"/>
                    <a:pt x="3136" y="15067"/>
                    <a:pt x="3165" y="15122"/>
                  </a:cubicBezTo>
                  <a:cubicBezTo>
                    <a:pt x="3181" y="15150"/>
                    <a:pt x="3200" y="15161"/>
                    <a:pt x="3224" y="15161"/>
                  </a:cubicBezTo>
                  <a:cubicBezTo>
                    <a:pt x="3256" y="15161"/>
                    <a:pt x="3294" y="15143"/>
                    <a:pt x="3339" y="15122"/>
                  </a:cubicBezTo>
                  <a:cubicBezTo>
                    <a:pt x="3351" y="15117"/>
                    <a:pt x="3365" y="15114"/>
                    <a:pt x="3381" y="15114"/>
                  </a:cubicBezTo>
                  <a:cubicBezTo>
                    <a:pt x="3471" y="15114"/>
                    <a:pt x="3607" y="15191"/>
                    <a:pt x="3643" y="15207"/>
                  </a:cubicBezTo>
                  <a:cubicBezTo>
                    <a:pt x="3689" y="15230"/>
                    <a:pt x="3666" y="15355"/>
                    <a:pt x="3673" y="15433"/>
                  </a:cubicBezTo>
                  <a:cubicBezTo>
                    <a:pt x="3683" y="15512"/>
                    <a:pt x="3630" y="15617"/>
                    <a:pt x="3709" y="15666"/>
                  </a:cubicBezTo>
                  <a:cubicBezTo>
                    <a:pt x="3791" y="15718"/>
                    <a:pt x="3768" y="15833"/>
                    <a:pt x="3863" y="15872"/>
                  </a:cubicBezTo>
                  <a:cubicBezTo>
                    <a:pt x="3958" y="15908"/>
                    <a:pt x="3994" y="16039"/>
                    <a:pt x="4053" y="16052"/>
                  </a:cubicBezTo>
                  <a:cubicBezTo>
                    <a:pt x="4112" y="16069"/>
                    <a:pt x="4220" y="16154"/>
                    <a:pt x="4233" y="16220"/>
                  </a:cubicBezTo>
                  <a:cubicBezTo>
                    <a:pt x="4246" y="16285"/>
                    <a:pt x="4131" y="16344"/>
                    <a:pt x="4066" y="16374"/>
                  </a:cubicBezTo>
                  <a:cubicBezTo>
                    <a:pt x="4059" y="16377"/>
                    <a:pt x="4050" y="16378"/>
                    <a:pt x="4042" y="16378"/>
                  </a:cubicBezTo>
                  <a:cubicBezTo>
                    <a:pt x="3987" y="16378"/>
                    <a:pt x="3910" y="16322"/>
                    <a:pt x="3863" y="16322"/>
                  </a:cubicBezTo>
                  <a:cubicBezTo>
                    <a:pt x="3851" y="16322"/>
                    <a:pt x="3841" y="16326"/>
                    <a:pt x="3833" y="16334"/>
                  </a:cubicBezTo>
                  <a:cubicBezTo>
                    <a:pt x="3791" y="16387"/>
                    <a:pt x="3850" y="16482"/>
                    <a:pt x="3886" y="16642"/>
                  </a:cubicBezTo>
                  <a:cubicBezTo>
                    <a:pt x="3922" y="16799"/>
                    <a:pt x="3951" y="16816"/>
                    <a:pt x="4023" y="16816"/>
                  </a:cubicBezTo>
                  <a:cubicBezTo>
                    <a:pt x="4095" y="16816"/>
                    <a:pt x="4125" y="16763"/>
                    <a:pt x="4174" y="16734"/>
                  </a:cubicBezTo>
                  <a:cubicBezTo>
                    <a:pt x="4188" y="16726"/>
                    <a:pt x="4208" y="16723"/>
                    <a:pt x="4229" y="16723"/>
                  </a:cubicBezTo>
                  <a:cubicBezTo>
                    <a:pt x="4269" y="16723"/>
                    <a:pt x="4317" y="16733"/>
                    <a:pt x="4355" y="16733"/>
                  </a:cubicBezTo>
                  <a:cubicBezTo>
                    <a:pt x="4370" y="16733"/>
                    <a:pt x="4383" y="16731"/>
                    <a:pt x="4394" y="16727"/>
                  </a:cubicBezTo>
                  <a:cubicBezTo>
                    <a:pt x="4416" y="16717"/>
                    <a:pt x="4463" y="16710"/>
                    <a:pt x="4512" y="16710"/>
                  </a:cubicBezTo>
                  <a:cubicBezTo>
                    <a:pt x="4575" y="16710"/>
                    <a:pt x="4642" y="16722"/>
                    <a:pt x="4662" y="16754"/>
                  </a:cubicBezTo>
                  <a:cubicBezTo>
                    <a:pt x="4698" y="16812"/>
                    <a:pt x="4734" y="16950"/>
                    <a:pt x="4705" y="16999"/>
                  </a:cubicBezTo>
                  <a:cubicBezTo>
                    <a:pt x="4675" y="17048"/>
                    <a:pt x="4741" y="17111"/>
                    <a:pt x="4777" y="17183"/>
                  </a:cubicBezTo>
                  <a:cubicBezTo>
                    <a:pt x="4816" y="17255"/>
                    <a:pt x="4967" y="17219"/>
                    <a:pt x="5019" y="17242"/>
                  </a:cubicBezTo>
                  <a:cubicBezTo>
                    <a:pt x="5068" y="17261"/>
                    <a:pt x="5186" y="17422"/>
                    <a:pt x="5163" y="17494"/>
                  </a:cubicBezTo>
                  <a:cubicBezTo>
                    <a:pt x="5147" y="17546"/>
                    <a:pt x="5192" y="17569"/>
                    <a:pt x="5237" y="17569"/>
                  </a:cubicBezTo>
                  <a:cubicBezTo>
                    <a:pt x="5254" y="17569"/>
                    <a:pt x="5271" y="17566"/>
                    <a:pt x="5285" y="17559"/>
                  </a:cubicBezTo>
                  <a:cubicBezTo>
                    <a:pt x="5292" y="17557"/>
                    <a:pt x="5300" y="17555"/>
                    <a:pt x="5307" y="17555"/>
                  </a:cubicBezTo>
                  <a:cubicBezTo>
                    <a:pt x="5351" y="17555"/>
                    <a:pt x="5395" y="17601"/>
                    <a:pt x="5445" y="17631"/>
                  </a:cubicBezTo>
                  <a:cubicBezTo>
                    <a:pt x="5469" y="17647"/>
                    <a:pt x="5491" y="17654"/>
                    <a:pt x="5513" y="17654"/>
                  </a:cubicBezTo>
                  <a:cubicBezTo>
                    <a:pt x="5546" y="17654"/>
                    <a:pt x="5577" y="17640"/>
                    <a:pt x="5612" y="17618"/>
                  </a:cubicBezTo>
                  <a:cubicBezTo>
                    <a:pt x="5648" y="17596"/>
                    <a:pt x="5698" y="17577"/>
                    <a:pt x="5737" y="17577"/>
                  </a:cubicBezTo>
                  <a:cubicBezTo>
                    <a:pt x="5763" y="17577"/>
                    <a:pt x="5784" y="17585"/>
                    <a:pt x="5796" y="17605"/>
                  </a:cubicBezTo>
                  <a:cubicBezTo>
                    <a:pt x="5825" y="17654"/>
                    <a:pt x="5940" y="17749"/>
                    <a:pt x="5940" y="17779"/>
                  </a:cubicBezTo>
                  <a:cubicBezTo>
                    <a:pt x="5940" y="17808"/>
                    <a:pt x="6120" y="17779"/>
                    <a:pt x="6208" y="17821"/>
                  </a:cubicBezTo>
                  <a:cubicBezTo>
                    <a:pt x="6297" y="17864"/>
                    <a:pt x="6392" y="17844"/>
                    <a:pt x="6484" y="17894"/>
                  </a:cubicBezTo>
                  <a:cubicBezTo>
                    <a:pt x="6579" y="17946"/>
                    <a:pt x="6667" y="17953"/>
                    <a:pt x="6674" y="18011"/>
                  </a:cubicBezTo>
                  <a:cubicBezTo>
                    <a:pt x="6680" y="18067"/>
                    <a:pt x="6579" y="18120"/>
                    <a:pt x="6579" y="18149"/>
                  </a:cubicBezTo>
                  <a:cubicBezTo>
                    <a:pt x="6579" y="18179"/>
                    <a:pt x="6660" y="18198"/>
                    <a:pt x="6660" y="18244"/>
                  </a:cubicBezTo>
                  <a:cubicBezTo>
                    <a:pt x="6660" y="18287"/>
                    <a:pt x="6556" y="18287"/>
                    <a:pt x="6543" y="18326"/>
                  </a:cubicBezTo>
                  <a:cubicBezTo>
                    <a:pt x="6529" y="18362"/>
                    <a:pt x="6602" y="18411"/>
                    <a:pt x="6615" y="18447"/>
                  </a:cubicBezTo>
                  <a:cubicBezTo>
                    <a:pt x="6631" y="18483"/>
                    <a:pt x="6556" y="18608"/>
                    <a:pt x="6556" y="18644"/>
                  </a:cubicBezTo>
                  <a:cubicBezTo>
                    <a:pt x="6556" y="18654"/>
                    <a:pt x="6537" y="18658"/>
                    <a:pt x="6508" y="18658"/>
                  </a:cubicBezTo>
                  <a:cubicBezTo>
                    <a:pt x="6442" y="18658"/>
                    <a:pt x="6324" y="18637"/>
                    <a:pt x="6287" y="18637"/>
                  </a:cubicBezTo>
                  <a:cubicBezTo>
                    <a:pt x="6238" y="18637"/>
                    <a:pt x="6084" y="18804"/>
                    <a:pt x="6035" y="18811"/>
                  </a:cubicBezTo>
                  <a:cubicBezTo>
                    <a:pt x="5992" y="18817"/>
                    <a:pt x="6012" y="18899"/>
                    <a:pt x="6028" y="18968"/>
                  </a:cubicBezTo>
                  <a:cubicBezTo>
                    <a:pt x="6117" y="18949"/>
                    <a:pt x="6207" y="18938"/>
                    <a:pt x="6272" y="18938"/>
                  </a:cubicBezTo>
                  <a:cubicBezTo>
                    <a:pt x="6320" y="18938"/>
                    <a:pt x="6354" y="18944"/>
                    <a:pt x="6362" y="18958"/>
                  </a:cubicBezTo>
                  <a:cubicBezTo>
                    <a:pt x="6392" y="19017"/>
                    <a:pt x="6022" y="19171"/>
                    <a:pt x="5953" y="19197"/>
                  </a:cubicBezTo>
                  <a:cubicBezTo>
                    <a:pt x="5887" y="19220"/>
                    <a:pt x="6084" y="19322"/>
                    <a:pt x="6081" y="19381"/>
                  </a:cubicBezTo>
                  <a:cubicBezTo>
                    <a:pt x="6074" y="19440"/>
                    <a:pt x="5868" y="19453"/>
                    <a:pt x="5887" y="19568"/>
                  </a:cubicBezTo>
                  <a:cubicBezTo>
                    <a:pt x="5907" y="19685"/>
                    <a:pt x="5819" y="19712"/>
                    <a:pt x="5707" y="19712"/>
                  </a:cubicBezTo>
                  <a:cubicBezTo>
                    <a:pt x="5596" y="19712"/>
                    <a:pt x="5566" y="19777"/>
                    <a:pt x="5619" y="19787"/>
                  </a:cubicBezTo>
                  <a:cubicBezTo>
                    <a:pt x="5674" y="19797"/>
                    <a:pt x="5668" y="19941"/>
                    <a:pt x="5878" y="19997"/>
                  </a:cubicBezTo>
                  <a:cubicBezTo>
                    <a:pt x="6084" y="20049"/>
                    <a:pt x="6307" y="20242"/>
                    <a:pt x="6487" y="20436"/>
                  </a:cubicBezTo>
                  <a:cubicBezTo>
                    <a:pt x="6513" y="20462"/>
                    <a:pt x="6539" y="20485"/>
                    <a:pt x="6572" y="20504"/>
                  </a:cubicBezTo>
                  <a:cubicBezTo>
                    <a:pt x="6611" y="20478"/>
                    <a:pt x="6651" y="20459"/>
                    <a:pt x="6697" y="20445"/>
                  </a:cubicBezTo>
                  <a:cubicBezTo>
                    <a:pt x="6707" y="20444"/>
                    <a:pt x="6717" y="20444"/>
                    <a:pt x="6729" y="20444"/>
                  </a:cubicBezTo>
                  <a:cubicBezTo>
                    <a:pt x="6834" y="20444"/>
                    <a:pt x="6995" y="20496"/>
                    <a:pt x="7086" y="20563"/>
                  </a:cubicBezTo>
                  <a:cubicBezTo>
                    <a:pt x="7121" y="20587"/>
                    <a:pt x="7182" y="20593"/>
                    <a:pt x="7251" y="20593"/>
                  </a:cubicBezTo>
                  <a:cubicBezTo>
                    <a:pt x="7333" y="20593"/>
                    <a:pt x="7426" y="20584"/>
                    <a:pt x="7495" y="20584"/>
                  </a:cubicBezTo>
                  <a:cubicBezTo>
                    <a:pt x="7546" y="20584"/>
                    <a:pt x="7584" y="20589"/>
                    <a:pt x="7597" y="20606"/>
                  </a:cubicBezTo>
                  <a:cubicBezTo>
                    <a:pt x="7640" y="20665"/>
                    <a:pt x="7728" y="20737"/>
                    <a:pt x="7800" y="20737"/>
                  </a:cubicBezTo>
                  <a:cubicBezTo>
                    <a:pt x="7866" y="20737"/>
                    <a:pt x="7927" y="20846"/>
                    <a:pt x="7983" y="20846"/>
                  </a:cubicBezTo>
                  <a:cubicBezTo>
                    <a:pt x="7991" y="20846"/>
                    <a:pt x="7999" y="20844"/>
                    <a:pt x="8007" y="20839"/>
                  </a:cubicBezTo>
                  <a:cubicBezTo>
                    <a:pt x="8066" y="20796"/>
                    <a:pt x="8282" y="20796"/>
                    <a:pt x="8341" y="20796"/>
                  </a:cubicBezTo>
                  <a:cubicBezTo>
                    <a:pt x="8397" y="20796"/>
                    <a:pt x="8397" y="20839"/>
                    <a:pt x="8456" y="20839"/>
                  </a:cubicBezTo>
                  <a:cubicBezTo>
                    <a:pt x="8513" y="20839"/>
                    <a:pt x="8515" y="21042"/>
                    <a:pt x="8554" y="21042"/>
                  </a:cubicBezTo>
                  <a:cubicBezTo>
                    <a:pt x="8555" y="21042"/>
                    <a:pt x="8556" y="21042"/>
                    <a:pt x="8557" y="21042"/>
                  </a:cubicBezTo>
                  <a:cubicBezTo>
                    <a:pt x="8559" y="21041"/>
                    <a:pt x="8561" y="21041"/>
                    <a:pt x="8564" y="21041"/>
                  </a:cubicBezTo>
                  <a:cubicBezTo>
                    <a:pt x="8617" y="21041"/>
                    <a:pt x="8768" y="21173"/>
                    <a:pt x="8862" y="21189"/>
                  </a:cubicBezTo>
                  <a:cubicBezTo>
                    <a:pt x="8960" y="21202"/>
                    <a:pt x="9061" y="21363"/>
                    <a:pt x="9103" y="21363"/>
                  </a:cubicBezTo>
                  <a:cubicBezTo>
                    <a:pt x="9105" y="21363"/>
                    <a:pt x="9106" y="21363"/>
                    <a:pt x="9108" y="21363"/>
                  </a:cubicBezTo>
                  <a:cubicBezTo>
                    <a:pt x="9111" y="21362"/>
                    <a:pt x="9114" y="21361"/>
                    <a:pt x="9117" y="21361"/>
                  </a:cubicBezTo>
                  <a:cubicBezTo>
                    <a:pt x="9147" y="21361"/>
                    <a:pt x="9186" y="21392"/>
                    <a:pt x="9218" y="21392"/>
                  </a:cubicBezTo>
                  <a:cubicBezTo>
                    <a:pt x="9233" y="21392"/>
                    <a:pt x="9246" y="21385"/>
                    <a:pt x="9255" y="21363"/>
                  </a:cubicBezTo>
                  <a:cubicBezTo>
                    <a:pt x="9284" y="21291"/>
                    <a:pt x="9425" y="21327"/>
                    <a:pt x="9465" y="21209"/>
                  </a:cubicBezTo>
                  <a:cubicBezTo>
                    <a:pt x="9281" y="20983"/>
                    <a:pt x="9085" y="20734"/>
                    <a:pt x="9088" y="20635"/>
                  </a:cubicBezTo>
                  <a:cubicBezTo>
                    <a:pt x="9098" y="20472"/>
                    <a:pt x="9167" y="20364"/>
                    <a:pt x="8963" y="20190"/>
                  </a:cubicBezTo>
                  <a:cubicBezTo>
                    <a:pt x="8760" y="20016"/>
                    <a:pt x="8983" y="19898"/>
                    <a:pt x="9127" y="19715"/>
                  </a:cubicBezTo>
                  <a:cubicBezTo>
                    <a:pt x="9258" y="19551"/>
                    <a:pt x="9533" y="19479"/>
                    <a:pt x="9707" y="19361"/>
                  </a:cubicBezTo>
                  <a:cubicBezTo>
                    <a:pt x="9674" y="19338"/>
                    <a:pt x="9638" y="19315"/>
                    <a:pt x="9602" y="19299"/>
                  </a:cubicBezTo>
                  <a:cubicBezTo>
                    <a:pt x="9471" y="19240"/>
                    <a:pt x="9429" y="19181"/>
                    <a:pt x="9530" y="19151"/>
                  </a:cubicBezTo>
                  <a:cubicBezTo>
                    <a:pt x="9632" y="19125"/>
                    <a:pt x="9586" y="19066"/>
                    <a:pt x="9484" y="18948"/>
                  </a:cubicBezTo>
                  <a:cubicBezTo>
                    <a:pt x="9383" y="18830"/>
                    <a:pt x="9340" y="18716"/>
                    <a:pt x="9281" y="18716"/>
                  </a:cubicBezTo>
                  <a:cubicBezTo>
                    <a:pt x="9252" y="18716"/>
                    <a:pt x="9216" y="18713"/>
                    <a:pt x="9176" y="18713"/>
                  </a:cubicBezTo>
                  <a:cubicBezTo>
                    <a:pt x="9136" y="18713"/>
                    <a:pt x="9093" y="18716"/>
                    <a:pt x="9049" y="18729"/>
                  </a:cubicBezTo>
                  <a:cubicBezTo>
                    <a:pt x="9038" y="18732"/>
                    <a:pt x="9029" y="18734"/>
                    <a:pt x="9021" y="18734"/>
                  </a:cubicBezTo>
                  <a:cubicBezTo>
                    <a:pt x="8964" y="18734"/>
                    <a:pt x="8978" y="18645"/>
                    <a:pt x="8990" y="18555"/>
                  </a:cubicBezTo>
                  <a:cubicBezTo>
                    <a:pt x="9006" y="18454"/>
                    <a:pt x="8829" y="18470"/>
                    <a:pt x="8803" y="18424"/>
                  </a:cubicBezTo>
                  <a:cubicBezTo>
                    <a:pt x="8773" y="18382"/>
                    <a:pt x="8845" y="18238"/>
                    <a:pt x="8875" y="18221"/>
                  </a:cubicBezTo>
                  <a:cubicBezTo>
                    <a:pt x="8904" y="18205"/>
                    <a:pt x="8990" y="18162"/>
                    <a:pt x="8990" y="18120"/>
                  </a:cubicBezTo>
                  <a:cubicBezTo>
                    <a:pt x="8990" y="18074"/>
                    <a:pt x="8829" y="18061"/>
                    <a:pt x="8888" y="17959"/>
                  </a:cubicBezTo>
                  <a:cubicBezTo>
                    <a:pt x="8947" y="17858"/>
                    <a:pt x="9062" y="17858"/>
                    <a:pt x="9062" y="17753"/>
                  </a:cubicBezTo>
                  <a:cubicBezTo>
                    <a:pt x="9062" y="17677"/>
                    <a:pt x="9110" y="17611"/>
                    <a:pt x="9177" y="17611"/>
                  </a:cubicBezTo>
                  <a:cubicBezTo>
                    <a:pt x="9200" y="17611"/>
                    <a:pt x="9225" y="17619"/>
                    <a:pt x="9252" y="17638"/>
                  </a:cubicBezTo>
                  <a:cubicBezTo>
                    <a:pt x="9343" y="17702"/>
                    <a:pt x="9386" y="17861"/>
                    <a:pt x="9479" y="17861"/>
                  </a:cubicBezTo>
                  <a:cubicBezTo>
                    <a:pt x="9490" y="17861"/>
                    <a:pt x="9501" y="17859"/>
                    <a:pt x="9514" y="17854"/>
                  </a:cubicBezTo>
                  <a:cubicBezTo>
                    <a:pt x="9628" y="17812"/>
                    <a:pt x="9556" y="17710"/>
                    <a:pt x="9543" y="17651"/>
                  </a:cubicBezTo>
                  <a:cubicBezTo>
                    <a:pt x="9527" y="17592"/>
                    <a:pt x="9497" y="17507"/>
                    <a:pt x="9628" y="17478"/>
                  </a:cubicBezTo>
                  <a:cubicBezTo>
                    <a:pt x="9759" y="17448"/>
                    <a:pt x="9704" y="17317"/>
                    <a:pt x="9805" y="17317"/>
                  </a:cubicBezTo>
                  <a:cubicBezTo>
                    <a:pt x="9907" y="17317"/>
                    <a:pt x="10094" y="17186"/>
                    <a:pt x="10153" y="17156"/>
                  </a:cubicBezTo>
                  <a:cubicBezTo>
                    <a:pt x="10202" y="17132"/>
                    <a:pt x="10301" y="17077"/>
                    <a:pt x="10365" y="17077"/>
                  </a:cubicBezTo>
                  <a:cubicBezTo>
                    <a:pt x="10378" y="17077"/>
                    <a:pt x="10389" y="17080"/>
                    <a:pt x="10398" y="17084"/>
                  </a:cubicBezTo>
                  <a:cubicBezTo>
                    <a:pt x="10433" y="17103"/>
                    <a:pt x="10474" y="17137"/>
                    <a:pt x="10511" y="17137"/>
                  </a:cubicBezTo>
                  <a:cubicBezTo>
                    <a:pt x="10534" y="17137"/>
                    <a:pt x="10556" y="17123"/>
                    <a:pt x="10572" y="17084"/>
                  </a:cubicBezTo>
                  <a:cubicBezTo>
                    <a:pt x="10592" y="17040"/>
                    <a:pt x="10636" y="17023"/>
                    <a:pt x="10681" y="17023"/>
                  </a:cubicBezTo>
                  <a:cubicBezTo>
                    <a:pt x="10739" y="17023"/>
                    <a:pt x="10797" y="17051"/>
                    <a:pt x="10804" y="17084"/>
                  </a:cubicBezTo>
                  <a:cubicBezTo>
                    <a:pt x="10821" y="17140"/>
                    <a:pt x="11096" y="17143"/>
                    <a:pt x="11184" y="17199"/>
                  </a:cubicBezTo>
                  <a:cubicBezTo>
                    <a:pt x="11270" y="17258"/>
                    <a:pt x="11460" y="17376"/>
                    <a:pt x="11460" y="17432"/>
                  </a:cubicBezTo>
                  <a:cubicBezTo>
                    <a:pt x="11460" y="17471"/>
                    <a:pt x="11498" y="17524"/>
                    <a:pt x="11523" y="17524"/>
                  </a:cubicBezTo>
                  <a:cubicBezTo>
                    <a:pt x="11536" y="17524"/>
                    <a:pt x="11545" y="17511"/>
                    <a:pt x="11545" y="17478"/>
                  </a:cubicBezTo>
                  <a:cubicBezTo>
                    <a:pt x="11545" y="17430"/>
                    <a:pt x="11561" y="17411"/>
                    <a:pt x="11590" y="17411"/>
                  </a:cubicBezTo>
                  <a:cubicBezTo>
                    <a:pt x="11623" y="17411"/>
                    <a:pt x="11673" y="17437"/>
                    <a:pt x="11735" y="17478"/>
                  </a:cubicBezTo>
                  <a:cubicBezTo>
                    <a:pt x="11782" y="17506"/>
                    <a:pt x="11836" y="17519"/>
                    <a:pt x="11885" y="17519"/>
                  </a:cubicBezTo>
                  <a:cubicBezTo>
                    <a:pt x="11958" y="17519"/>
                    <a:pt x="12022" y="17491"/>
                    <a:pt x="12039" y="17448"/>
                  </a:cubicBezTo>
                  <a:cubicBezTo>
                    <a:pt x="12062" y="17392"/>
                    <a:pt x="12196" y="17327"/>
                    <a:pt x="12290" y="17327"/>
                  </a:cubicBezTo>
                  <a:cubicBezTo>
                    <a:pt x="12319" y="17327"/>
                    <a:pt x="12343" y="17333"/>
                    <a:pt x="12361" y="17346"/>
                  </a:cubicBezTo>
                  <a:cubicBezTo>
                    <a:pt x="12403" y="17380"/>
                    <a:pt x="12431" y="17409"/>
                    <a:pt x="12465" y="17409"/>
                  </a:cubicBezTo>
                  <a:cubicBezTo>
                    <a:pt x="12489" y="17409"/>
                    <a:pt x="12515" y="17395"/>
                    <a:pt x="12551" y="17360"/>
                  </a:cubicBezTo>
                  <a:cubicBezTo>
                    <a:pt x="12590" y="17321"/>
                    <a:pt x="12653" y="17302"/>
                    <a:pt x="12714" y="17302"/>
                  </a:cubicBezTo>
                  <a:cubicBezTo>
                    <a:pt x="12785" y="17302"/>
                    <a:pt x="12852" y="17328"/>
                    <a:pt x="12868" y="17376"/>
                  </a:cubicBezTo>
                  <a:cubicBezTo>
                    <a:pt x="12898" y="17461"/>
                    <a:pt x="12999" y="17478"/>
                    <a:pt x="13088" y="17478"/>
                  </a:cubicBezTo>
                  <a:cubicBezTo>
                    <a:pt x="13164" y="17478"/>
                    <a:pt x="13185" y="17583"/>
                    <a:pt x="13229" y="17583"/>
                  </a:cubicBezTo>
                  <a:cubicBezTo>
                    <a:pt x="13234" y="17583"/>
                    <a:pt x="13239" y="17582"/>
                    <a:pt x="13245" y="17579"/>
                  </a:cubicBezTo>
                  <a:cubicBezTo>
                    <a:pt x="13301" y="17551"/>
                    <a:pt x="13292" y="17417"/>
                    <a:pt x="13352" y="17417"/>
                  </a:cubicBezTo>
                  <a:cubicBezTo>
                    <a:pt x="13356" y="17417"/>
                    <a:pt x="13359" y="17418"/>
                    <a:pt x="13363" y="17419"/>
                  </a:cubicBezTo>
                  <a:cubicBezTo>
                    <a:pt x="13435" y="17432"/>
                    <a:pt x="13494" y="17520"/>
                    <a:pt x="13609" y="17520"/>
                  </a:cubicBezTo>
                  <a:cubicBezTo>
                    <a:pt x="13723" y="17520"/>
                    <a:pt x="13812" y="17491"/>
                    <a:pt x="13812" y="17402"/>
                  </a:cubicBezTo>
                  <a:cubicBezTo>
                    <a:pt x="13812" y="17317"/>
                    <a:pt x="13799" y="17170"/>
                    <a:pt x="13727" y="17170"/>
                  </a:cubicBezTo>
                  <a:cubicBezTo>
                    <a:pt x="13655" y="17170"/>
                    <a:pt x="13582" y="17098"/>
                    <a:pt x="13494" y="17098"/>
                  </a:cubicBezTo>
                  <a:cubicBezTo>
                    <a:pt x="13406" y="17098"/>
                    <a:pt x="13320" y="16953"/>
                    <a:pt x="13406" y="16924"/>
                  </a:cubicBezTo>
                  <a:cubicBezTo>
                    <a:pt x="13494" y="16894"/>
                    <a:pt x="13638" y="16822"/>
                    <a:pt x="13612" y="16750"/>
                  </a:cubicBezTo>
                  <a:cubicBezTo>
                    <a:pt x="13582" y="16678"/>
                    <a:pt x="13553" y="16531"/>
                    <a:pt x="13671" y="16518"/>
                  </a:cubicBezTo>
                  <a:cubicBezTo>
                    <a:pt x="13786" y="16501"/>
                    <a:pt x="14031" y="16501"/>
                    <a:pt x="14018" y="16459"/>
                  </a:cubicBezTo>
                  <a:cubicBezTo>
                    <a:pt x="14005" y="16416"/>
                    <a:pt x="13772" y="16387"/>
                    <a:pt x="13727" y="16315"/>
                  </a:cubicBezTo>
                  <a:cubicBezTo>
                    <a:pt x="13684" y="16242"/>
                    <a:pt x="13671" y="16069"/>
                    <a:pt x="13713" y="16039"/>
                  </a:cubicBezTo>
                  <a:cubicBezTo>
                    <a:pt x="13726" y="16030"/>
                    <a:pt x="13747" y="16027"/>
                    <a:pt x="13773" y="16027"/>
                  </a:cubicBezTo>
                  <a:cubicBezTo>
                    <a:pt x="13813" y="16027"/>
                    <a:pt x="13863" y="16033"/>
                    <a:pt x="13909" y="16033"/>
                  </a:cubicBezTo>
                  <a:cubicBezTo>
                    <a:pt x="13938" y="16033"/>
                    <a:pt x="13966" y="16031"/>
                    <a:pt x="13989" y="16023"/>
                  </a:cubicBezTo>
                  <a:cubicBezTo>
                    <a:pt x="14006" y="16017"/>
                    <a:pt x="14026" y="16015"/>
                    <a:pt x="14050" y="16015"/>
                  </a:cubicBezTo>
                  <a:cubicBezTo>
                    <a:pt x="14098" y="16015"/>
                    <a:pt x="14157" y="16024"/>
                    <a:pt x="14216" y="16024"/>
                  </a:cubicBezTo>
                  <a:cubicBezTo>
                    <a:pt x="14276" y="16024"/>
                    <a:pt x="14335" y="16015"/>
                    <a:pt x="14382" y="15980"/>
                  </a:cubicBezTo>
                  <a:cubicBezTo>
                    <a:pt x="14500" y="15892"/>
                    <a:pt x="14745" y="15879"/>
                    <a:pt x="14876" y="15879"/>
                  </a:cubicBezTo>
                  <a:cubicBezTo>
                    <a:pt x="15007" y="15879"/>
                    <a:pt x="15109" y="15790"/>
                    <a:pt x="15211" y="15777"/>
                  </a:cubicBezTo>
                  <a:cubicBezTo>
                    <a:pt x="15312" y="15761"/>
                    <a:pt x="15604" y="15718"/>
                    <a:pt x="15676" y="15689"/>
                  </a:cubicBezTo>
                  <a:cubicBezTo>
                    <a:pt x="15748" y="15659"/>
                    <a:pt x="16141" y="15604"/>
                    <a:pt x="16154" y="15528"/>
                  </a:cubicBezTo>
                  <a:cubicBezTo>
                    <a:pt x="16167" y="15472"/>
                    <a:pt x="16358" y="15424"/>
                    <a:pt x="16480" y="15424"/>
                  </a:cubicBezTo>
                  <a:cubicBezTo>
                    <a:pt x="16514" y="15424"/>
                    <a:pt x="16543" y="15428"/>
                    <a:pt x="16560" y="15437"/>
                  </a:cubicBezTo>
                  <a:cubicBezTo>
                    <a:pt x="16617" y="15462"/>
                    <a:pt x="16687" y="15483"/>
                    <a:pt x="16748" y="15483"/>
                  </a:cubicBezTo>
                  <a:cubicBezTo>
                    <a:pt x="16772" y="15483"/>
                    <a:pt x="16795" y="15480"/>
                    <a:pt x="16816" y="15473"/>
                  </a:cubicBezTo>
                  <a:cubicBezTo>
                    <a:pt x="16826" y="15468"/>
                    <a:pt x="16839" y="15466"/>
                    <a:pt x="16852" y="15466"/>
                  </a:cubicBezTo>
                  <a:cubicBezTo>
                    <a:pt x="16929" y="15466"/>
                    <a:pt x="17039" y="15534"/>
                    <a:pt x="17025" y="15604"/>
                  </a:cubicBezTo>
                  <a:cubicBezTo>
                    <a:pt x="17012" y="15682"/>
                    <a:pt x="17091" y="15767"/>
                    <a:pt x="17084" y="15833"/>
                  </a:cubicBezTo>
                  <a:cubicBezTo>
                    <a:pt x="17078" y="15899"/>
                    <a:pt x="17002" y="15921"/>
                    <a:pt x="17048" y="15974"/>
                  </a:cubicBezTo>
                  <a:cubicBezTo>
                    <a:pt x="17063" y="15990"/>
                    <a:pt x="17093" y="15997"/>
                    <a:pt x="17129" y="15997"/>
                  </a:cubicBezTo>
                  <a:cubicBezTo>
                    <a:pt x="17205" y="15997"/>
                    <a:pt x="17306" y="15966"/>
                    <a:pt x="17346" y="15921"/>
                  </a:cubicBezTo>
                  <a:cubicBezTo>
                    <a:pt x="17360" y="15906"/>
                    <a:pt x="17374" y="15899"/>
                    <a:pt x="17387" y="15899"/>
                  </a:cubicBezTo>
                  <a:cubicBezTo>
                    <a:pt x="17430" y="15899"/>
                    <a:pt x="17468" y="15964"/>
                    <a:pt x="17468" y="16003"/>
                  </a:cubicBezTo>
                  <a:cubicBezTo>
                    <a:pt x="17468" y="16036"/>
                    <a:pt x="17504" y="16062"/>
                    <a:pt x="17531" y="16062"/>
                  </a:cubicBezTo>
                  <a:cubicBezTo>
                    <a:pt x="17549" y="16062"/>
                    <a:pt x="17563" y="16051"/>
                    <a:pt x="17563" y="16026"/>
                  </a:cubicBezTo>
                  <a:cubicBezTo>
                    <a:pt x="17563" y="16002"/>
                    <a:pt x="17579" y="15992"/>
                    <a:pt x="17601" y="15992"/>
                  </a:cubicBezTo>
                  <a:cubicBezTo>
                    <a:pt x="17639" y="15992"/>
                    <a:pt x="17694" y="16019"/>
                    <a:pt x="17717" y="16046"/>
                  </a:cubicBezTo>
                  <a:cubicBezTo>
                    <a:pt x="17724" y="16056"/>
                    <a:pt x="17736" y="16059"/>
                    <a:pt x="17751" y="16059"/>
                  </a:cubicBezTo>
                  <a:cubicBezTo>
                    <a:pt x="17784" y="16059"/>
                    <a:pt x="17830" y="16041"/>
                    <a:pt x="17860" y="16041"/>
                  </a:cubicBezTo>
                  <a:cubicBezTo>
                    <a:pt x="17878" y="16041"/>
                    <a:pt x="17890" y="16047"/>
                    <a:pt x="17890" y="16069"/>
                  </a:cubicBezTo>
                  <a:cubicBezTo>
                    <a:pt x="17890" y="16141"/>
                    <a:pt x="17684" y="16200"/>
                    <a:pt x="17772" y="16279"/>
                  </a:cubicBezTo>
                  <a:cubicBezTo>
                    <a:pt x="17789" y="16294"/>
                    <a:pt x="17805" y="16300"/>
                    <a:pt x="17820" y="16300"/>
                  </a:cubicBezTo>
                  <a:cubicBezTo>
                    <a:pt x="17875" y="16300"/>
                    <a:pt x="17920" y="16217"/>
                    <a:pt x="17987" y="16217"/>
                  </a:cubicBezTo>
                  <a:cubicBezTo>
                    <a:pt x="17997" y="16217"/>
                    <a:pt x="18007" y="16219"/>
                    <a:pt x="18018" y="16223"/>
                  </a:cubicBezTo>
                  <a:cubicBezTo>
                    <a:pt x="18029" y="16226"/>
                    <a:pt x="18040" y="16228"/>
                    <a:pt x="18052" y="16228"/>
                  </a:cubicBezTo>
                  <a:cubicBezTo>
                    <a:pt x="18155" y="16228"/>
                    <a:pt x="18284" y="16096"/>
                    <a:pt x="18375" y="16075"/>
                  </a:cubicBezTo>
                  <a:cubicBezTo>
                    <a:pt x="18477" y="16052"/>
                    <a:pt x="18585" y="15961"/>
                    <a:pt x="18673" y="15908"/>
                  </a:cubicBezTo>
                  <a:cubicBezTo>
                    <a:pt x="18710" y="15888"/>
                    <a:pt x="18764" y="15878"/>
                    <a:pt x="18811" y="15878"/>
                  </a:cubicBezTo>
                  <a:cubicBezTo>
                    <a:pt x="18875" y="15878"/>
                    <a:pt x="18925" y="15897"/>
                    <a:pt x="18893" y="15931"/>
                  </a:cubicBezTo>
                  <a:cubicBezTo>
                    <a:pt x="18834" y="15990"/>
                    <a:pt x="18768" y="16098"/>
                    <a:pt x="18984" y="16177"/>
                  </a:cubicBezTo>
                  <a:cubicBezTo>
                    <a:pt x="19204" y="16256"/>
                    <a:pt x="19450" y="16678"/>
                    <a:pt x="19587" y="16888"/>
                  </a:cubicBezTo>
                  <a:cubicBezTo>
                    <a:pt x="19728" y="17101"/>
                    <a:pt x="19856" y="17478"/>
                    <a:pt x="19931" y="17478"/>
                  </a:cubicBezTo>
                  <a:cubicBezTo>
                    <a:pt x="20003" y="17478"/>
                    <a:pt x="20026" y="17288"/>
                    <a:pt x="20118" y="17268"/>
                  </a:cubicBezTo>
                  <a:cubicBezTo>
                    <a:pt x="20124" y="17266"/>
                    <a:pt x="20129" y="17266"/>
                    <a:pt x="20134" y="17266"/>
                  </a:cubicBezTo>
                  <a:cubicBezTo>
                    <a:pt x="20220" y="17266"/>
                    <a:pt x="20278" y="17426"/>
                    <a:pt x="20373" y="17448"/>
                  </a:cubicBezTo>
                  <a:cubicBezTo>
                    <a:pt x="20454" y="17466"/>
                    <a:pt x="20557" y="17507"/>
                    <a:pt x="20637" y="17507"/>
                  </a:cubicBezTo>
                  <a:cubicBezTo>
                    <a:pt x="20658" y="17507"/>
                    <a:pt x="20677" y="17504"/>
                    <a:pt x="20694" y="17497"/>
                  </a:cubicBezTo>
                  <a:cubicBezTo>
                    <a:pt x="20761" y="17472"/>
                    <a:pt x="20901" y="17398"/>
                    <a:pt x="20984" y="17398"/>
                  </a:cubicBezTo>
                  <a:cubicBezTo>
                    <a:pt x="20999" y="17398"/>
                    <a:pt x="21012" y="17400"/>
                    <a:pt x="21022" y="17405"/>
                  </a:cubicBezTo>
                  <a:cubicBezTo>
                    <a:pt x="21088" y="17441"/>
                    <a:pt x="21173" y="17441"/>
                    <a:pt x="21232" y="17579"/>
                  </a:cubicBezTo>
                  <a:cubicBezTo>
                    <a:pt x="21291" y="17717"/>
                    <a:pt x="21376" y="17746"/>
                    <a:pt x="21435" y="17746"/>
                  </a:cubicBezTo>
                  <a:cubicBezTo>
                    <a:pt x="21497" y="17746"/>
                    <a:pt x="21507" y="17812"/>
                    <a:pt x="21507" y="17867"/>
                  </a:cubicBezTo>
                  <a:cubicBezTo>
                    <a:pt x="21507" y="17926"/>
                    <a:pt x="21612" y="18005"/>
                    <a:pt x="21671" y="18005"/>
                  </a:cubicBezTo>
                  <a:cubicBezTo>
                    <a:pt x="21726" y="18005"/>
                    <a:pt x="21884" y="17985"/>
                    <a:pt x="21933" y="17956"/>
                  </a:cubicBezTo>
                  <a:cubicBezTo>
                    <a:pt x="21958" y="17940"/>
                    <a:pt x="21987" y="17923"/>
                    <a:pt x="22010" y="17923"/>
                  </a:cubicBezTo>
                  <a:cubicBezTo>
                    <a:pt x="22028" y="17923"/>
                    <a:pt x="22043" y="17935"/>
                    <a:pt x="22047" y="17966"/>
                  </a:cubicBezTo>
                  <a:cubicBezTo>
                    <a:pt x="22057" y="18034"/>
                    <a:pt x="22146" y="18139"/>
                    <a:pt x="22205" y="18139"/>
                  </a:cubicBezTo>
                  <a:cubicBezTo>
                    <a:pt x="22242" y="18139"/>
                    <a:pt x="22307" y="18161"/>
                    <a:pt x="22348" y="18161"/>
                  </a:cubicBezTo>
                  <a:cubicBezTo>
                    <a:pt x="22369" y="18161"/>
                    <a:pt x="22385" y="18156"/>
                    <a:pt x="22388" y="18139"/>
                  </a:cubicBezTo>
                  <a:cubicBezTo>
                    <a:pt x="22398" y="18090"/>
                    <a:pt x="22552" y="18064"/>
                    <a:pt x="22611" y="18054"/>
                  </a:cubicBezTo>
                  <a:cubicBezTo>
                    <a:pt x="22670" y="18044"/>
                    <a:pt x="22873" y="18005"/>
                    <a:pt x="22909" y="17916"/>
                  </a:cubicBezTo>
                  <a:cubicBezTo>
                    <a:pt x="22948" y="17828"/>
                    <a:pt x="23115" y="17831"/>
                    <a:pt x="23161" y="17772"/>
                  </a:cubicBezTo>
                  <a:cubicBezTo>
                    <a:pt x="23210" y="17713"/>
                    <a:pt x="23348" y="17684"/>
                    <a:pt x="23374" y="17628"/>
                  </a:cubicBezTo>
                  <a:cubicBezTo>
                    <a:pt x="23404" y="17569"/>
                    <a:pt x="23580" y="17579"/>
                    <a:pt x="23597" y="17530"/>
                  </a:cubicBezTo>
                  <a:cubicBezTo>
                    <a:pt x="23611" y="17495"/>
                    <a:pt x="23687" y="17480"/>
                    <a:pt x="23755" y="17480"/>
                  </a:cubicBezTo>
                  <a:cubicBezTo>
                    <a:pt x="23783" y="17480"/>
                    <a:pt x="23809" y="17483"/>
                    <a:pt x="23829" y="17487"/>
                  </a:cubicBezTo>
                  <a:cubicBezTo>
                    <a:pt x="23894" y="17506"/>
                    <a:pt x="24195" y="17567"/>
                    <a:pt x="24272" y="17567"/>
                  </a:cubicBezTo>
                  <a:cubicBezTo>
                    <a:pt x="24277" y="17567"/>
                    <a:pt x="24282" y="17567"/>
                    <a:pt x="24285" y="17566"/>
                  </a:cubicBezTo>
                  <a:cubicBezTo>
                    <a:pt x="24286" y="17566"/>
                    <a:pt x="24287" y="17566"/>
                    <a:pt x="24289" y="17566"/>
                  </a:cubicBezTo>
                  <a:cubicBezTo>
                    <a:pt x="24334" y="17566"/>
                    <a:pt x="24345" y="17740"/>
                    <a:pt x="24393" y="17749"/>
                  </a:cubicBezTo>
                  <a:cubicBezTo>
                    <a:pt x="24433" y="17758"/>
                    <a:pt x="24574" y="17865"/>
                    <a:pt x="24641" y="17865"/>
                  </a:cubicBezTo>
                  <a:cubicBezTo>
                    <a:pt x="24651" y="17865"/>
                    <a:pt x="24659" y="17862"/>
                    <a:pt x="24665" y="17858"/>
                  </a:cubicBezTo>
                  <a:cubicBezTo>
                    <a:pt x="24708" y="17826"/>
                    <a:pt x="24760" y="17809"/>
                    <a:pt x="24812" y="17809"/>
                  </a:cubicBezTo>
                  <a:cubicBezTo>
                    <a:pt x="24851" y="17809"/>
                    <a:pt x="24890" y="17818"/>
                    <a:pt x="24927" y="17838"/>
                  </a:cubicBezTo>
                  <a:cubicBezTo>
                    <a:pt x="24996" y="17881"/>
                    <a:pt x="25066" y="17932"/>
                    <a:pt x="25115" y="17932"/>
                  </a:cubicBezTo>
                  <a:cubicBezTo>
                    <a:pt x="25133" y="17932"/>
                    <a:pt x="25149" y="17925"/>
                    <a:pt x="25159" y="17907"/>
                  </a:cubicBezTo>
                  <a:cubicBezTo>
                    <a:pt x="25195" y="17838"/>
                    <a:pt x="25399" y="17808"/>
                    <a:pt x="25428" y="17769"/>
                  </a:cubicBezTo>
                  <a:cubicBezTo>
                    <a:pt x="25458" y="17733"/>
                    <a:pt x="25487" y="17615"/>
                    <a:pt x="25438" y="17576"/>
                  </a:cubicBezTo>
                  <a:cubicBezTo>
                    <a:pt x="25389" y="17536"/>
                    <a:pt x="25343" y="17383"/>
                    <a:pt x="25323" y="17304"/>
                  </a:cubicBezTo>
                  <a:cubicBezTo>
                    <a:pt x="25304" y="17229"/>
                    <a:pt x="25438" y="17209"/>
                    <a:pt x="25458" y="17140"/>
                  </a:cubicBezTo>
                  <a:cubicBezTo>
                    <a:pt x="25477" y="17075"/>
                    <a:pt x="25595" y="17065"/>
                    <a:pt x="25631" y="17025"/>
                  </a:cubicBezTo>
                  <a:cubicBezTo>
                    <a:pt x="25667" y="16990"/>
                    <a:pt x="25678" y="16915"/>
                    <a:pt x="25731" y="16915"/>
                  </a:cubicBezTo>
                  <a:cubicBezTo>
                    <a:pt x="25736" y="16915"/>
                    <a:pt x="25742" y="16915"/>
                    <a:pt x="25749" y="16917"/>
                  </a:cubicBezTo>
                  <a:cubicBezTo>
                    <a:pt x="25818" y="16937"/>
                    <a:pt x="25962" y="16986"/>
                    <a:pt x="25992" y="17016"/>
                  </a:cubicBezTo>
                  <a:cubicBezTo>
                    <a:pt x="26021" y="17045"/>
                    <a:pt x="26126" y="17065"/>
                    <a:pt x="26195" y="17065"/>
                  </a:cubicBezTo>
                  <a:cubicBezTo>
                    <a:pt x="26263" y="17065"/>
                    <a:pt x="26368" y="17120"/>
                    <a:pt x="26437" y="17160"/>
                  </a:cubicBezTo>
                  <a:cubicBezTo>
                    <a:pt x="26506" y="17199"/>
                    <a:pt x="26719" y="17202"/>
                    <a:pt x="26758" y="17258"/>
                  </a:cubicBezTo>
                  <a:cubicBezTo>
                    <a:pt x="26797" y="17314"/>
                    <a:pt x="26748" y="17481"/>
                    <a:pt x="26797" y="17540"/>
                  </a:cubicBezTo>
                  <a:cubicBezTo>
                    <a:pt x="26839" y="17590"/>
                    <a:pt x="26938" y="17698"/>
                    <a:pt x="26986" y="17698"/>
                  </a:cubicBezTo>
                  <a:cubicBezTo>
                    <a:pt x="26992" y="17698"/>
                    <a:pt x="26997" y="17697"/>
                    <a:pt x="27001" y="17694"/>
                  </a:cubicBezTo>
                  <a:cubicBezTo>
                    <a:pt x="27005" y="17691"/>
                    <a:pt x="27011" y="17689"/>
                    <a:pt x="27018" y="17689"/>
                  </a:cubicBezTo>
                  <a:cubicBezTo>
                    <a:pt x="27078" y="17689"/>
                    <a:pt x="27218" y="17779"/>
                    <a:pt x="27284" y="17779"/>
                  </a:cubicBezTo>
                  <a:cubicBezTo>
                    <a:pt x="27287" y="17779"/>
                    <a:pt x="27289" y="17779"/>
                    <a:pt x="27292" y="17779"/>
                  </a:cubicBezTo>
                  <a:cubicBezTo>
                    <a:pt x="27361" y="17769"/>
                    <a:pt x="27466" y="17664"/>
                    <a:pt x="27525" y="17664"/>
                  </a:cubicBezTo>
                  <a:cubicBezTo>
                    <a:pt x="27578" y="17664"/>
                    <a:pt x="27735" y="17624"/>
                    <a:pt x="27805" y="17624"/>
                  </a:cubicBezTo>
                  <a:cubicBezTo>
                    <a:pt x="27812" y="17624"/>
                    <a:pt x="27818" y="17624"/>
                    <a:pt x="27823" y="17625"/>
                  </a:cubicBezTo>
                  <a:cubicBezTo>
                    <a:pt x="27875" y="17634"/>
                    <a:pt x="28050" y="17697"/>
                    <a:pt x="28108" y="17697"/>
                  </a:cubicBezTo>
                  <a:cubicBezTo>
                    <a:pt x="28115" y="17697"/>
                    <a:pt x="28121" y="17696"/>
                    <a:pt x="28124" y="17694"/>
                  </a:cubicBezTo>
                  <a:cubicBezTo>
                    <a:pt x="28130" y="17690"/>
                    <a:pt x="28144" y="17688"/>
                    <a:pt x="28161" y="17688"/>
                  </a:cubicBezTo>
                  <a:cubicBezTo>
                    <a:pt x="28227" y="17688"/>
                    <a:pt x="28353" y="17716"/>
                    <a:pt x="28376" y="17763"/>
                  </a:cubicBezTo>
                  <a:cubicBezTo>
                    <a:pt x="28406" y="17818"/>
                    <a:pt x="28648" y="17818"/>
                    <a:pt x="28648" y="17887"/>
                  </a:cubicBezTo>
                  <a:cubicBezTo>
                    <a:pt x="28648" y="17956"/>
                    <a:pt x="28783" y="17995"/>
                    <a:pt x="28822" y="18070"/>
                  </a:cubicBezTo>
                  <a:cubicBezTo>
                    <a:pt x="28861" y="18149"/>
                    <a:pt x="29179" y="18100"/>
                    <a:pt x="29238" y="18149"/>
                  </a:cubicBezTo>
                  <a:cubicBezTo>
                    <a:pt x="29266" y="18172"/>
                    <a:pt x="29362" y="18182"/>
                    <a:pt x="29458" y="18182"/>
                  </a:cubicBezTo>
                  <a:cubicBezTo>
                    <a:pt x="29564" y="18182"/>
                    <a:pt x="29668" y="18170"/>
                    <a:pt x="29674" y="18149"/>
                  </a:cubicBezTo>
                  <a:cubicBezTo>
                    <a:pt x="29683" y="18110"/>
                    <a:pt x="30034" y="18090"/>
                    <a:pt x="30100" y="18041"/>
                  </a:cubicBezTo>
                  <a:cubicBezTo>
                    <a:pt x="30168" y="17995"/>
                    <a:pt x="30352" y="18011"/>
                    <a:pt x="30362" y="17946"/>
                  </a:cubicBezTo>
                  <a:cubicBezTo>
                    <a:pt x="30371" y="17877"/>
                    <a:pt x="30545" y="17828"/>
                    <a:pt x="30624" y="17772"/>
                  </a:cubicBezTo>
                  <a:cubicBezTo>
                    <a:pt x="30659" y="17746"/>
                    <a:pt x="30740" y="17733"/>
                    <a:pt x="30821" y="17733"/>
                  </a:cubicBezTo>
                  <a:cubicBezTo>
                    <a:pt x="30920" y="17733"/>
                    <a:pt x="31019" y="17753"/>
                    <a:pt x="31030" y="17789"/>
                  </a:cubicBezTo>
                  <a:cubicBezTo>
                    <a:pt x="31044" y="17837"/>
                    <a:pt x="31139" y="17861"/>
                    <a:pt x="31221" y="17861"/>
                  </a:cubicBezTo>
                  <a:cubicBezTo>
                    <a:pt x="31256" y="17861"/>
                    <a:pt x="31289" y="17857"/>
                    <a:pt x="31312" y="17848"/>
                  </a:cubicBezTo>
                  <a:cubicBezTo>
                    <a:pt x="31329" y="17841"/>
                    <a:pt x="31353" y="17838"/>
                    <a:pt x="31380" y="17838"/>
                  </a:cubicBezTo>
                  <a:cubicBezTo>
                    <a:pt x="31472" y="17838"/>
                    <a:pt x="31600" y="17873"/>
                    <a:pt x="31623" y="17926"/>
                  </a:cubicBezTo>
                  <a:cubicBezTo>
                    <a:pt x="31647" y="17980"/>
                    <a:pt x="31807" y="18017"/>
                    <a:pt x="31896" y="18017"/>
                  </a:cubicBezTo>
                  <a:cubicBezTo>
                    <a:pt x="31915" y="18017"/>
                    <a:pt x="31930" y="18015"/>
                    <a:pt x="31941" y="18011"/>
                  </a:cubicBezTo>
                  <a:cubicBezTo>
                    <a:pt x="32000" y="17992"/>
                    <a:pt x="32183" y="17858"/>
                    <a:pt x="32252" y="17848"/>
                  </a:cubicBezTo>
                  <a:cubicBezTo>
                    <a:pt x="32321" y="17841"/>
                    <a:pt x="32416" y="17772"/>
                    <a:pt x="32396" y="17704"/>
                  </a:cubicBezTo>
                  <a:cubicBezTo>
                    <a:pt x="32376" y="17635"/>
                    <a:pt x="32533" y="17441"/>
                    <a:pt x="32553" y="17366"/>
                  </a:cubicBezTo>
                  <a:cubicBezTo>
                    <a:pt x="32570" y="17288"/>
                    <a:pt x="32707" y="17075"/>
                    <a:pt x="32756" y="17055"/>
                  </a:cubicBezTo>
                  <a:cubicBezTo>
                    <a:pt x="32805" y="17035"/>
                    <a:pt x="32910" y="16947"/>
                    <a:pt x="32900" y="16891"/>
                  </a:cubicBezTo>
                  <a:cubicBezTo>
                    <a:pt x="32891" y="16835"/>
                    <a:pt x="32861" y="16659"/>
                    <a:pt x="32805" y="16659"/>
                  </a:cubicBezTo>
                  <a:cubicBezTo>
                    <a:pt x="32800" y="16659"/>
                    <a:pt x="32794" y="16659"/>
                    <a:pt x="32788" y="16659"/>
                  </a:cubicBezTo>
                  <a:cubicBezTo>
                    <a:pt x="32731" y="16659"/>
                    <a:pt x="32655" y="16651"/>
                    <a:pt x="32776" y="16485"/>
                  </a:cubicBezTo>
                  <a:cubicBezTo>
                    <a:pt x="32863" y="16365"/>
                    <a:pt x="32997" y="16345"/>
                    <a:pt x="33090" y="16345"/>
                  </a:cubicBezTo>
                  <a:cubicBezTo>
                    <a:pt x="33140" y="16345"/>
                    <a:pt x="33178" y="16351"/>
                    <a:pt x="33192" y="16351"/>
                  </a:cubicBezTo>
                  <a:cubicBezTo>
                    <a:pt x="33224" y="16351"/>
                    <a:pt x="33436" y="16299"/>
                    <a:pt x="33586" y="16299"/>
                  </a:cubicBezTo>
                  <a:cubicBezTo>
                    <a:pt x="33621" y="16299"/>
                    <a:pt x="33652" y="16301"/>
                    <a:pt x="33677" y="16308"/>
                  </a:cubicBezTo>
                  <a:cubicBezTo>
                    <a:pt x="33722" y="16320"/>
                    <a:pt x="33761" y="16322"/>
                    <a:pt x="33800" y="16322"/>
                  </a:cubicBezTo>
                  <a:cubicBezTo>
                    <a:pt x="33816" y="16322"/>
                    <a:pt x="33833" y="16321"/>
                    <a:pt x="33849" y="16321"/>
                  </a:cubicBezTo>
                  <a:cubicBezTo>
                    <a:pt x="33908" y="16321"/>
                    <a:pt x="33968" y="16326"/>
                    <a:pt x="34044" y="16367"/>
                  </a:cubicBezTo>
                  <a:cubicBezTo>
                    <a:pt x="34191" y="16442"/>
                    <a:pt x="34394" y="16413"/>
                    <a:pt x="34443" y="16482"/>
                  </a:cubicBezTo>
                  <a:cubicBezTo>
                    <a:pt x="34492" y="16550"/>
                    <a:pt x="34686" y="16609"/>
                    <a:pt x="34656" y="16724"/>
                  </a:cubicBezTo>
                  <a:cubicBezTo>
                    <a:pt x="34627" y="16842"/>
                    <a:pt x="34761" y="16773"/>
                    <a:pt x="34810" y="17025"/>
                  </a:cubicBezTo>
                  <a:cubicBezTo>
                    <a:pt x="34859" y="17278"/>
                    <a:pt x="34974" y="17297"/>
                    <a:pt x="35004" y="17412"/>
                  </a:cubicBezTo>
                  <a:cubicBezTo>
                    <a:pt x="35033" y="17530"/>
                    <a:pt x="35187" y="17740"/>
                    <a:pt x="35167" y="17808"/>
                  </a:cubicBezTo>
                  <a:cubicBezTo>
                    <a:pt x="35148" y="17880"/>
                    <a:pt x="35128" y="17982"/>
                    <a:pt x="35295" y="17995"/>
                  </a:cubicBezTo>
                  <a:cubicBezTo>
                    <a:pt x="35447" y="18004"/>
                    <a:pt x="35557" y="18112"/>
                    <a:pt x="35603" y="18112"/>
                  </a:cubicBezTo>
                  <a:cubicBezTo>
                    <a:pt x="35607" y="18112"/>
                    <a:pt x="35610" y="18111"/>
                    <a:pt x="35613" y="18110"/>
                  </a:cubicBezTo>
                  <a:cubicBezTo>
                    <a:pt x="35617" y="18107"/>
                    <a:pt x="35624" y="18106"/>
                    <a:pt x="35632" y="18106"/>
                  </a:cubicBezTo>
                  <a:cubicBezTo>
                    <a:pt x="35696" y="18106"/>
                    <a:pt x="35856" y="18170"/>
                    <a:pt x="35940" y="18254"/>
                  </a:cubicBezTo>
                  <a:cubicBezTo>
                    <a:pt x="36035" y="18352"/>
                    <a:pt x="36183" y="18303"/>
                    <a:pt x="36173" y="18411"/>
                  </a:cubicBezTo>
                  <a:cubicBezTo>
                    <a:pt x="36163" y="18516"/>
                    <a:pt x="36252" y="18604"/>
                    <a:pt x="36242" y="18690"/>
                  </a:cubicBezTo>
                  <a:cubicBezTo>
                    <a:pt x="36233" y="18767"/>
                    <a:pt x="36378" y="18821"/>
                    <a:pt x="36505" y="18821"/>
                  </a:cubicBezTo>
                  <a:cubicBezTo>
                    <a:pt x="36524" y="18821"/>
                    <a:pt x="36542" y="18820"/>
                    <a:pt x="36560" y="18817"/>
                  </a:cubicBezTo>
                  <a:cubicBezTo>
                    <a:pt x="36579" y="18815"/>
                    <a:pt x="36598" y="18814"/>
                    <a:pt x="36616" y="18814"/>
                  </a:cubicBezTo>
                  <a:cubicBezTo>
                    <a:pt x="36661" y="18814"/>
                    <a:pt x="36700" y="18820"/>
                    <a:pt x="36735" y="18820"/>
                  </a:cubicBezTo>
                  <a:cubicBezTo>
                    <a:pt x="36783" y="18820"/>
                    <a:pt x="36822" y="18808"/>
                    <a:pt x="36851" y="18749"/>
                  </a:cubicBezTo>
                  <a:cubicBezTo>
                    <a:pt x="36910" y="18634"/>
                    <a:pt x="37103" y="18680"/>
                    <a:pt x="37172" y="18634"/>
                  </a:cubicBezTo>
                  <a:cubicBezTo>
                    <a:pt x="37204" y="18610"/>
                    <a:pt x="37271" y="18583"/>
                    <a:pt x="37329" y="18583"/>
                  </a:cubicBezTo>
                  <a:cubicBezTo>
                    <a:pt x="37389" y="18583"/>
                    <a:pt x="37439" y="18611"/>
                    <a:pt x="37434" y="18699"/>
                  </a:cubicBezTo>
                  <a:cubicBezTo>
                    <a:pt x="37424" y="18876"/>
                    <a:pt x="37539" y="18912"/>
                    <a:pt x="37441" y="18971"/>
                  </a:cubicBezTo>
                  <a:cubicBezTo>
                    <a:pt x="37346" y="19030"/>
                    <a:pt x="37297" y="19283"/>
                    <a:pt x="37267" y="19387"/>
                  </a:cubicBezTo>
                  <a:cubicBezTo>
                    <a:pt x="37238" y="19495"/>
                    <a:pt x="37094" y="19525"/>
                    <a:pt x="37074" y="19640"/>
                  </a:cubicBezTo>
                  <a:cubicBezTo>
                    <a:pt x="37054" y="19758"/>
                    <a:pt x="36920" y="19767"/>
                    <a:pt x="36920" y="19853"/>
                  </a:cubicBezTo>
                  <a:cubicBezTo>
                    <a:pt x="36920" y="19894"/>
                    <a:pt x="36877" y="19912"/>
                    <a:pt x="36822" y="19912"/>
                  </a:cubicBezTo>
                  <a:cubicBezTo>
                    <a:pt x="36759" y="19912"/>
                    <a:pt x="36681" y="19889"/>
                    <a:pt x="36628" y="19853"/>
                  </a:cubicBezTo>
                  <a:cubicBezTo>
                    <a:pt x="36614" y="19843"/>
                    <a:pt x="36600" y="19839"/>
                    <a:pt x="36586" y="19839"/>
                  </a:cubicBezTo>
                  <a:cubicBezTo>
                    <a:pt x="36503" y="19839"/>
                    <a:pt x="36424" y="19980"/>
                    <a:pt x="36356" y="19980"/>
                  </a:cubicBezTo>
                  <a:cubicBezTo>
                    <a:pt x="36281" y="19980"/>
                    <a:pt x="36291" y="20144"/>
                    <a:pt x="36307" y="20213"/>
                  </a:cubicBezTo>
                  <a:cubicBezTo>
                    <a:pt x="36327" y="20282"/>
                    <a:pt x="36281" y="20367"/>
                    <a:pt x="36327" y="20482"/>
                  </a:cubicBezTo>
                  <a:cubicBezTo>
                    <a:pt x="36353" y="20544"/>
                    <a:pt x="36340" y="20665"/>
                    <a:pt x="36350" y="20796"/>
                  </a:cubicBezTo>
                  <a:cubicBezTo>
                    <a:pt x="36468" y="20711"/>
                    <a:pt x="36576" y="20649"/>
                    <a:pt x="36625" y="20649"/>
                  </a:cubicBezTo>
                  <a:cubicBezTo>
                    <a:pt x="36746" y="20649"/>
                    <a:pt x="36868" y="20855"/>
                    <a:pt x="37002" y="20862"/>
                  </a:cubicBezTo>
                  <a:cubicBezTo>
                    <a:pt x="37002" y="20862"/>
                    <a:pt x="37003" y="20862"/>
                    <a:pt x="37003" y="20862"/>
                  </a:cubicBezTo>
                  <a:cubicBezTo>
                    <a:pt x="37141" y="20862"/>
                    <a:pt x="37752" y="20455"/>
                    <a:pt x="37759" y="20387"/>
                  </a:cubicBezTo>
                  <a:cubicBezTo>
                    <a:pt x="37762" y="20318"/>
                    <a:pt x="38119" y="19974"/>
                    <a:pt x="38289" y="19794"/>
                  </a:cubicBezTo>
                  <a:cubicBezTo>
                    <a:pt x="38460" y="19617"/>
                    <a:pt x="38682" y="19355"/>
                    <a:pt x="38771" y="19151"/>
                  </a:cubicBezTo>
                  <a:cubicBezTo>
                    <a:pt x="38823" y="19027"/>
                    <a:pt x="39059" y="18781"/>
                    <a:pt x="39118" y="18686"/>
                  </a:cubicBezTo>
                  <a:cubicBezTo>
                    <a:pt x="39177" y="18591"/>
                    <a:pt x="39213" y="18578"/>
                    <a:pt x="39321" y="18352"/>
                  </a:cubicBezTo>
                  <a:cubicBezTo>
                    <a:pt x="39429" y="18123"/>
                    <a:pt x="39429" y="17530"/>
                    <a:pt x="39462" y="17491"/>
                  </a:cubicBezTo>
                  <a:cubicBezTo>
                    <a:pt x="39495" y="17451"/>
                    <a:pt x="39478" y="17350"/>
                    <a:pt x="39524" y="17284"/>
                  </a:cubicBezTo>
                  <a:cubicBezTo>
                    <a:pt x="39573" y="17219"/>
                    <a:pt x="39550" y="17134"/>
                    <a:pt x="39649" y="17052"/>
                  </a:cubicBezTo>
                  <a:cubicBezTo>
                    <a:pt x="39747" y="16970"/>
                    <a:pt x="39727" y="16898"/>
                    <a:pt x="39701" y="16835"/>
                  </a:cubicBezTo>
                  <a:cubicBezTo>
                    <a:pt x="39678" y="16770"/>
                    <a:pt x="39708" y="16629"/>
                    <a:pt x="39681" y="16590"/>
                  </a:cubicBezTo>
                  <a:cubicBezTo>
                    <a:pt x="39659" y="16547"/>
                    <a:pt x="39665" y="16524"/>
                    <a:pt x="39721" y="16491"/>
                  </a:cubicBezTo>
                  <a:cubicBezTo>
                    <a:pt x="39780" y="16459"/>
                    <a:pt x="39681" y="16370"/>
                    <a:pt x="39600" y="16331"/>
                  </a:cubicBezTo>
                  <a:cubicBezTo>
                    <a:pt x="39518" y="16295"/>
                    <a:pt x="39413" y="16259"/>
                    <a:pt x="39403" y="16167"/>
                  </a:cubicBezTo>
                  <a:cubicBezTo>
                    <a:pt x="39394" y="16079"/>
                    <a:pt x="39264" y="15973"/>
                    <a:pt x="39158" y="15973"/>
                  </a:cubicBezTo>
                  <a:cubicBezTo>
                    <a:pt x="39153" y="15973"/>
                    <a:pt x="39149" y="15973"/>
                    <a:pt x="39144" y="15974"/>
                  </a:cubicBezTo>
                  <a:cubicBezTo>
                    <a:pt x="39134" y="15975"/>
                    <a:pt x="39124" y="15976"/>
                    <a:pt x="39113" y="15976"/>
                  </a:cubicBezTo>
                  <a:cubicBezTo>
                    <a:pt x="39043" y="15976"/>
                    <a:pt x="38953" y="15955"/>
                    <a:pt x="38901" y="15955"/>
                  </a:cubicBezTo>
                  <a:cubicBezTo>
                    <a:pt x="38872" y="15955"/>
                    <a:pt x="38855" y="15962"/>
                    <a:pt x="38863" y="15984"/>
                  </a:cubicBezTo>
                  <a:cubicBezTo>
                    <a:pt x="38886" y="16045"/>
                    <a:pt x="38863" y="16098"/>
                    <a:pt x="38818" y="16098"/>
                  </a:cubicBezTo>
                  <a:cubicBezTo>
                    <a:pt x="38813" y="16098"/>
                    <a:pt x="38807" y="16097"/>
                    <a:pt x="38800" y="16095"/>
                  </a:cubicBezTo>
                  <a:cubicBezTo>
                    <a:pt x="38794" y="16094"/>
                    <a:pt x="38788" y="16093"/>
                    <a:pt x="38783" y="16093"/>
                  </a:cubicBezTo>
                  <a:cubicBezTo>
                    <a:pt x="38742" y="16093"/>
                    <a:pt x="38717" y="16136"/>
                    <a:pt x="38659" y="16223"/>
                  </a:cubicBezTo>
                  <a:cubicBezTo>
                    <a:pt x="38626" y="16273"/>
                    <a:pt x="38548" y="16300"/>
                    <a:pt x="38497" y="16300"/>
                  </a:cubicBezTo>
                  <a:cubicBezTo>
                    <a:pt x="38452" y="16300"/>
                    <a:pt x="38428" y="16279"/>
                    <a:pt x="38476" y="16236"/>
                  </a:cubicBezTo>
                  <a:cubicBezTo>
                    <a:pt x="38578" y="16144"/>
                    <a:pt x="38443" y="16141"/>
                    <a:pt x="38463" y="16043"/>
                  </a:cubicBezTo>
                  <a:cubicBezTo>
                    <a:pt x="38476" y="15966"/>
                    <a:pt x="38530" y="15892"/>
                    <a:pt x="38501" y="15892"/>
                  </a:cubicBezTo>
                  <a:cubicBezTo>
                    <a:pt x="38493" y="15892"/>
                    <a:pt x="38478" y="15898"/>
                    <a:pt x="38453" y="15912"/>
                  </a:cubicBezTo>
                  <a:cubicBezTo>
                    <a:pt x="38342" y="15974"/>
                    <a:pt x="38342" y="16125"/>
                    <a:pt x="38247" y="16144"/>
                  </a:cubicBezTo>
                  <a:cubicBezTo>
                    <a:pt x="38244" y="16145"/>
                    <a:pt x="38241" y="16145"/>
                    <a:pt x="38238" y="16145"/>
                  </a:cubicBezTo>
                  <a:cubicBezTo>
                    <a:pt x="38157" y="16145"/>
                    <a:pt x="38185" y="15880"/>
                    <a:pt x="38207" y="15810"/>
                  </a:cubicBezTo>
                  <a:cubicBezTo>
                    <a:pt x="38215" y="15787"/>
                    <a:pt x="38199" y="15779"/>
                    <a:pt x="38168" y="15779"/>
                  </a:cubicBezTo>
                  <a:cubicBezTo>
                    <a:pt x="38113" y="15779"/>
                    <a:pt x="38008" y="15803"/>
                    <a:pt x="37894" y="15803"/>
                  </a:cubicBezTo>
                  <a:cubicBezTo>
                    <a:pt x="37874" y="15803"/>
                    <a:pt x="37854" y="15802"/>
                    <a:pt x="37834" y="15800"/>
                  </a:cubicBezTo>
                  <a:cubicBezTo>
                    <a:pt x="37631" y="15787"/>
                    <a:pt x="37683" y="15646"/>
                    <a:pt x="37847" y="15558"/>
                  </a:cubicBezTo>
                  <a:cubicBezTo>
                    <a:pt x="38014" y="15469"/>
                    <a:pt x="37985" y="15387"/>
                    <a:pt x="38066" y="15355"/>
                  </a:cubicBezTo>
                  <a:cubicBezTo>
                    <a:pt x="38148" y="15319"/>
                    <a:pt x="38361" y="15178"/>
                    <a:pt x="38489" y="15109"/>
                  </a:cubicBezTo>
                  <a:cubicBezTo>
                    <a:pt x="38614" y="15037"/>
                    <a:pt x="38640" y="14952"/>
                    <a:pt x="38666" y="14870"/>
                  </a:cubicBezTo>
                  <a:cubicBezTo>
                    <a:pt x="38695" y="14788"/>
                    <a:pt x="38928" y="14686"/>
                    <a:pt x="39138" y="14516"/>
                  </a:cubicBezTo>
                  <a:cubicBezTo>
                    <a:pt x="39344" y="14346"/>
                    <a:pt x="39446" y="14251"/>
                    <a:pt x="39495" y="14149"/>
                  </a:cubicBezTo>
                  <a:cubicBezTo>
                    <a:pt x="39544" y="14048"/>
                    <a:pt x="39855" y="13920"/>
                    <a:pt x="39858" y="13845"/>
                  </a:cubicBezTo>
                  <a:cubicBezTo>
                    <a:pt x="39865" y="13766"/>
                    <a:pt x="40229" y="13573"/>
                    <a:pt x="40474" y="13523"/>
                  </a:cubicBezTo>
                  <a:cubicBezTo>
                    <a:pt x="40535" y="13511"/>
                    <a:pt x="40605" y="13506"/>
                    <a:pt x="40677" y="13506"/>
                  </a:cubicBezTo>
                  <a:cubicBezTo>
                    <a:pt x="40895" y="13506"/>
                    <a:pt x="41131" y="13555"/>
                    <a:pt x="41185" y="13612"/>
                  </a:cubicBezTo>
                  <a:cubicBezTo>
                    <a:pt x="41216" y="13643"/>
                    <a:pt x="41243" y="13655"/>
                    <a:pt x="41268" y="13655"/>
                  </a:cubicBezTo>
                  <a:cubicBezTo>
                    <a:pt x="41301" y="13655"/>
                    <a:pt x="41329" y="13633"/>
                    <a:pt x="41355" y="13605"/>
                  </a:cubicBezTo>
                  <a:cubicBezTo>
                    <a:pt x="41374" y="13585"/>
                    <a:pt x="41402" y="13577"/>
                    <a:pt x="41440" y="13577"/>
                  </a:cubicBezTo>
                  <a:cubicBezTo>
                    <a:pt x="41493" y="13577"/>
                    <a:pt x="41566" y="13591"/>
                    <a:pt x="41660" y="13602"/>
                  </a:cubicBezTo>
                  <a:cubicBezTo>
                    <a:pt x="41673" y="13603"/>
                    <a:pt x="41686" y="13604"/>
                    <a:pt x="41697" y="13604"/>
                  </a:cubicBezTo>
                  <a:cubicBezTo>
                    <a:pt x="41809" y="13604"/>
                    <a:pt x="41856" y="13549"/>
                    <a:pt x="41929" y="13549"/>
                  </a:cubicBezTo>
                  <a:cubicBezTo>
                    <a:pt x="41943" y="13549"/>
                    <a:pt x="41958" y="13551"/>
                    <a:pt x="41975" y="13556"/>
                  </a:cubicBezTo>
                  <a:cubicBezTo>
                    <a:pt x="42020" y="13571"/>
                    <a:pt x="42063" y="13583"/>
                    <a:pt x="42102" y="13583"/>
                  </a:cubicBezTo>
                  <a:cubicBezTo>
                    <a:pt x="42157" y="13583"/>
                    <a:pt x="42206" y="13558"/>
                    <a:pt x="42247" y="13481"/>
                  </a:cubicBezTo>
                  <a:cubicBezTo>
                    <a:pt x="42282" y="13409"/>
                    <a:pt x="42394" y="13384"/>
                    <a:pt x="42500" y="13384"/>
                  </a:cubicBezTo>
                  <a:cubicBezTo>
                    <a:pt x="42588" y="13384"/>
                    <a:pt x="42672" y="13401"/>
                    <a:pt x="42705" y="13425"/>
                  </a:cubicBezTo>
                  <a:cubicBezTo>
                    <a:pt x="42754" y="13463"/>
                    <a:pt x="42798" y="13509"/>
                    <a:pt x="42857" y="13509"/>
                  </a:cubicBezTo>
                  <a:cubicBezTo>
                    <a:pt x="42884" y="13509"/>
                    <a:pt x="42915" y="13499"/>
                    <a:pt x="42951" y="13474"/>
                  </a:cubicBezTo>
                  <a:cubicBezTo>
                    <a:pt x="42971" y="13461"/>
                    <a:pt x="42987" y="13456"/>
                    <a:pt x="43002" y="13456"/>
                  </a:cubicBezTo>
                  <a:cubicBezTo>
                    <a:pt x="43070" y="13456"/>
                    <a:pt x="43088" y="13579"/>
                    <a:pt x="43180" y="13592"/>
                  </a:cubicBezTo>
                  <a:cubicBezTo>
                    <a:pt x="43286" y="13605"/>
                    <a:pt x="43226" y="13695"/>
                    <a:pt x="43135" y="13695"/>
                  </a:cubicBezTo>
                  <a:cubicBezTo>
                    <a:pt x="43130" y="13695"/>
                    <a:pt x="43126" y="13694"/>
                    <a:pt x="43121" y="13694"/>
                  </a:cubicBezTo>
                  <a:cubicBezTo>
                    <a:pt x="43114" y="13693"/>
                    <a:pt x="43106" y="13693"/>
                    <a:pt x="43098" y="13693"/>
                  </a:cubicBezTo>
                  <a:cubicBezTo>
                    <a:pt x="43006" y="13693"/>
                    <a:pt x="42910" y="13745"/>
                    <a:pt x="43013" y="13805"/>
                  </a:cubicBezTo>
                  <a:cubicBezTo>
                    <a:pt x="43036" y="13818"/>
                    <a:pt x="43060" y="13823"/>
                    <a:pt x="43084" y="13823"/>
                  </a:cubicBezTo>
                  <a:cubicBezTo>
                    <a:pt x="43172" y="13823"/>
                    <a:pt x="43263" y="13756"/>
                    <a:pt x="43330" y="13756"/>
                  </a:cubicBezTo>
                  <a:cubicBezTo>
                    <a:pt x="43334" y="13756"/>
                    <a:pt x="43337" y="13756"/>
                    <a:pt x="43341" y="13756"/>
                  </a:cubicBezTo>
                  <a:cubicBezTo>
                    <a:pt x="43369" y="13759"/>
                    <a:pt x="43403" y="13763"/>
                    <a:pt x="43441" y="13763"/>
                  </a:cubicBezTo>
                  <a:cubicBezTo>
                    <a:pt x="43516" y="13763"/>
                    <a:pt x="43604" y="13750"/>
                    <a:pt x="43685" y="13697"/>
                  </a:cubicBezTo>
                  <a:cubicBezTo>
                    <a:pt x="43712" y="13680"/>
                    <a:pt x="43735" y="13674"/>
                    <a:pt x="43756" y="13674"/>
                  </a:cubicBezTo>
                  <a:cubicBezTo>
                    <a:pt x="43806" y="13674"/>
                    <a:pt x="43838" y="13712"/>
                    <a:pt x="43875" y="13712"/>
                  </a:cubicBezTo>
                  <a:cubicBezTo>
                    <a:pt x="43888" y="13712"/>
                    <a:pt x="43902" y="13707"/>
                    <a:pt x="43917" y="13694"/>
                  </a:cubicBezTo>
                  <a:cubicBezTo>
                    <a:pt x="43987" y="13633"/>
                    <a:pt x="44130" y="13611"/>
                    <a:pt x="44223" y="13611"/>
                  </a:cubicBezTo>
                  <a:cubicBezTo>
                    <a:pt x="44236" y="13611"/>
                    <a:pt x="44247" y="13611"/>
                    <a:pt x="44258" y="13612"/>
                  </a:cubicBezTo>
                  <a:cubicBezTo>
                    <a:pt x="44259" y="13612"/>
                    <a:pt x="44261" y="13612"/>
                    <a:pt x="44262" y="13612"/>
                  </a:cubicBezTo>
                  <a:cubicBezTo>
                    <a:pt x="44341" y="13612"/>
                    <a:pt x="44269" y="13510"/>
                    <a:pt x="44127" y="13510"/>
                  </a:cubicBezTo>
                  <a:cubicBezTo>
                    <a:pt x="43983" y="13510"/>
                    <a:pt x="43986" y="13432"/>
                    <a:pt x="44101" y="13232"/>
                  </a:cubicBezTo>
                  <a:cubicBezTo>
                    <a:pt x="44219" y="13035"/>
                    <a:pt x="44441" y="12927"/>
                    <a:pt x="44582" y="12806"/>
                  </a:cubicBezTo>
                  <a:cubicBezTo>
                    <a:pt x="44723" y="12685"/>
                    <a:pt x="44825" y="12744"/>
                    <a:pt x="44825" y="12668"/>
                  </a:cubicBezTo>
                  <a:cubicBezTo>
                    <a:pt x="44825" y="12590"/>
                    <a:pt x="44890" y="12370"/>
                    <a:pt x="44998" y="12367"/>
                  </a:cubicBezTo>
                  <a:cubicBezTo>
                    <a:pt x="45005" y="12367"/>
                    <a:pt x="45013" y="12366"/>
                    <a:pt x="45022" y="12366"/>
                  </a:cubicBezTo>
                  <a:cubicBezTo>
                    <a:pt x="45077" y="12366"/>
                    <a:pt x="45159" y="12374"/>
                    <a:pt x="45246" y="12374"/>
                  </a:cubicBezTo>
                  <a:cubicBezTo>
                    <a:pt x="45346" y="12374"/>
                    <a:pt x="45454" y="12364"/>
                    <a:pt x="45536" y="12318"/>
                  </a:cubicBezTo>
                  <a:cubicBezTo>
                    <a:pt x="45572" y="12298"/>
                    <a:pt x="45600" y="12290"/>
                    <a:pt x="45622" y="12290"/>
                  </a:cubicBezTo>
                  <a:cubicBezTo>
                    <a:pt x="45700" y="12290"/>
                    <a:pt x="45701" y="12392"/>
                    <a:pt x="45755" y="12410"/>
                  </a:cubicBezTo>
                  <a:cubicBezTo>
                    <a:pt x="45760" y="12412"/>
                    <a:pt x="45765" y="12412"/>
                    <a:pt x="45771" y="12412"/>
                  </a:cubicBezTo>
                  <a:cubicBezTo>
                    <a:pt x="45828" y="12412"/>
                    <a:pt x="45898" y="12309"/>
                    <a:pt x="45961" y="12309"/>
                  </a:cubicBezTo>
                  <a:cubicBezTo>
                    <a:pt x="45971" y="12309"/>
                    <a:pt x="45981" y="12312"/>
                    <a:pt x="45991" y="12318"/>
                  </a:cubicBezTo>
                  <a:cubicBezTo>
                    <a:pt x="46069" y="12367"/>
                    <a:pt x="45876" y="12482"/>
                    <a:pt x="45830" y="12623"/>
                  </a:cubicBezTo>
                  <a:cubicBezTo>
                    <a:pt x="45788" y="12763"/>
                    <a:pt x="45932" y="12711"/>
                    <a:pt x="46014" y="12750"/>
                  </a:cubicBezTo>
                  <a:cubicBezTo>
                    <a:pt x="46099" y="12790"/>
                    <a:pt x="45909" y="12845"/>
                    <a:pt x="45929" y="12885"/>
                  </a:cubicBezTo>
                  <a:cubicBezTo>
                    <a:pt x="45935" y="12896"/>
                    <a:pt x="45953" y="12905"/>
                    <a:pt x="45983" y="12905"/>
                  </a:cubicBezTo>
                  <a:cubicBezTo>
                    <a:pt x="46051" y="12905"/>
                    <a:pt x="46176" y="12860"/>
                    <a:pt x="46325" y="12711"/>
                  </a:cubicBezTo>
                  <a:cubicBezTo>
                    <a:pt x="46516" y="12520"/>
                    <a:pt x="46691" y="12453"/>
                    <a:pt x="46825" y="12453"/>
                  </a:cubicBezTo>
                  <a:cubicBezTo>
                    <a:pt x="46840" y="12453"/>
                    <a:pt x="46855" y="12454"/>
                    <a:pt x="46869" y="12456"/>
                  </a:cubicBezTo>
                  <a:cubicBezTo>
                    <a:pt x="46875" y="12456"/>
                    <a:pt x="46880" y="12456"/>
                    <a:pt x="46885" y="12456"/>
                  </a:cubicBezTo>
                  <a:cubicBezTo>
                    <a:pt x="46996" y="12456"/>
                    <a:pt x="46925" y="12322"/>
                    <a:pt x="46934" y="12135"/>
                  </a:cubicBezTo>
                  <a:cubicBezTo>
                    <a:pt x="46942" y="11985"/>
                    <a:pt x="47186" y="11915"/>
                    <a:pt x="47362" y="11915"/>
                  </a:cubicBezTo>
                  <a:cubicBezTo>
                    <a:pt x="47417" y="11915"/>
                    <a:pt x="47465" y="11921"/>
                    <a:pt x="47498" y="11935"/>
                  </a:cubicBezTo>
                  <a:cubicBezTo>
                    <a:pt x="47603" y="11981"/>
                    <a:pt x="47620" y="12023"/>
                    <a:pt x="47558" y="12023"/>
                  </a:cubicBezTo>
                  <a:cubicBezTo>
                    <a:pt x="47542" y="12023"/>
                    <a:pt x="47519" y="12020"/>
                    <a:pt x="47491" y="12013"/>
                  </a:cubicBezTo>
                  <a:cubicBezTo>
                    <a:pt x="47476" y="12010"/>
                    <a:pt x="47461" y="12008"/>
                    <a:pt x="47446" y="12008"/>
                  </a:cubicBezTo>
                  <a:cubicBezTo>
                    <a:pt x="47335" y="12008"/>
                    <a:pt x="47243" y="12114"/>
                    <a:pt x="47246" y="12259"/>
                  </a:cubicBezTo>
                  <a:cubicBezTo>
                    <a:pt x="47252" y="12423"/>
                    <a:pt x="47131" y="12475"/>
                    <a:pt x="47193" y="12541"/>
                  </a:cubicBezTo>
                  <a:cubicBezTo>
                    <a:pt x="47259" y="12603"/>
                    <a:pt x="47101" y="12616"/>
                    <a:pt x="47098" y="12685"/>
                  </a:cubicBezTo>
                  <a:cubicBezTo>
                    <a:pt x="47092" y="12754"/>
                    <a:pt x="47098" y="12809"/>
                    <a:pt x="47000" y="12836"/>
                  </a:cubicBezTo>
                  <a:cubicBezTo>
                    <a:pt x="46902" y="12862"/>
                    <a:pt x="46577" y="12898"/>
                    <a:pt x="46567" y="13022"/>
                  </a:cubicBezTo>
                  <a:cubicBezTo>
                    <a:pt x="46561" y="13150"/>
                    <a:pt x="46384" y="13163"/>
                    <a:pt x="46302" y="13320"/>
                  </a:cubicBezTo>
                  <a:cubicBezTo>
                    <a:pt x="46220" y="13474"/>
                    <a:pt x="45906" y="13566"/>
                    <a:pt x="45696" y="13877"/>
                  </a:cubicBezTo>
                  <a:cubicBezTo>
                    <a:pt x="45490" y="14188"/>
                    <a:pt x="45159" y="14185"/>
                    <a:pt x="45159" y="14244"/>
                  </a:cubicBezTo>
                  <a:cubicBezTo>
                    <a:pt x="45159" y="14303"/>
                    <a:pt x="44933" y="14300"/>
                    <a:pt x="44854" y="14306"/>
                  </a:cubicBezTo>
                  <a:cubicBezTo>
                    <a:pt x="44776" y="14316"/>
                    <a:pt x="44926" y="14506"/>
                    <a:pt x="44743" y="14706"/>
                  </a:cubicBezTo>
                  <a:cubicBezTo>
                    <a:pt x="44553" y="14909"/>
                    <a:pt x="44445" y="15178"/>
                    <a:pt x="44441" y="15456"/>
                  </a:cubicBezTo>
                  <a:cubicBezTo>
                    <a:pt x="44448" y="15731"/>
                    <a:pt x="44540" y="16527"/>
                    <a:pt x="44622" y="16668"/>
                  </a:cubicBezTo>
                  <a:cubicBezTo>
                    <a:pt x="44703" y="16806"/>
                    <a:pt x="44654" y="17150"/>
                    <a:pt x="44723" y="17225"/>
                  </a:cubicBezTo>
                  <a:cubicBezTo>
                    <a:pt x="44792" y="17297"/>
                    <a:pt x="44766" y="17419"/>
                    <a:pt x="44812" y="17461"/>
                  </a:cubicBezTo>
                  <a:cubicBezTo>
                    <a:pt x="44815" y="17465"/>
                    <a:pt x="44819" y="17466"/>
                    <a:pt x="44825" y="17466"/>
                  </a:cubicBezTo>
                  <a:cubicBezTo>
                    <a:pt x="44883" y="17466"/>
                    <a:pt x="45044" y="17260"/>
                    <a:pt x="45156" y="17166"/>
                  </a:cubicBezTo>
                  <a:cubicBezTo>
                    <a:pt x="45277" y="17065"/>
                    <a:pt x="45237" y="17029"/>
                    <a:pt x="45319" y="16976"/>
                  </a:cubicBezTo>
                  <a:cubicBezTo>
                    <a:pt x="45401" y="16924"/>
                    <a:pt x="45365" y="16701"/>
                    <a:pt x="45391" y="16642"/>
                  </a:cubicBezTo>
                  <a:cubicBezTo>
                    <a:pt x="45414" y="16586"/>
                    <a:pt x="45565" y="16557"/>
                    <a:pt x="45614" y="16491"/>
                  </a:cubicBezTo>
                  <a:cubicBezTo>
                    <a:pt x="45663" y="16429"/>
                    <a:pt x="45788" y="16469"/>
                    <a:pt x="45857" y="16442"/>
                  </a:cubicBezTo>
                  <a:cubicBezTo>
                    <a:pt x="45925" y="16419"/>
                    <a:pt x="45850" y="16259"/>
                    <a:pt x="45827" y="16167"/>
                  </a:cubicBezTo>
                  <a:cubicBezTo>
                    <a:pt x="45804" y="16075"/>
                    <a:pt x="46027" y="15951"/>
                    <a:pt x="46142" y="15869"/>
                  </a:cubicBezTo>
                  <a:cubicBezTo>
                    <a:pt x="46173" y="15846"/>
                    <a:pt x="46207" y="15839"/>
                    <a:pt x="46242" y="15839"/>
                  </a:cubicBezTo>
                  <a:cubicBezTo>
                    <a:pt x="46292" y="15839"/>
                    <a:pt x="46344" y="15853"/>
                    <a:pt x="46396" y="15853"/>
                  </a:cubicBezTo>
                  <a:cubicBezTo>
                    <a:pt x="46443" y="15853"/>
                    <a:pt x="46489" y="15842"/>
                    <a:pt x="46535" y="15800"/>
                  </a:cubicBezTo>
                  <a:cubicBezTo>
                    <a:pt x="46666" y="15679"/>
                    <a:pt x="46525" y="15538"/>
                    <a:pt x="46476" y="15476"/>
                  </a:cubicBezTo>
                  <a:cubicBezTo>
                    <a:pt x="46427" y="15414"/>
                    <a:pt x="46607" y="15106"/>
                    <a:pt x="46708" y="15080"/>
                  </a:cubicBezTo>
                  <a:cubicBezTo>
                    <a:pt x="46722" y="15076"/>
                    <a:pt x="46735" y="15074"/>
                    <a:pt x="46747" y="15074"/>
                  </a:cubicBezTo>
                  <a:cubicBezTo>
                    <a:pt x="46796" y="15074"/>
                    <a:pt x="46835" y="15100"/>
                    <a:pt x="46878" y="15100"/>
                  </a:cubicBezTo>
                  <a:cubicBezTo>
                    <a:pt x="46903" y="15100"/>
                    <a:pt x="46929" y="15091"/>
                    <a:pt x="46961" y="15063"/>
                  </a:cubicBezTo>
                  <a:cubicBezTo>
                    <a:pt x="47052" y="14978"/>
                    <a:pt x="46884" y="14846"/>
                    <a:pt x="46814" y="14846"/>
                  </a:cubicBezTo>
                  <a:cubicBezTo>
                    <a:pt x="46811" y="14846"/>
                    <a:pt x="46809" y="14847"/>
                    <a:pt x="46807" y="14847"/>
                  </a:cubicBezTo>
                  <a:cubicBezTo>
                    <a:pt x="46805" y="14847"/>
                    <a:pt x="46804" y="14847"/>
                    <a:pt x="46803" y="14847"/>
                  </a:cubicBezTo>
                  <a:cubicBezTo>
                    <a:pt x="46737" y="14847"/>
                    <a:pt x="46718" y="14599"/>
                    <a:pt x="46872" y="14477"/>
                  </a:cubicBezTo>
                  <a:cubicBezTo>
                    <a:pt x="47033" y="14356"/>
                    <a:pt x="46970" y="14333"/>
                    <a:pt x="46862" y="14303"/>
                  </a:cubicBezTo>
                  <a:cubicBezTo>
                    <a:pt x="46834" y="14295"/>
                    <a:pt x="46812" y="14292"/>
                    <a:pt x="46793" y="14292"/>
                  </a:cubicBezTo>
                  <a:cubicBezTo>
                    <a:pt x="46742" y="14292"/>
                    <a:pt x="46716" y="14314"/>
                    <a:pt x="46656" y="14316"/>
                  </a:cubicBezTo>
                  <a:cubicBezTo>
                    <a:pt x="46654" y="14316"/>
                    <a:pt x="46653" y="14316"/>
                    <a:pt x="46651" y="14316"/>
                  </a:cubicBezTo>
                  <a:cubicBezTo>
                    <a:pt x="46571" y="14316"/>
                    <a:pt x="46494" y="14146"/>
                    <a:pt x="46617" y="13979"/>
                  </a:cubicBezTo>
                  <a:cubicBezTo>
                    <a:pt x="46741" y="13808"/>
                    <a:pt x="46862" y="13828"/>
                    <a:pt x="46892" y="13687"/>
                  </a:cubicBezTo>
                  <a:cubicBezTo>
                    <a:pt x="46921" y="13546"/>
                    <a:pt x="47098" y="13350"/>
                    <a:pt x="47137" y="13278"/>
                  </a:cubicBezTo>
                  <a:cubicBezTo>
                    <a:pt x="47152" y="13252"/>
                    <a:pt x="47183" y="13244"/>
                    <a:pt x="47220" y="13244"/>
                  </a:cubicBezTo>
                  <a:cubicBezTo>
                    <a:pt x="47279" y="13244"/>
                    <a:pt x="47352" y="13264"/>
                    <a:pt x="47401" y="13264"/>
                  </a:cubicBezTo>
                  <a:cubicBezTo>
                    <a:pt x="47410" y="13264"/>
                    <a:pt x="47419" y="13263"/>
                    <a:pt x="47426" y="13261"/>
                  </a:cubicBezTo>
                  <a:cubicBezTo>
                    <a:pt x="47429" y="13261"/>
                    <a:pt x="47432" y="13261"/>
                    <a:pt x="47434" y="13261"/>
                  </a:cubicBezTo>
                  <a:cubicBezTo>
                    <a:pt x="47480" y="13261"/>
                    <a:pt x="47477" y="13341"/>
                    <a:pt x="47512" y="13341"/>
                  </a:cubicBezTo>
                  <a:cubicBezTo>
                    <a:pt x="47522" y="13341"/>
                    <a:pt x="47534" y="13335"/>
                    <a:pt x="47550" y="13320"/>
                  </a:cubicBezTo>
                  <a:cubicBezTo>
                    <a:pt x="47632" y="13245"/>
                    <a:pt x="47770" y="13006"/>
                    <a:pt x="47878" y="13006"/>
                  </a:cubicBezTo>
                  <a:cubicBezTo>
                    <a:pt x="47989" y="13006"/>
                    <a:pt x="47920" y="13183"/>
                    <a:pt x="47947" y="13291"/>
                  </a:cubicBezTo>
                  <a:cubicBezTo>
                    <a:pt x="47953" y="13318"/>
                    <a:pt x="47962" y="13330"/>
                    <a:pt x="47975" y="13330"/>
                  </a:cubicBezTo>
                  <a:cubicBezTo>
                    <a:pt x="48015" y="13330"/>
                    <a:pt x="48092" y="13225"/>
                    <a:pt x="48251" y="13117"/>
                  </a:cubicBezTo>
                  <a:cubicBezTo>
                    <a:pt x="48370" y="13037"/>
                    <a:pt x="48568" y="13005"/>
                    <a:pt x="48744" y="13005"/>
                  </a:cubicBezTo>
                  <a:cubicBezTo>
                    <a:pt x="48883" y="13005"/>
                    <a:pt x="49008" y="13025"/>
                    <a:pt x="49070" y="13055"/>
                  </a:cubicBezTo>
                  <a:cubicBezTo>
                    <a:pt x="49203" y="13120"/>
                    <a:pt x="49231" y="13263"/>
                    <a:pt x="49299" y="13263"/>
                  </a:cubicBezTo>
                  <a:cubicBezTo>
                    <a:pt x="49304" y="13263"/>
                    <a:pt x="49308" y="13263"/>
                    <a:pt x="49313" y="13261"/>
                  </a:cubicBezTo>
                  <a:cubicBezTo>
                    <a:pt x="49431" y="13232"/>
                    <a:pt x="49332" y="13104"/>
                    <a:pt x="49447" y="13068"/>
                  </a:cubicBezTo>
                  <a:cubicBezTo>
                    <a:pt x="49565" y="13035"/>
                    <a:pt x="49768" y="12914"/>
                    <a:pt x="49922" y="12803"/>
                  </a:cubicBezTo>
                  <a:cubicBezTo>
                    <a:pt x="50079" y="12691"/>
                    <a:pt x="50033" y="12773"/>
                    <a:pt x="50119" y="12672"/>
                  </a:cubicBezTo>
                  <a:cubicBezTo>
                    <a:pt x="50200" y="12570"/>
                    <a:pt x="50282" y="12613"/>
                    <a:pt x="50305" y="12547"/>
                  </a:cubicBezTo>
                  <a:cubicBezTo>
                    <a:pt x="50331" y="12478"/>
                    <a:pt x="50551" y="12367"/>
                    <a:pt x="50859" y="12302"/>
                  </a:cubicBezTo>
                  <a:cubicBezTo>
                    <a:pt x="51164" y="12233"/>
                    <a:pt x="51560" y="12030"/>
                    <a:pt x="51540" y="11967"/>
                  </a:cubicBezTo>
                  <a:cubicBezTo>
                    <a:pt x="51528" y="11928"/>
                    <a:pt x="51574" y="11903"/>
                    <a:pt x="51615" y="11903"/>
                  </a:cubicBezTo>
                  <a:cubicBezTo>
                    <a:pt x="51641" y="11903"/>
                    <a:pt x="51666" y="11913"/>
                    <a:pt x="51671" y="11938"/>
                  </a:cubicBezTo>
                  <a:cubicBezTo>
                    <a:pt x="51688" y="12000"/>
                    <a:pt x="51802" y="11977"/>
                    <a:pt x="51963" y="12010"/>
                  </a:cubicBezTo>
                  <a:cubicBezTo>
                    <a:pt x="52051" y="12028"/>
                    <a:pt x="52113" y="12056"/>
                    <a:pt x="52172" y="12056"/>
                  </a:cubicBezTo>
                  <a:cubicBezTo>
                    <a:pt x="52219" y="12056"/>
                    <a:pt x="52264" y="12038"/>
                    <a:pt x="52320" y="11981"/>
                  </a:cubicBezTo>
                  <a:cubicBezTo>
                    <a:pt x="52448" y="11856"/>
                    <a:pt x="52307" y="11810"/>
                    <a:pt x="52310" y="11715"/>
                  </a:cubicBezTo>
                  <a:cubicBezTo>
                    <a:pt x="52317" y="11620"/>
                    <a:pt x="52094" y="11515"/>
                    <a:pt x="52123" y="11414"/>
                  </a:cubicBezTo>
                  <a:cubicBezTo>
                    <a:pt x="52147" y="11322"/>
                    <a:pt x="51992" y="11089"/>
                    <a:pt x="51920" y="11089"/>
                  </a:cubicBezTo>
                  <a:cubicBezTo>
                    <a:pt x="51912" y="11089"/>
                    <a:pt x="51906" y="11091"/>
                    <a:pt x="51901" y="11096"/>
                  </a:cubicBezTo>
                  <a:cubicBezTo>
                    <a:pt x="51889" y="11106"/>
                    <a:pt x="51875" y="11111"/>
                    <a:pt x="51859" y="11111"/>
                  </a:cubicBezTo>
                  <a:cubicBezTo>
                    <a:pt x="51793" y="11111"/>
                    <a:pt x="51704" y="11035"/>
                    <a:pt x="51704" y="10972"/>
                  </a:cubicBezTo>
                  <a:cubicBezTo>
                    <a:pt x="51704" y="10910"/>
                    <a:pt x="51698" y="10841"/>
                    <a:pt x="51652" y="10841"/>
                  </a:cubicBezTo>
                  <a:cubicBezTo>
                    <a:pt x="51639" y="10841"/>
                    <a:pt x="51623" y="10847"/>
                    <a:pt x="51602" y="10860"/>
                  </a:cubicBezTo>
                  <a:cubicBezTo>
                    <a:pt x="51570" y="10881"/>
                    <a:pt x="51530" y="10891"/>
                    <a:pt x="51490" y="10891"/>
                  </a:cubicBezTo>
                  <a:cubicBezTo>
                    <a:pt x="51417" y="10891"/>
                    <a:pt x="51346" y="10858"/>
                    <a:pt x="51327" y="10801"/>
                  </a:cubicBezTo>
                  <a:cubicBezTo>
                    <a:pt x="51306" y="10739"/>
                    <a:pt x="51413" y="10687"/>
                    <a:pt x="51528" y="10687"/>
                  </a:cubicBezTo>
                  <a:cubicBezTo>
                    <a:pt x="51570" y="10687"/>
                    <a:pt x="51613" y="10694"/>
                    <a:pt x="51652" y="10709"/>
                  </a:cubicBezTo>
                  <a:cubicBezTo>
                    <a:pt x="51796" y="10768"/>
                    <a:pt x="51753" y="10827"/>
                    <a:pt x="51825" y="10870"/>
                  </a:cubicBezTo>
                  <a:cubicBezTo>
                    <a:pt x="51854" y="10886"/>
                    <a:pt x="51901" y="10894"/>
                    <a:pt x="51954" y="10894"/>
                  </a:cubicBezTo>
                  <a:cubicBezTo>
                    <a:pt x="52038" y="10894"/>
                    <a:pt x="52136" y="10875"/>
                    <a:pt x="52199" y="10847"/>
                  </a:cubicBezTo>
                  <a:cubicBezTo>
                    <a:pt x="52300" y="10798"/>
                    <a:pt x="52589" y="10706"/>
                    <a:pt x="52634" y="10624"/>
                  </a:cubicBezTo>
                  <a:cubicBezTo>
                    <a:pt x="52684" y="10539"/>
                    <a:pt x="52631" y="10500"/>
                    <a:pt x="52726" y="10454"/>
                  </a:cubicBezTo>
                  <a:cubicBezTo>
                    <a:pt x="52824" y="10408"/>
                    <a:pt x="52752" y="10303"/>
                    <a:pt x="52670" y="10261"/>
                  </a:cubicBezTo>
                  <a:cubicBezTo>
                    <a:pt x="52589" y="10215"/>
                    <a:pt x="52605" y="10100"/>
                    <a:pt x="52693" y="10100"/>
                  </a:cubicBezTo>
                  <a:cubicBezTo>
                    <a:pt x="52782" y="10100"/>
                    <a:pt x="52756" y="9999"/>
                    <a:pt x="52818" y="9992"/>
                  </a:cubicBezTo>
                  <a:cubicBezTo>
                    <a:pt x="52820" y="9992"/>
                    <a:pt x="52822" y="9992"/>
                    <a:pt x="52823" y="9992"/>
                  </a:cubicBezTo>
                  <a:cubicBezTo>
                    <a:pt x="52857" y="9992"/>
                    <a:pt x="52873" y="10009"/>
                    <a:pt x="52906" y="10009"/>
                  </a:cubicBezTo>
                  <a:cubicBezTo>
                    <a:pt x="52926" y="10009"/>
                    <a:pt x="52952" y="10003"/>
                    <a:pt x="52991" y="9982"/>
                  </a:cubicBezTo>
                  <a:cubicBezTo>
                    <a:pt x="53008" y="9974"/>
                    <a:pt x="53019" y="9970"/>
                    <a:pt x="53026" y="9970"/>
                  </a:cubicBezTo>
                  <a:cubicBezTo>
                    <a:pt x="53066" y="9970"/>
                    <a:pt x="52988" y="10079"/>
                    <a:pt x="52949" y="10159"/>
                  </a:cubicBezTo>
                  <a:cubicBezTo>
                    <a:pt x="52900" y="10251"/>
                    <a:pt x="53050" y="10326"/>
                    <a:pt x="53064" y="10382"/>
                  </a:cubicBezTo>
                  <a:cubicBezTo>
                    <a:pt x="53071" y="10411"/>
                    <a:pt x="53140" y="10430"/>
                    <a:pt x="53220" y="10430"/>
                  </a:cubicBezTo>
                  <a:cubicBezTo>
                    <a:pt x="53282" y="10430"/>
                    <a:pt x="53351" y="10419"/>
                    <a:pt x="53401" y="10392"/>
                  </a:cubicBezTo>
                  <a:cubicBezTo>
                    <a:pt x="53422" y="10380"/>
                    <a:pt x="53451" y="10375"/>
                    <a:pt x="53485" y="10375"/>
                  </a:cubicBezTo>
                  <a:cubicBezTo>
                    <a:pt x="53641" y="10375"/>
                    <a:pt x="53896" y="10483"/>
                    <a:pt x="53915" y="10559"/>
                  </a:cubicBezTo>
                  <a:cubicBezTo>
                    <a:pt x="53945" y="10683"/>
                    <a:pt x="54033" y="10788"/>
                    <a:pt x="54148" y="10841"/>
                  </a:cubicBezTo>
                  <a:cubicBezTo>
                    <a:pt x="54302" y="10919"/>
                    <a:pt x="54443" y="10883"/>
                    <a:pt x="54472" y="10958"/>
                  </a:cubicBezTo>
                  <a:cubicBezTo>
                    <a:pt x="54491" y="11017"/>
                    <a:pt x="54547" y="11056"/>
                    <a:pt x="54606" y="11056"/>
                  </a:cubicBezTo>
                  <a:cubicBezTo>
                    <a:pt x="54619" y="11056"/>
                    <a:pt x="54633" y="11054"/>
                    <a:pt x="54646" y="11050"/>
                  </a:cubicBezTo>
                  <a:cubicBezTo>
                    <a:pt x="54654" y="11048"/>
                    <a:pt x="54662" y="11047"/>
                    <a:pt x="54670" y="11047"/>
                  </a:cubicBezTo>
                  <a:cubicBezTo>
                    <a:pt x="54725" y="11047"/>
                    <a:pt x="54764" y="11088"/>
                    <a:pt x="54804" y="11088"/>
                  </a:cubicBezTo>
                  <a:cubicBezTo>
                    <a:pt x="54817" y="11088"/>
                    <a:pt x="54831" y="11083"/>
                    <a:pt x="54846" y="11070"/>
                  </a:cubicBezTo>
                  <a:cubicBezTo>
                    <a:pt x="54863" y="11054"/>
                    <a:pt x="54878" y="11049"/>
                    <a:pt x="54892" y="11049"/>
                  </a:cubicBezTo>
                  <a:cubicBezTo>
                    <a:pt x="54914" y="11049"/>
                    <a:pt x="54935" y="11060"/>
                    <a:pt x="54960" y="11060"/>
                  </a:cubicBezTo>
                  <a:cubicBezTo>
                    <a:pt x="54979" y="11060"/>
                    <a:pt x="55000" y="11053"/>
                    <a:pt x="55026" y="11031"/>
                  </a:cubicBezTo>
                  <a:cubicBezTo>
                    <a:pt x="55108" y="10958"/>
                    <a:pt x="54846" y="10906"/>
                    <a:pt x="54878" y="10850"/>
                  </a:cubicBezTo>
                  <a:cubicBezTo>
                    <a:pt x="54886" y="10838"/>
                    <a:pt x="54895" y="10833"/>
                    <a:pt x="54905" y="10833"/>
                  </a:cubicBezTo>
                  <a:cubicBezTo>
                    <a:pt x="54938" y="10833"/>
                    <a:pt x="54981" y="10890"/>
                    <a:pt x="55035" y="10890"/>
                  </a:cubicBezTo>
                  <a:cubicBezTo>
                    <a:pt x="55037" y="10890"/>
                    <a:pt x="55038" y="10890"/>
                    <a:pt x="55039" y="10890"/>
                  </a:cubicBezTo>
                  <a:cubicBezTo>
                    <a:pt x="55111" y="10890"/>
                    <a:pt x="55019" y="10746"/>
                    <a:pt x="55075" y="10732"/>
                  </a:cubicBezTo>
                  <a:cubicBezTo>
                    <a:pt x="55127" y="10716"/>
                    <a:pt x="55081" y="10428"/>
                    <a:pt x="55026" y="10408"/>
                  </a:cubicBezTo>
                  <a:cubicBezTo>
                    <a:pt x="54983" y="10394"/>
                    <a:pt x="54997" y="10336"/>
                    <a:pt x="55049" y="10336"/>
                  </a:cubicBezTo>
                  <a:cubicBezTo>
                    <a:pt x="55070" y="10336"/>
                    <a:pt x="55096" y="10345"/>
                    <a:pt x="55127" y="10369"/>
                  </a:cubicBezTo>
                  <a:cubicBezTo>
                    <a:pt x="55218" y="10438"/>
                    <a:pt x="55349" y="10444"/>
                    <a:pt x="55440" y="10444"/>
                  </a:cubicBezTo>
                  <a:cubicBezTo>
                    <a:pt x="55460" y="10444"/>
                    <a:pt x="55479" y="10444"/>
                    <a:pt x="55494" y="10444"/>
                  </a:cubicBezTo>
                  <a:cubicBezTo>
                    <a:pt x="55576" y="10444"/>
                    <a:pt x="55501" y="10369"/>
                    <a:pt x="55419" y="10352"/>
                  </a:cubicBezTo>
                  <a:cubicBezTo>
                    <a:pt x="55359" y="10343"/>
                    <a:pt x="55394" y="10303"/>
                    <a:pt x="55440" y="10303"/>
                  </a:cubicBezTo>
                  <a:cubicBezTo>
                    <a:pt x="55457" y="10303"/>
                    <a:pt x="55475" y="10309"/>
                    <a:pt x="55491" y="10323"/>
                  </a:cubicBezTo>
                  <a:cubicBezTo>
                    <a:pt x="55526" y="10354"/>
                    <a:pt x="55580" y="10376"/>
                    <a:pt x="55620" y="10376"/>
                  </a:cubicBezTo>
                  <a:cubicBezTo>
                    <a:pt x="55647" y="10376"/>
                    <a:pt x="55667" y="10366"/>
                    <a:pt x="55671" y="10343"/>
                  </a:cubicBezTo>
                  <a:cubicBezTo>
                    <a:pt x="55681" y="10288"/>
                    <a:pt x="55734" y="10165"/>
                    <a:pt x="55831" y="10165"/>
                  </a:cubicBezTo>
                  <a:cubicBezTo>
                    <a:pt x="55833" y="10165"/>
                    <a:pt x="55836" y="10166"/>
                    <a:pt x="55838" y="10166"/>
                  </a:cubicBezTo>
                  <a:cubicBezTo>
                    <a:pt x="55841" y="10166"/>
                    <a:pt x="55844" y="10166"/>
                    <a:pt x="55847" y="10166"/>
                  </a:cubicBezTo>
                  <a:cubicBezTo>
                    <a:pt x="55941" y="10166"/>
                    <a:pt x="55967" y="10112"/>
                    <a:pt x="55874" y="10081"/>
                  </a:cubicBezTo>
                  <a:cubicBezTo>
                    <a:pt x="55776" y="10044"/>
                    <a:pt x="55465" y="9848"/>
                    <a:pt x="55389" y="9737"/>
                  </a:cubicBezTo>
                  <a:cubicBezTo>
                    <a:pt x="55332" y="9656"/>
                    <a:pt x="55120" y="9606"/>
                    <a:pt x="55008" y="9606"/>
                  </a:cubicBezTo>
                  <a:cubicBezTo>
                    <a:pt x="54966" y="9606"/>
                    <a:pt x="54937" y="9613"/>
                    <a:pt x="54937" y="9628"/>
                  </a:cubicBezTo>
                  <a:cubicBezTo>
                    <a:pt x="54937" y="9643"/>
                    <a:pt x="54929" y="9649"/>
                    <a:pt x="54917" y="9649"/>
                  </a:cubicBezTo>
                  <a:cubicBezTo>
                    <a:pt x="54881" y="9649"/>
                    <a:pt x="54809" y="9598"/>
                    <a:pt x="54790" y="9550"/>
                  </a:cubicBezTo>
                  <a:cubicBezTo>
                    <a:pt x="54774" y="9517"/>
                    <a:pt x="54659" y="9499"/>
                    <a:pt x="54551" y="9499"/>
                  </a:cubicBezTo>
                  <a:cubicBezTo>
                    <a:pt x="54454" y="9499"/>
                    <a:pt x="54364" y="9514"/>
                    <a:pt x="54361" y="9547"/>
                  </a:cubicBezTo>
                  <a:cubicBezTo>
                    <a:pt x="54358" y="9615"/>
                    <a:pt x="54456" y="9619"/>
                    <a:pt x="54511" y="9697"/>
                  </a:cubicBezTo>
                  <a:cubicBezTo>
                    <a:pt x="54570" y="9776"/>
                    <a:pt x="54436" y="9818"/>
                    <a:pt x="54462" y="9904"/>
                  </a:cubicBezTo>
                  <a:cubicBezTo>
                    <a:pt x="54469" y="9924"/>
                    <a:pt x="54465" y="9932"/>
                    <a:pt x="54453" y="9932"/>
                  </a:cubicBezTo>
                  <a:cubicBezTo>
                    <a:pt x="54415" y="9932"/>
                    <a:pt x="54303" y="9849"/>
                    <a:pt x="54256" y="9812"/>
                  </a:cubicBezTo>
                  <a:cubicBezTo>
                    <a:pt x="54194" y="9766"/>
                    <a:pt x="54223" y="9576"/>
                    <a:pt x="54240" y="9478"/>
                  </a:cubicBezTo>
                  <a:cubicBezTo>
                    <a:pt x="54259" y="9383"/>
                    <a:pt x="54128" y="9402"/>
                    <a:pt x="54115" y="9304"/>
                  </a:cubicBezTo>
                  <a:cubicBezTo>
                    <a:pt x="54099" y="9209"/>
                    <a:pt x="53663" y="9009"/>
                    <a:pt x="53480" y="8931"/>
                  </a:cubicBezTo>
                  <a:cubicBezTo>
                    <a:pt x="53296" y="8852"/>
                    <a:pt x="53060" y="8787"/>
                    <a:pt x="52995" y="8688"/>
                  </a:cubicBezTo>
                  <a:cubicBezTo>
                    <a:pt x="52932" y="8593"/>
                    <a:pt x="52605" y="8583"/>
                    <a:pt x="52477" y="8452"/>
                  </a:cubicBezTo>
                  <a:cubicBezTo>
                    <a:pt x="52353" y="8321"/>
                    <a:pt x="51799" y="8089"/>
                    <a:pt x="51563" y="8076"/>
                  </a:cubicBezTo>
                  <a:cubicBezTo>
                    <a:pt x="51341" y="8060"/>
                    <a:pt x="51373" y="7946"/>
                    <a:pt x="51284" y="7946"/>
                  </a:cubicBezTo>
                  <a:cubicBezTo>
                    <a:pt x="51277" y="7946"/>
                    <a:pt x="51270" y="7947"/>
                    <a:pt x="51262" y="7948"/>
                  </a:cubicBezTo>
                  <a:cubicBezTo>
                    <a:pt x="51232" y="7953"/>
                    <a:pt x="51175" y="7955"/>
                    <a:pt x="51105" y="7955"/>
                  </a:cubicBezTo>
                  <a:cubicBezTo>
                    <a:pt x="50909" y="7955"/>
                    <a:pt x="50608" y="7938"/>
                    <a:pt x="50492" y="7918"/>
                  </a:cubicBezTo>
                  <a:cubicBezTo>
                    <a:pt x="50478" y="7916"/>
                    <a:pt x="50464" y="7915"/>
                    <a:pt x="50452" y="7915"/>
                  </a:cubicBezTo>
                  <a:cubicBezTo>
                    <a:pt x="50352" y="7915"/>
                    <a:pt x="50308" y="7977"/>
                    <a:pt x="50239" y="7977"/>
                  </a:cubicBezTo>
                  <a:cubicBezTo>
                    <a:pt x="50224" y="7977"/>
                    <a:pt x="50208" y="7974"/>
                    <a:pt x="50191" y="7968"/>
                  </a:cubicBezTo>
                  <a:cubicBezTo>
                    <a:pt x="50097" y="7932"/>
                    <a:pt x="49671" y="7776"/>
                    <a:pt x="49501" y="7776"/>
                  </a:cubicBezTo>
                  <a:cubicBezTo>
                    <a:pt x="49470" y="7776"/>
                    <a:pt x="49447" y="7782"/>
                    <a:pt x="49437" y="7794"/>
                  </a:cubicBezTo>
                  <a:cubicBezTo>
                    <a:pt x="49368" y="7869"/>
                    <a:pt x="49398" y="7981"/>
                    <a:pt x="49329" y="8000"/>
                  </a:cubicBezTo>
                  <a:cubicBezTo>
                    <a:pt x="49260" y="8020"/>
                    <a:pt x="49329" y="8118"/>
                    <a:pt x="49490" y="8262"/>
                  </a:cubicBezTo>
                  <a:cubicBezTo>
                    <a:pt x="49650" y="8410"/>
                    <a:pt x="49552" y="8521"/>
                    <a:pt x="49408" y="8583"/>
                  </a:cubicBezTo>
                  <a:cubicBezTo>
                    <a:pt x="49380" y="8595"/>
                    <a:pt x="49350" y="8600"/>
                    <a:pt x="49318" y="8600"/>
                  </a:cubicBezTo>
                  <a:cubicBezTo>
                    <a:pt x="49182" y="8600"/>
                    <a:pt x="49017" y="8503"/>
                    <a:pt x="48959" y="8413"/>
                  </a:cubicBezTo>
                  <a:cubicBezTo>
                    <a:pt x="48883" y="8302"/>
                    <a:pt x="48687" y="8351"/>
                    <a:pt x="48638" y="8203"/>
                  </a:cubicBezTo>
                  <a:cubicBezTo>
                    <a:pt x="48607" y="8114"/>
                    <a:pt x="48637" y="8071"/>
                    <a:pt x="48687" y="8071"/>
                  </a:cubicBezTo>
                  <a:cubicBezTo>
                    <a:pt x="48718" y="8071"/>
                    <a:pt x="48756" y="8087"/>
                    <a:pt x="48792" y="8118"/>
                  </a:cubicBezTo>
                  <a:cubicBezTo>
                    <a:pt x="48820" y="8142"/>
                    <a:pt x="48854" y="8153"/>
                    <a:pt x="48887" y="8153"/>
                  </a:cubicBezTo>
                  <a:cubicBezTo>
                    <a:pt x="48958" y="8153"/>
                    <a:pt x="49025" y="8104"/>
                    <a:pt x="49034" y="8027"/>
                  </a:cubicBezTo>
                  <a:cubicBezTo>
                    <a:pt x="49050" y="7925"/>
                    <a:pt x="48805" y="7855"/>
                    <a:pt x="48653" y="7855"/>
                  </a:cubicBezTo>
                  <a:cubicBezTo>
                    <a:pt x="48643" y="7855"/>
                    <a:pt x="48634" y="7856"/>
                    <a:pt x="48625" y="7856"/>
                  </a:cubicBezTo>
                  <a:cubicBezTo>
                    <a:pt x="48477" y="7866"/>
                    <a:pt x="48392" y="8076"/>
                    <a:pt x="48238" y="8161"/>
                  </a:cubicBezTo>
                  <a:cubicBezTo>
                    <a:pt x="48199" y="8183"/>
                    <a:pt x="48132" y="8192"/>
                    <a:pt x="48052" y="8192"/>
                  </a:cubicBezTo>
                  <a:cubicBezTo>
                    <a:pt x="47815" y="8192"/>
                    <a:pt x="47466" y="8113"/>
                    <a:pt x="47419" y="8069"/>
                  </a:cubicBezTo>
                  <a:cubicBezTo>
                    <a:pt x="47400" y="8052"/>
                    <a:pt x="47315" y="8045"/>
                    <a:pt x="47202" y="8045"/>
                  </a:cubicBezTo>
                  <a:cubicBezTo>
                    <a:pt x="46928" y="8045"/>
                    <a:pt x="46492" y="8086"/>
                    <a:pt x="46430" y="8128"/>
                  </a:cubicBezTo>
                  <a:cubicBezTo>
                    <a:pt x="46345" y="8184"/>
                    <a:pt x="46407" y="8413"/>
                    <a:pt x="46364" y="8433"/>
                  </a:cubicBezTo>
                  <a:cubicBezTo>
                    <a:pt x="46363" y="8433"/>
                    <a:pt x="46361" y="8434"/>
                    <a:pt x="46360" y="8434"/>
                  </a:cubicBezTo>
                  <a:cubicBezTo>
                    <a:pt x="46316" y="8434"/>
                    <a:pt x="46276" y="8169"/>
                    <a:pt x="46276" y="8118"/>
                  </a:cubicBezTo>
                  <a:cubicBezTo>
                    <a:pt x="46276" y="8066"/>
                    <a:pt x="46174" y="8027"/>
                    <a:pt x="46024" y="8027"/>
                  </a:cubicBezTo>
                  <a:cubicBezTo>
                    <a:pt x="45873" y="8027"/>
                    <a:pt x="45788" y="8020"/>
                    <a:pt x="45850" y="7958"/>
                  </a:cubicBezTo>
                  <a:cubicBezTo>
                    <a:pt x="45912" y="7895"/>
                    <a:pt x="45791" y="7833"/>
                    <a:pt x="45906" y="7748"/>
                  </a:cubicBezTo>
                  <a:cubicBezTo>
                    <a:pt x="46024" y="7666"/>
                    <a:pt x="45696" y="7411"/>
                    <a:pt x="45375" y="7286"/>
                  </a:cubicBezTo>
                  <a:cubicBezTo>
                    <a:pt x="45244" y="7234"/>
                    <a:pt x="45045" y="7215"/>
                    <a:pt x="44843" y="7215"/>
                  </a:cubicBezTo>
                  <a:cubicBezTo>
                    <a:pt x="44550" y="7215"/>
                    <a:pt x="44250" y="7255"/>
                    <a:pt x="44133" y="7289"/>
                  </a:cubicBezTo>
                  <a:cubicBezTo>
                    <a:pt x="44010" y="7327"/>
                    <a:pt x="43809" y="7333"/>
                    <a:pt x="43631" y="7333"/>
                  </a:cubicBezTo>
                  <a:cubicBezTo>
                    <a:pt x="43555" y="7333"/>
                    <a:pt x="43483" y="7332"/>
                    <a:pt x="43424" y="7332"/>
                  </a:cubicBezTo>
                  <a:cubicBezTo>
                    <a:pt x="43404" y="7332"/>
                    <a:pt x="43386" y="7332"/>
                    <a:pt x="43370" y="7332"/>
                  </a:cubicBezTo>
                  <a:cubicBezTo>
                    <a:pt x="43363" y="7332"/>
                    <a:pt x="43356" y="7332"/>
                    <a:pt x="43350" y="7332"/>
                  </a:cubicBezTo>
                  <a:cubicBezTo>
                    <a:pt x="43198" y="7332"/>
                    <a:pt x="43335" y="7256"/>
                    <a:pt x="43282" y="7172"/>
                  </a:cubicBezTo>
                  <a:cubicBezTo>
                    <a:pt x="43241" y="7106"/>
                    <a:pt x="43045" y="7027"/>
                    <a:pt x="42938" y="7027"/>
                  </a:cubicBezTo>
                  <a:cubicBezTo>
                    <a:pt x="42906" y="7027"/>
                    <a:pt x="42882" y="7034"/>
                    <a:pt x="42872" y="7050"/>
                  </a:cubicBezTo>
                  <a:cubicBezTo>
                    <a:pt x="42860" y="7071"/>
                    <a:pt x="42844" y="7079"/>
                    <a:pt x="42828" y="7079"/>
                  </a:cubicBezTo>
                  <a:cubicBezTo>
                    <a:pt x="42789" y="7079"/>
                    <a:pt x="42748" y="7035"/>
                    <a:pt x="42748" y="6998"/>
                  </a:cubicBezTo>
                  <a:cubicBezTo>
                    <a:pt x="42748" y="6948"/>
                    <a:pt x="42507" y="6857"/>
                    <a:pt x="42376" y="6857"/>
                  </a:cubicBezTo>
                  <a:cubicBezTo>
                    <a:pt x="42362" y="6857"/>
                    <a:pt x="42349" y="6858"/>
                    <a:pt x="42338" y="6860"/>
                  </a:cubicBezTo>
                  <a:cubicBezTo>
                    <a:pt x="42328" y="6863"/>
                    <a:pt x="42318" y="6864"/>
                    <a:pt x="42309" y="6864"/>
                  </a:cubicBezTo>
                  <a:cubicBezTo>
                    <a:pt x="42215" y="6864"/>
                    <a:pt x="42180" y="6755"/>
                    <a:pt x="42302" y="6755"/>
                  </a:cubicBezTo>
                  <a:cubicBezTo>
                    <a:pt x="42340" y="6755"/>
                    <a:pt x="42384" y="6758"/>
                    <a:pt x="42427" y="6758"/>
                  </a:cubicBezTo>
                  <a:cubicBezTo>
                    <a:pt x="42542" y="6758"/>
                    <a:pt x="42645" y="6742"/>
                    <a:pt x="42571" y="6628"/>
                  </a:cubicBezTo>
                  <a:cubicBezTo>
                    <a:pt x="42485" y="6502"/>
                    <a:pt x="41886" y="6446"/>
                    <a:pt x="41626" y="6446"/>
                  </a:cubicBezTo>
                  <a:cubicBezTo>
                    <a:pt x="41569" y="6446"/>
                    <a:pt x="41528" y="6449"/>
                    <a:pt x="41513" y="6454"/>
                  </a:cubicBezTo>
                  <a:cubicBezTo>
                    <a:pt x="41431" y="6484"/>
                    <a:pt x="41509" y="6595"/>
                    <a:pt x="41319" y="6775"/>
                  </a:cubicBezTo>
                  <a:cubicBezTo>
                    <a:pt x="41248" y="6842"/>
                    <a:pt x="41178" y="6866"/>
                    <a:pt x="41119" y="6866"/>
                  </a:cubicBezTo>
                  <a:cubicBezTo>
                    <a:pt x="41021" y="6866"/>
                    <a:pt x="40956" y="6799"/>
                    <a:pt x="40972" y="6746"/>
                  </a:cubicBezTo>
                  <a:cubicBezTo>
                    <a:pt x="40995" y="6657"/>
                    <a:pt x="41228" y="6674"/>
                    <a:pt x="41228" y="6585"/>
                  </a:cubicBezTo>
                  <a:cubicBezTo>
                    <a:pt x="41228" y="6497"/>
                    <a:pt x="40910" y="6546"/>
                    <a:pt x="40861" y="6474"/>
                  </a:cubicBezTo>
                  <a:cubicBezTo>
                    <a:pt x="40823" y="6418"/>
                    <a:pt x="40883" y="6374"/>
                    <a:pt x="40968" y="6374"/>
                  </a:cubicBezTo>
                  <a:cubicBezTo>
                    <a:pt x="40992" y="6374"/>
                    <a:pt x="41018" y="6377"/>
                    <a:pt x="41044" y="6385"/>
                  </a:cubicBezTo>
                  <a:cubicBezTo>
                    <a:pt x="41108" y="6405"/>
                    <a:pt x="41198" y="6420"/>
                    <a:pt x="41268" y="6420"/>
                  </a:cubicBezTo>
                  <a:cubicBezTo>
                    <a:pt x="41324" y="6420"/>
                    <a:pt x="41367" y="6410"/>
                    <a:pt x="41372" y="6385"/>
                  </a:cubicBezTo>
                  <a:cubicBezTo>
                    <a:pt x="41382" y="6333"/>
                    <a:pt x="41251" y="6323"/>
                    <a:pt x="41057" y="6290"/>
                  </a:cubicBezTo>
                  <a:cubicBezTo>
                    <a:pt x="40882" y="6258"/>
                    <a:pt x="40479" y="6163"/>
                    <a:pt x="40221" y="6163"/>
                  </a:cubicBezTo>
                  <a:cubicBezTo>
                    <a:pt x="40194" y="6163"/>
                    <a:pt x="40170" y="6164"/>
                    <a:pt x="40147" y="6166"/>
                  </a:cubicBezTo>
                  <a:cubicBezTo>
                    <a:pt x="40124" y="6168"/>
                    <a:pt x="40103" y="6169"/>
                    <a:pt x="40083" y="6169"/>
                  </a:cubicBezTo>
                  <a:cubicBezTo>
                    <a:pt x="39881" y="6169"/>
                    <a:pt x="39777" y="6073"/>
                    <a:pt x="39652" y="6064"/>
                  </a:cubicBezTo>
                  <a:cubicBezTo>
                    <a:pt x="39645" y="6064"/>
                    <a:pt x="39638" y="6063"/>
                    <a:pt x="39631" y="6063"/>
                  </a:cubicBezTo>
                  <a:cubicBezTo>
                    <a:pt x="39518" y="6063"/>
                    <a:pt x="39521" y="6141"/>
                    <a:pt x="39580" y="6215"/>
                  </a:cubicBezTo>
                  <a:cubicBezTo>
                    <a:pt x="39631" y="6279"/>
                    <a:pt x="39511" y="6324"/>
                    <a:pt x="39379" y="6324"/>
                  </a:cubicBezTo>
                  <a:cubicBezTo>
                    <a:pt x="39349" y="6324"/>
                    <a:pt x="39318" y="6321"/>
                    <a:pt x="39288" y="6316"/>
                  </a:cubicBezTo>
                  <a:cubicBezTo>
                    <a:pt x="39274" y="6314"/>
                    <a:pt x="39260" y="6313"/>
                    <a:pt x="39245" y="6313"/>
                  </a:cubicBezTo>
                  <a:cubicBezTo>
                    <a:pt x="39092" y="6313"/>
                    <a:pt x="38907" y="6415"/>
                    <a:pt x="38990" y="6523"/>
                  </a:cubicBezTo>
                  <a:cubicBezTo>
                    <a:pt x="39017" y="6557"/>
                    <a:pt x="39043" y="6568"/>
                    <a:pt x="39069" y="6568"/>
                  </a:cubicBezTo>
                  <a:cubicBezTo>
                    <a:pt x="39123" y="6568"/>
                    <a:pt x="39175" y="6520"/>
                    <a:pt x="39224" y="6520"/>
                  </a:cubicBezTo>
                  <a:cubicBezTo>
                    <a:pt x="39234" y="6520"/>
                    <a:pt x="39243" y="6521"/>
                    <a:pt x="39252" y="6526"/>
                  </a:cubicBezTo>
                  <a:cubicBezTo>
                    <a:pt x="39328" y="6565"/>
                    <a:pt x="39046" y="6651"/>
                    <a:pt x="39164" y="6700"/>
                  </a:cubicBezTo>
                  <a:cubicBezTo>
                    <a:pt x="39282" y="6752"/>
                    <a:pt x="39262" y="6864"/>
                    <a:pt x="39265" y="6923"/>
                  </a:cubicBezTo>
                  <a:cubicBezTo>
                    <a:pt x="39267" y="6955"/>
                    <a:pt x="39209" y="6978"/>
                    <a:pt x="39144" y="6978"/>
                  </a:cubicBezTo>
                  <a:cubicBezTo>
                    <a:pt x="39091" y="6978"/>
                    <a:pt x="39033" y="6962"/>
                    <a:pt x="39000" y="6923"/>
                  </a:cubicBezTo>
                  <a:cubicBezTo>
                    <a:pt x="38974" y="6891"/>
                    <a:pt x="38943" y="6882"/>
                    <a:pt x="38909" y="6882"/>
                  </a:cubicBezTo>
                  <a:cubicBezTo>
                    <a:pt x="38853" y="6882"/>
                    <a:pt x="38786" y="6907"/>
                    <a:pt x="38706" y="6907"/>
                  </a:cubicBezTo>
                  <a:cubicBezTo>
                    <a:pt x="38701" y="6907"/>
                    <a:pt x="38695" y="6906"/>
                    <a:pt x="38689" y="6906"/>
                  </a:cubicBezTo>
                  <a:cubicBezTo>
                    <a:pt x="38679" y="6905"/>
                    <a:pt x="38670" y="6905"/>
                    <a:pt x="38660" y="6905"/>
                  </a:cubicBezTo>
                  <a:cubicBezTo>
                    <a:pt x="38541" y="6905"/>
                    <a:pt x="38463" y="6960"/>
                    <a:pt x="38597" y="6978"/>
                  </a:cubicBezTo>
                  <a:cubicBezTo>
                    <a:pt x="38745" y="6998"/>
                    <a:pt x="38790" y="7090"/>
                    <a:pt x="38597" y="7109"/>
                  </a:cubicBezTo>
                  <a:cubicBezTo>
                    <a:pt x="38588" y="7110"/>
                    <a:pt x="38580" y="7111"/>
                    <a:pt x="38571" y="7111"/>
                  </a:cubicBezTo>
                  <a:cubicBezTo>
                    <a:pt x="38417" y="7111"/>
                    <a:pt x="38444" y="6950"/>
                    <a:pt x="38353" y="6950"/>
                  </a:cubicBezTo>
                  <a:cubicBezTo>
                    <a:pt x="38347" y="6950"/>
                    <a:pt x="38342" y="6951"/>
                    <a:pt x="38335" y="6952"/>
                  </a:cubicBezTo>
                  <a:cubicBezTo>
                    <a:pt x="38324" y="6955"/>
                    <a:pt x="38311" y="6956"/>
                    <a:pt x="38297" y="6956"/>
                  </a:cubicBezTo>
                  <a:cubicBezTo>
                    <a:pt x="38175" y="6956"/>
                    <a:pt x="37967" y="6867"/>
                    <a:pt x="37842" y="6867"/>
                  </a:cubicBezTo>
                  <a:cubicBezTo>
                    <a:pt x="37838" y="6867"/>
                    <a:pt x="37834" y="6867"/>
                    <a:pt x="37831" y="6867"/>
                  </a:cubicBezTo>
                  <a:cubicBezTo>
                    <a:pt x="37696" y="6870"/>
                    <a:pt x="37634" y="6978"/>
                    <a:pt x="37454" y="6991"/>
                  </a:cubicBezTo>
                  <a:cubicBezTo>
                    <a:pt x="37442" y="6992"/>
                    <a:pt x="37429" y="6993"/>
                    <a:pt x="37416" y="6993"/>
                  </a:cubicBezTo>
                  <a:cubicBezTo>
                    <a:pt x="37241" y="6993"/>
                    <a:pt x="37026" y="6893"/>
                    <a:pt x="36959" y="6805"/>
                  </a:cubicBezTo>
                  <a:cubicBezTo>
                    <a:pt x="36919" y="6750"/>
                    <a:pt x="36894" y="6717"/>
                    <a:pt x="36865" y="6717"/>
                  </a:cubicBezTo>
                  <a:cubicBezTo>
                    <a:pt x="36842" y="6717"/>
                    <a:pt x="36815" y="6739"/>
                    <a:pt x="36776" y="6788"/>
                  </a:cubicBezTo>
                  <a:cubicBezTo>
                    <a:pt x="36691" y="6900"/>
                    <a:pt x="36684" y="7113"/>
                    <a:pt x="36596" y="7129"/>
                  </a:cubicBezTo>
                  <a:cubicBezTo>
                    <a:pt x="36510" y="7142"/>
                    <a:pt x="36478" y="7332"/>
                    <a:pt x="36389" y="7378"/>
                  </a:cubicBezTo>
                  <a:cubicBezTo>
                    <a:pt x="36374" y="7386"/>
                    <a:pt x="36362" y="7390"/>
                    <a:pt x="36351" y="7390"/>
                  </a:cubicBezTo>
                  <a:cubicBezTo>
                    <a:pt x="36299" y="7390"/>
                    <a:pt x="36280" y="7315"/>
                    <a:pt x="36199" y="7315"/>
                  </a:cubicBezTo>
                  <a:cubicBezTo>
                    <a:pt x="36195" y="7315"/>
                    <a:pt x="36190" y="7315"/>
                    <a:pt x="36186" y="7316"/>
                  </a:cubicBezTo>
                  <a:cubicBezTo>
                    <a:pt x="36185" y="7316"/>
                    <a:pt x="36183" y="7316"/>
                    <a:pt x="36181" y="7316"/>
                  </a:cubicBezTo>
                  <a:cubicBezTo>
                    <a:pt x="36062" y="7316"/>
                    <a:pt x="35714" y="6977"/>
                    <a:pt x="35695" y="6877"/>
                  </a:cubicBezTo>
                  <a:cubicBezTo>
                    <a:pt x="35675" y="6775"/>
                    <a:pt x="35452" y="6579"/>
                    <a:pt x="35397" y="6543"/>
                  </a:cubicBezTo>
                  <a:cubicBezTo>
                    <a:pt x="35365" y="6521"/>
                    <a:pt x="35384" y="6506"/>
                    <a:pt x="35419" y="6506"/>
                  </a:cubicBezTo>
                  <a:cubicBezTo>
                    <a:pt x="35450" y="6506"/>
                    <a:pt x="35493" y="6517"/>
                    <a:pt x="35528" y="6546"/>
                  </a:cubicBezTo>
                  <a:cubicBezTo>
                    <a:pt x="35566" y="6581"/>
                    <a:pt x="35615" y="6598"/>
                    <a:pt x="35664" y="6598"/>
                  </a:cubicBezTo>
                  <a:cubicBezTo>
                    <a:pt x="35698" y="6598"/>
                    <a:pt x="35733" y="6590"/>
                    <a:pt x="35764" y="6572"/>
                  </a:cubicBezTo>
                  <a:cubicBezTo>
                    <a:pt x="35836" y="6529"/>
                    <a:pt x="35826" y="6353"/>
                    <a:pt x="35701" y="6349"/>
                  </a:cubicBezTo>
                  <a:cubicBezTo>
                    <a:pt x="35574" y="6343"/>
                    <a:pt x="35623" y="6238"/>
                    <a:pt x="35685" y="6218"/>
                  </a:cubicBezTo>
                  <a:cubicBezTo>
                    <a:pt x="35747" y="6199"/>
                    <a:pt x="35541" y="6009"/>
                    <a:pt x="35619" y="5989"/>
                  </a:cubicBezTo>
                  <a:cubicBezTo>
                    <a:pt x="35695" y="5969"/>
                    <a:pt x="35662" y="5887"/>
                    <a:pt x="35554" y="5874"/>
                  </a:cubicBezTo>
                  <a:cubicBezTo>
                    <a:pt x="35449" y="5858"/>
                    <a:pt x="35338" y="5773"/>
                    <a:pt x="35331" y="5717"/>
                  </a:cubicBezTo>
                  <a:cubicBezTo>
                    <a:pt x="35329" y="5689"/>
                    <a:pt x="35204" y="5671"/>
                    <a:pt x="35088" y="5671"/>
                  </a:cubicBezTo>
                  <a:cubicBezTo>
                    <a:pt x="34983" y="5671"/>
                    <a:pt x="34886" y="5686"/>
                    <a:pt x="34895" y="5724"/>
                  </a:cubicBezTo>
                  <a:cubicBezTo>
                    <a:pt x="34904" y="5757"/>
                    <a:pt x="34877" y="5771"/>
                    <a:pt x="34846" y="5771"/>
                  </a:cubicBezTo>
                  <a:cubicBezTo>
                    <a:pt x="34807" y="5771"/>
                    <a:pt x="34761" y="5748"/>
                    <a:pt x="34774" y="5714"/>
                  </a:cubicBezTo>
                  <a:cubicBezTo>
                    <a:pt x="34800" y="5651"/>
                    <a:pt x="34617" y="5671"/>
                    <a:pt x="34404" y="5612"/>
                  </a:cubicBezTo>
                  <a:cubicBezTo>
                    <a:pt x="34188" y="5553"/>
                    <a:pt x="34185" y="5403"/>
                    <a:pt x="34112" y="5393"/>
                  </a:cubicBezTo>
                  <a:cubicBezTo>
                    <a:pt x="34111" y="5392"/>
                    <a:pt x="34109" y="5392"/>
                    <a:pt x="34108" y="5392"/>
                  </a:cubicBezTo>
                  <a:cubicBezTo>
                    <a:pt x="34048" y="5392"/>
                    <a:pt x="34058" y="5560"/>
                    <a:pt x="33987" y="5560"/>
                  </a:cubicBezTo>
                  <a:cubicBezTo>
                    <a:pt x="33978" y="5560"/>
                    <a:pt x="33969" y="5558"/>
                    <a:pt x="33959" y="5553"/>
                  </a:cubicBezTo>
                  <a:cubicBezTo>
                    <a:pt x="33939" y="5543"/>
                    <a:pt x="33919" y="5539"/>
                    <a:pt x="33900" y="5539"/>
                  </a:cubicBezTo>
                  <a:cubicBezTo>
                    <a:pt x="33812" y="5539"/>
                    <a:pt x="33743" y="5635"/>
                    <a:pt x="33795" y="5724"/>
                  </a:cubicBezTo>
                  <a:cubicBezTo>
                    <a:pt x="33850" y="5848"/>
                    <a:pt x="33798" y="5868"/>
                    <a:pt x="33788" y="5969"/>
                  </a:cubicBezTo>
                  <a:cubicBezTo>
                    <a:pt x="33784" y="6014"/>
                    <a:pt x="33769" y="6030"/>
                    <a:pt x="33742" y="6030"/>
                  </a:cubicBezTo>
                  <a:cubicBezTo>
                    <a:pt x="33711" y="6030"/>
                    <a:pt x="33663" y="6007"/>
                    <a:pt x="33595" y="5982"/>
                  </a:cubicBezTo>
                  <a:cubicBezTo>
                    <a:pt x="33579" y="5977"/>
                    <a:pt x="33565" y="5975"/>
                    <a:pt x="33553" y="5975"/>
                  </a:cubicBezTo>
                  <a:cubicBezTo>
                    <a:pt x="33484" y="5975"/>
                    <a:pt x="33451" y="6042"/>
                    <a:pt x="33323" y="6042"/>
                  </a:cubicBezTo>
                  <a:cubicBezTo>
                    <a:pt x="33289" y="6042"/>
                    <a:pt x="33248" y="6037"/>
                    <a:pt x="33199" y="6025"/>
                  </a:cubicBezTo>
                  <a:cubicBezTo>
                    <a:pt x="32927" y="5959"/>
                    <a:pt x="32805" y="6028"/>
                    <a:pt x="32756" y="5943"/>
                  </a:cubicBezTo>
                  <a:cubicBezTo>
                    <a:pt x="32731" y="5894"/>
                    <a:pt x="32693" y="5869"/>
                    <a:pt x="32663" y="5869"/>
                  </a:cubicBezTo>
                  <a:cubicBezTo>
                    <a:pt x="32639" y="5869"/>
                    <a:pt x="32620" y="5885"/>
                    <a:pt x="32615" y="5917"/>
                  </a:cubicBezTo>
                  <a:cubicBezTo>
                    <a:pt x="32613" y="5944"/>
                    <a:pt x="32551" y="5957"/>
                    <a:pt x="32474" y="5957"/>
                  </a:cubicBezTo>
                  <a:cubicBezTo>
                    <a:pt x="32347" y="5957"/>
                    <a:pt x="32177" y="5922"/>
                    <a:pt x="32157" y="5855"/>
                  </a:cubicBezTo>
                  <a:cubicBezTo>
                    <a:pt x="32124" y="5746"/>
                    <a:pt x="32229" y="5730"/>
                    <a:pt x="32291" y="5701"/>
                  </a:cubicBezTo>
                  <a:cubicBezTo>
                    <a:pt x="32348" y="5675"/>
                    <a:pt x="32256" y="5639"/>
                    <a:pt x="32079" y="5639"/>
                  </a:cubicBezTo>
                  <a:cubicBezTo>
                    <a:pt x="32053" y="5639"/>
                    <a:pt x="32026" y="5640"/>
                    <a:pt x="31996" y="5642"/>
                  </a:cubicBezTo>
                  <a:cubicBezTo>
                    <a:pt x="31983" y="5643"/>
                    <a:pt x="31970" y="5643"/>
                    <a:pt x="31957" y="5643"/>
                  </a:cubicBezTo>
                  <a:cubicBezTo>
                    <a:pt x="31770" y="5643"/>
                    <a:pt x="31634" y="5547"/>
                    <a:pt x="31445" y="5547"/>
                  </a:cubicBezTo>
                  <a:cubicBezTo>
                    <a:pt x="31427" y="5547"/>
                    <a:pt x="31409" y="5548"/>
                    <a:pt x="31390" y="5550"/>
                  </a:cubicBezTo>
                  <a:cubicBezTo>
                    <a:pt x="31161" y="5573"/>
                    <a:pt x="30640" y="5622"/>
                    <a:pt x="30568" y="5655"/>
                  </a:cubicBezTo>
                  <a:cubicBezTo>
                    <a:pt x="30496" y="5691"/>
                    <a:pt x="30637" y="5819"/>
                    <a:pt x="30525" y="5832"/>
                  </a:cubicBezTo>
                  <a:cubicBezTo>
                    <a:pt x="30523" y="5832"/>
                    <a:pt x="30521" y="5832"/>
                    <a:pt x="30518" y="5832"/>
                  </a:cubicBezTo>
                  <a:cubicBezTo>
                    <a:pt x="30417" y="5832"/>
                    <a:pt x="30489" y="5616"/>
                    <a:pt x="30470" y="5511"/>
                  </a:cubicBezTo>
                  <a:cubicBezTo>
                    <a:pt x="30458" y="5450"/>
                    <a:pt x="30398" y="5419"/>
                    <a:pt x="30354" y="5419"/>
                  </a:cubicBezTo>
                  <a:cubicBezTo>
                    <a:pt x="30321" y="5419"/>
                    <a:pt x="30296" y="5436"/>
                    <a:pt x="30306" y="5471"/>
                  </a:cubicBezTo>
                  <a:cubicBezTo>
                    <a:pt x="30322" y="5522"/>
                    <a:pt x="30215" y="5553"/>
                    <a:pt x="30115" y="5553"/>
                  </a:cubicBezTo>
                  <a:cubicBezTo>
                    <a:pt x="30054" y="5553"/>
                    <a:pt x="29996" y="5542"/>
                    <a:pt x="29968" y="5517"/>
                  </a:cubicBezTo>
                  <a:cubicBezTo>
                    <a:pt x="29860" y="5425"/>
                    <a:pt x="29729" y="5357"/>
                    <a:pt x="29592" y="5324"/>
                  </a:cubicBezTo>
                  <a:cubicBezTo>
                    <a:pt x="29573" y="5319"/>
                    <a:pt x="29553" y="5317"/>
                    <a:pt x="29534" y="5317"/>
                  </a:cubicBezTo>
                  <a:cubicBezTo>
                    <a:pt x="29358" y="5317"/>
                    <a:pt x="29174" y="5487"/>
                    <a:pt x="29222" y="5537"/>
                  </a:cubicBezTo>
                  <a:cubicBezTo>
                    <a:pt x="29274" y="5596"/>
                    <a:pt x="29415" y="5553"/>
                    <a:pt x="29421" y="5593"/>
                  </a:cubicBezTo>
                  <a:cubicBezTo>
                    <a:pt x="29431" y="5671"/>
                    <a:pt x="29018" y="5638"/>
                    <a:pt x="29018" y="5707"/>
                  </a:cubicBezTo>
                  <a:cubicBezTo>
                    <a:pt x="29018" y="5776"/>
                    <a:pt x="28635" y="5868"/>
                    <a:pt x="28521" y="5881"/>
                  </a:cubicBezTo>
                  <a:cubicBezTo>
                    <a:pt x="28199" y="5923"/>
                    <a:pt x="28131" y="5920"/>
                    <a:pt x="27983" y="6045"/>
                  </a:cubicBezTo>
                  <a:cubicBezTo>
                    <a:pt x="27953" y="6070"/>
                    <a:pt x="27933" y="6081"/>
                    <a:pt x="27922" y="6081"/>
                  </a:cubicBezTo>
                  <a:cubicBezTo>
                    <a:pt x="27879" y="6081"/>
                    <a:pt x="27971" y="5910"/>
                    <a:pt x="28065" y="5819"/>
                  </a:cubicBezTo>
                  <a:cubicBezTo>
                    <a:pt x="28180" y="5704"/>
                    <a:pt x="28301" y="5750"/>
                    <a:pt x="28370" y="5658"/>
                  </a:cubicBezTo>
                  <a:cubicBezTo>
                    <a:pt x="28435" y="5566"/>
                    <a:pt x="28543" y="5576"/>
                    <a:pt x="28727" y="5547"/>
                  </a:cubicBezTo>
                  <a:cubicBezTo>
                    <a:pt x="28910" y="5517"/>
                    <a:pt x="28901" y="5412"/>
                    <a:pt x="28989" y="5373"/>
                  </a:cubicBezTo>
                  <a:cubicBezTo>
                    <a:pt x="29077" y="5334"/>
                    <a:pt x="29290" y="5249"/>
                    <a:pt x="29326" y="5163"/>
                  </a:cubicBezTo>
                  <a:cubicBezTo>
                    <a:pt x="29365" y="5080"/>
                    <a:pt x="29783" y="4937"/>
                    <a:pt x="29884" y="4937"/>
                  </a:cubicBezTo>
                  <a:cubicBezTo>
                    <a:pt x="29886" y="4937"/>
                    <a:pt x="29888" y="4937"/>
                    <a:pt x="29890" y="4937"/>
                  </a:cubicBezTo>
                  <a:cubicBezTo>
                    <a:pt x="29891" y="4937"/>
                    <a:pt x="29891" y="4937"/>
                    <a:pt x="29892" y="4937"/>
                  </a:cubicBezTo>
                  <a:cubicBezTo>
                    <a:pt x="29979" y="4937"/>
                    <a:pt x="29998" y="4764"/>
                    <a:pt x="30044" y="4764"/>
                  </a:cubicBezTo>
                  <a:cubicBezTo>
                    <a:pt x="30093" y="4764"/>
                    <a:pt x="30345" y="4652"/>
                    <a:pt x="30443" y="4606"/>
                  </a:cubicBezTo>
                  <a:cubicBezTo>
                    <a:pt x="30522" y="4570"/>
                    <a:pt x="30581" y="4495"/>
                    <a:pt x="30591" y="4410"/>
                  </a:cubicBezTo>
                  <a:cubicBezTo>
                    <a:pt x="30597" y="4344"/>
                    <a:pt x="30460" y="4354"/>
                    <a:pt x="30447" y="4299"/>
                  </a:cubicBezTo>
                  <a:cubicBezTo>
                    <a:pt x="30430" y="4240"/>
                    <a:pt x="30509" y="4279"/>
                    <a:pt x="30611" y="4240"/>
                  </a:cubicBezTo>
                  <a:cubicBezTo>
                    <a:pt x="30704" y="4203"/>
                    <a:pt x="30625" y="4086"/>
                    <a:pt x="30548" y="4086"/>
                  </a:cubicBezTo>
                  <a:cubicBezTo>
                    <a:pt x="30542" y="4086"/>
                    <a:pt x="30535" y="4087"/>
                    <a:pt x="30529" y="4089"/>
                  </a:cubicBezTo>
                  <a:cubicBezTo>
                    <a:pt x="30520" y="4091"/>
                    <a:pt x="30514" y="4092"/>
                    <a:pt x="30509" y="4092"/>
                  </a:cubicBezTo>
                  <a:cubicBezTo>
                    <a:pt x="30470" y="4092"/>
                    <a:pt x="30564" y="4008"/>
                    <a:pt x="30499" y="3928"/>
                  </a:cubicBezTo>
                  <a:cubicBezTo>
                    <a:pt x="30481" y="3907"/>
                    <a:pt x="30458" y="3900"/>
                    <a:pt x="30433" y="3900"/>
                  </a:cubicBezTo>
                  <a:cubicBezTo>
                    <a:pt x="30388" y="3900"/>
                    <a:pt x="30340" y="3924"/>
                    <a:pt x="30311" y="3924"/>
                  </a:cubicBezTo>
                  <a:cubicBezTo>
                    <a:pt x="30294" y="3924"/>
                    <a:pt x="30284" y="3915"/>
                    <a:pt x="30286" y="3889"/>
                  </a:cubicBezTo>
                  <a:cubicBezTo>
                    <a:pt x="30290" y="3797"/>
                    <a:pt x="30276" y="3683"/>
                    <a:pt x="30217" y="3624"/>
                  </a:cubicBezTo>
                  <a:cubicBezTo>
                    <a:pt x="30208" y="3615"/>
                    <a:pt x="30198" y="3611"/>
                    <a:pt x="30186" y="3611"/>
                  </a:cubicBezTo>
                  <a:cubicBezTo>
                    <a:pt x="30142" y="3611"/>
                    <a:pt x="30083" y="3663"/>
                    <a:pt x="30015" y="3663"/>
                  </a:cubicBezTo>
                  <a:cubicBezTo>
                    <a:pt x="29989" y="3663"/>
                    <a:pt x="29961" y="3655"/>
                    <a:pt x="29932" y="3634"/>
                  </a:cubicBezTo>
                  <a:cubicBezTo>
                    <a:pt x="29835" y="3562"/>
                    <a:pt x="29598" y="3510"/>
                    <a:pt x="29500" y="3510"/>
                  </a:cubicBezTo>
                  <a:cubicBezTo>
                    <a:pt x="29474" y="3510"/>
                    <a:pt x="29457" y="3514"/>
                    <a:pt x="29457" y="3522"/>
                  </a:cubicBezTo>
                  <a:cubicBezTo>
                    <a:pt x="29457" y="3529"/>
                    <a:pt x="29452" y="3532"/>
                    <a:pt x="29444" y="3532"/>
                  </a:cubicBezTo>
                  <a:cubicBezTo>
                    <a:pt x="29411" y="3532"/>
                    <a:pt x="29328" y="3493"/>
                    <a:pt x="29280" y="3493"/>
                  </a:cubicBezTo>
                  <a:cubicBezTo>
                    <a:pt x="29267" y="3493"/>
                    <a:pt x="29257" y="3496"/>
                    <a:pt x="29251" y="3502"/>
                  </a:cubicBezTo>
                  <a:cubicBezTo>
                    <a:pt x="29234" y="3523"/>
                    <a:pt x="29148" y="3532"/>
                    <a:pt x="29058" y="3532"/>
                  </a:cubicBezTo>
                  <a:cubicBezTo>
                    <a:pt x="28977" y="3532"/>
                    <a:pt x="28892" y="3525"/>
                    <a:pt x="28851" y="3512"/>
                  </a:cubicBezTo>
                  <a:cubicBezTo>
                    <a:pt x="28838" y="3509"/>
                    <a:pt x="28824" y="3507"/>
                    <a:pt x="28809" y="3507"/>
                  </a:cubicBezTo>
                  <a:cubicBezTo>
                    <a:pt x="28729" y="3507"/>
                    <a:pt x="28641" y="3559"/>
                    <a:pt x="28638" y="3637"/>
                  </a:cubicBezTo>
                  <a:cubicBezTo>
                    <a:pt x="28635" y="3682"/>
                    <a:pt x="28545" y="3695"/>
                    <a:pt x="28448" y="3695"/>
                  </a:cubicBezTo>
                  <a:cubicBezTo>
                    <a:pt x="28355" y="3695"/>
                    <a:pt x="28256" y="3683"/>
                    <a:pt x="28226" y="3676"/>
                  </a:cubicBezTo>
                  <a:cubicBezTo>
                    <a:pt x="28163" y="3663"/>
                    <a:pt x="28462" y="3414"/>
                    <a:pt x="28462" y="3371"/>
                  </a:cubicBezTo>
                  <a:cubicBezTo>
                    <a:pt x="28462" y="3356"/>
                    <a:pt x="28398" y="3353"/>
                    <a:pt x="28315" y="3353"/>
                  </a:cubicBezTo>
                  <a:cubicBezTo>
                    <a:pt x="28254" y="3353"/>
                    <a:pt x="28181" y="3355"/>
                    <a:pt x="28116" y="3355"/>
                  </a:cubicBezTo>
                  <a:cubicBezTo>
                    <a:pt x="28019" y="3355"/>
                    <a:pt x="27936" y="3351"/>
                    <a:pt x="27924" y="3332"/>
                  </a:cubicBezTo>
                  <a:cubicBezTo>
                    <a:pt x="27901" y="3288"/>
                    <a:pt x="27694" y="3273"/>
                    <a:pt x="27573" y="3273"/>
                  </a:cubicBezTo>
                  <a:cubicBezTo>
                    <a:pt x="27560" y="3273"/>
                    <a:pt x="27548" y="3273"/>
                    <a:pt x="27538" y="3273"/>
                  </a:cubicBezTo>
                  <a:cubicBezTo>
                    <a:pt x="27529" y="3274"/>
                    <a:pt x="27521" y="3274"/>
                    <a:pt x="27515" y="3274"/>
                  </a:cubicBezTo>
                  <a:cubicBezTo>
                    <a:pt x="27444" y="3274"/>
                    <a:pt x="27540" y="3243"/>
                    <a:pt x="27633" y="3234"/>
                  </a:cubicBezTo>
                  <a:cubicBezTo>
                    <a:pt x="27734" y="3224"/>
                    <a:pt x="27829" y="3139"/>
                    <a:pt x="27941" y="3119"/>
                  </a:cubicBezTo>
                  <a:cubicBezTo>
                    <a:pt x="28052" y="3100"/>
                    <a:pt x="28026" y="3060"/>
                    <a:pt x="27980" y="2995"/>
                  </a:cubicBezTo>
                  <a:cubicBezTo>
                    <a:pt x="27931" y="2926"/>
                    <a:pt x="27816" y="2959"/>
                    <a:pt x="27702" y="2926"/>
                  </a:cubicBezTo>
                  <a:cubicBezTo>
                    <a:pt x="27590" y="2890"/>
                    <a:pt x="27456" y="2844"/>
                    <a:pt x="27358" y="2837"/>
                  </a:cubicBezTo>
                  <a:cubicBezTo>
                    <a:pt x="27355" y="2837"/>
                    <a:pt x="27352" y="2837"/>
                    <a:pt x="27349" y="2837"/>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2871912" y="3128224"/>
              <a:ext cx="220245" cy="227172"/>
            </a:xfrm>
            <a:custGeom>
              <a:avLst/>
              <a:gdLst/>
              <a:ahLst/>
              <a:cxnLst/>
              <a:rect l="l" t="t" r="r" b="b"/>
              <a:pathLst>
                <a:path w="6009" h="6198" extrusionOk="0">
                  <a:moveTo>
                    <a:pt x="4273" y="0"/>
                  </a:moveTo>
                  <a:cubicBezTo>
                    <a:pt x="4232" y="0"/>
                    <a:pt x="4197" y="12"/>
                    <a:pt x="4181" y="46"/>
                  </a:cubicBezTo>
                  <a:cubicBezTo>
                    <a:pt x="4154" y="97"/>
                    <a:pt x="4128" y="112"/>
                    <a:pt x="4096" y="112"/>
                  </a:cubicBezTo>
                  <a:cubicBezTo>
                    <a:pt x="4052" y="112"/>
                    <a:pt x="3998" y="85"/>
                    <a:pt x="3919" y="85"/>
                  </a:cubicBezTo>
                  <a:cubicBezTo>
                    <a:pt x="3798" y="92"/>
                    <a:pt x="3680" y="128"/>
                    <a:pt x="3575" y="187"/>
                  </a:cubicBezTo>
                  <a:cubicBezTo>
                    <a:pt x="3557" y="196"/>
                    <a:pt x="3537" y="199"/>
                    <a:pt x="3517" y="199"/>
                  </a:cubicBezTo>
                  <a:cubicBezTo>
                    <a:pt x="3462" y="199"/>
                    <a:pt x="3402" y="175"/>
                    <a:pt x="3354" y="175"/>
                  </a:cubicBezTo>
                  <a:cubicBezTo>
                    <a:pt x="3337" y="175"/>
                    <a:pt x="3322" y="178"/>
                    <a:pt x="3309" y="187"/>
                  </a:cubicBezTo>
                  <a:cubicBezTo>
                    <a:pt x="3251" y="229"/>
                    <a:pt x="3211" y="409"/>
                    <a:pt x="3211" y="409"/>
                  </a:cubicBezTo>
                  <a:lnTo>
                    <a:pt x="2586" y="288"/>
                  </a:lnTo>
                  <a:cubicBezTo>
                    <a:pt x="2586" y="288"/>
                    <a:pt x="2461" y="105"/>
                    <a:pt x="2320" y="105"/>
                  </a:cubicBezTo>
                  <a:cubicBezTo>
                    <a:pt x="2183" y="105"/>
                    <a:pt x="1976" y="367"/>
                    <a:pt x="1976" y="367"/>
                  </a:cubicBezTo>
                  <a:lnTo>
                    <a:pt x="1976" y="586"/>
                  </a:lnTo>
                  <a:cubicBezTo>
                    <a:pt x="1999" y="704"/>
                    <a:pt x="1983" y="822"/>
                    <a:pt x="1930" y="927"/>
                  </a:cubicBezTo>
                  <a:cubicBezTo>
                    <a:pt x="1868" y="1028"/>
                    <a:pt x="1806" y="1068"/>
                    <a:pt x="1806" y="1271"/>
                  </a:cubicBezTo>
                  <a:cubicBezTo>
                    <a:pt x="1806" y="1474"/>
                    <a:pt x="1563" y="1798"/>
                    <a:pt x="1563" y="1959"/>
                  </a:cubicBezTo>
                  <a:cubicBezTo>
                    <a:pt x="1563" y="2123"/>
                    <a:pt x="1278" y="2224"/>
                    <a:pt x="1278" y="2322"/>
                  </a:cubicBezTo>
                  <a:cubicBezTo>
                    <a:pt x="1278" y="2424"/>
                    <a:pt x="1259" y="2650"/>
                    <a:pt x="1259" y="2869"/>
                  </a:cubicBezTo>
                  <a:cubicBezTo>
                    <a:pt x="1259" y="3092"/>
                    <a:pt x="1138" y="2912"/>
                    <a:pt x="1138" y="3115"/>
                  </a:cubicBezTo>
                  <a:cubicBezTo>
                    <a:pt x="1138" y="3315"/>
                    <a:pt x="1036" y="3197"/>
                    <a:pt x="934" y="3295"/>
                  </a:cubicBezTo>
                  <a:cubicBezTo>
                    <a:pt x="879" y="3351"/>
                    <a:pt x="841" y="3383"/>
                    <a:pt x="819" y="3383"/>
                  </a:cubicBezTo>
                  <a:cubicBezTo>
                    <a:pt x="802" y="3383"/>
                    <a:pt x="794" y="3362"/>
                    <a:pt x="794" y="3315"/>
                  </a:cubicBezTo>
                  <a:cubicBezTo>
                    <a:pt x="794" y="3259"/>
                    <a:pt x="750" y="3228"/>
                    <a:pt x="691" y="3228"/>
                  </a:cubicBezTo>
                  <a:cubicBezTo>
                    <a:pt x="643" y="3228"/>
                    <a:pt x="583" y="3249"/>
                    <a:pt x="528" y="3295"/>
                  </a:cubicBezTo>
                  <a:cubicBezTo>
                    <a:pt x="489" y="3329"/>
                    <a:pt x="458" y="3341"/>
                    <a:pt x="432" y="3341"/>
                  </a:cubicBezTo>
                  <a:cubicBezTo>
                    <a:pt x="378" y="3341"/>
                    <a:pt x="345" y="3289"/>
                    <a:pt x="305" y="3276"/>
                  </a:cubicBezTo>
                  <a:cubicBezTo>
                    <a:pt x="304" y="3275"/>
                    <a:pt x="302" y="3275"/>
                    <a:pt x="299" y="3275"/>
                  </a:cubicBezTo>
                  <a:cubicBezTo>
                    <a:pt x="258" y="3275"/>
                    <a:pt x="128" y="3353"/>
                    <a:pt x="1" y="3439"/>
                  </a:cubicBezTo>
                  <a:cubicBezTo>
                    <a:pt x="53" y="3554"/>
                    <a:pt x="93" y="3675"/>
                    <a:pt x="115" y="3800"/>
                  </a:cubicBezTo>
                  <a:cubicBezTo>
                    <a:pt x="115" y="3810"/>
                    <a:pt x="122" y="3823"/>
                    <a:pt x="125" y="3833"/>
                  </a:cubicBezTo>
                  <a:cubicBezTo>
                    <a:pt x="181" y="3790"/>
                    <a:pt x="243" y="3754"/>
                    <a:pt x="309" y="3734"/>
                  </a:cubicBezTo>
                  <a:cubicBezTo>
                    <a:pt x="343" y="3729"/>
                    <a:pt x="472" y="3727"/>
                    <a:pt x="629" y="3727"/>
                  </a:cubicBezTo>
                  <a:cubicBezTo>
                    <a:pt x="944" y="3727"/>
                    <a:pt x="1370" y="3734"/>
                    <a:pt x="1370" y="3734"/>
                  </a:cubicBezTo>
                  <a:cubicBezTo>
                    <a:pt x="1370" y="3734"/>
                    <a:pt x="1459" y="3878"/>
                    <a:pt x="1429" y="4009"/>
                  </a:cubicBezTo>
                  <a:cubicBezTo>
                    <a:pt x="1400" y="4141"/>
                    <a:pt x="1488" y="4082"/>
                    <a:pt x="1560" y="4255"/>
                  </a:cubicBezTo>
                  <a:cubicBezTo>
                    <a:pt x="1619" y="4396"/>
                    <a:pt x="1669" y="4470"/>
                    <a:pt x="1763" y="4470"/>
                  </a:cubicBezTo>
                  <a:cubicBezTo>
                    <a:pt x="1784" y="4470"/>
                    <a:pt x="1808" y="4466"/>
                    <a:pt x="1835" y="4458"/>
                  </a:cubicBezTo>
                  <a:cubicBezTo>
                    <a:pt x="1953" y="4426"/>
                    <a:pt x="2093" y="4398"/>
                    <a:pt x="2171" y="4398"/>
                  </a:cubicBezTo>
                  <a:cubicBezTo>
                    <a:pt x="2188" y="4398"/>
                    <a:pt x="2202" y="4400"/>
                    <a:pt x="2212" y="4403"/>
                  </a:cubicBezTo>
                  <a:cubicBezTo>
                    <a:pt x="2214" y="4403"/>
                    <a:pt x="2215" y="4403"/>
                    <a:pt x="2216" y="4403"/>
                  </a:cubicBezTo>
                  <a:cubicBezTo>
                    <a:pt x="2270" y="4403"/>
                    <a:pt x="2260" y="4156"/>
                    <a:pt x="2343" y="4111"/>
                  </a:cubicBezTo>
                  <a:cubicBezTo>
                    <a:pt x="2373" y="4096"/>
                    <a:pt x="2412" y="4091"/>
                    <a:pt x="2450" y="4091"/>
                  </a:cubicBezTo>
                  <a:cubicBezTo>
                    <a:pt x="2528" y="4091"/>
                    <a:pt x="2605" y="4111"/>
                    <a:pt x="2605" y="4111"/>
                  </a:cubicBezTo>
                  <a:cubicBezTo>
                    <a:pt x="2605" y="4111"/>
                    <a:pt x="2618" y="4183"/>
                    <a:pt x="2766" y="4183"/>
                  </a:cubicBezTo>
                  <a:cubicBezTo>
                    <a:pt x="2843" y="4183"/>
                    <a:pt x="2900" y="4166"/>
                    <a:pt x="2936" y="4166"/>
                  </a:cubicBezTo>
                  <a:cubicBezTo>
                    <a:pt x="2966" y="4166"/>
                    <a:pt x="2982" y="4179"/>
                    <a:pt x="2982" y="4226"/>
                  </a:cubicBezTo>
                  <a:cubicBezTo>
                    <a:pt x="2982" y="4327"/>
                    <a:pt x="2998" y="4445"/>
                    <a:pt x="3041" y="4488"/>
                  </a:cubicBezTo>
                  <a:cubicBezTo>
                    <a:pt x="3087" y="4530"/>
                    <a:pt x="2926" y="4897"/>
                    <a:pt x="2998" y="4953"/>
                  </a:cubicBezTo>
                  <a:cubicBezTo>
                    <a:pt x="3070" y="5009"/>
                    <a:pt x="3172" y="5143"/>
                    <a:pt x="3159" y="5215"/>
                  </a:cubicBezTo>
                  <a:cubicBezTo>
                    <a:pt x="3142" y="5287"/>
                    <a:pt x="3100" y="5461"/>
                    <a:pt x="3159" y="5477"/>
                  </a:cubicBezTo>
                  <a:cubicBezTo>
                    <a:pt x="3163" y="5478"/>
                    <a:pt x="3167" y="5479"/>
                    <a:pt x="3170" y="5479"/>
                  </a:cubicBezTo>
                  <a:cubicBezTo>
                    <a:pt x="3217" y="5479"/>
                    <a:pt x="3238" y="5389"/>
                    <a:pt x="3332" y="5389"/>
                  </a:cubicBezTo>
                  <a:cubicBezTo>
                    <a:pt x="3375" y="5389"/>
                    <a:pt x="3414" y="5391"/>
                    <a:pt x="3453" y="5391"/>
                  </a:cubicBezTo>
                  <a:cubicBezTo>
                    <a:pt x="3508" y="5391"/>
                    <a:pt x="3561" y="5386"/>
                    <a:pt x="3621" y="5359"/>
                  </a:cubicBezTo>
                  <a:cubicBezTo>
                    <a:pt x="3634" y="5355"/>
                    <a:pt x="3649" y="5352"/>
                    <a:pt x="3663" y="5352"/>
                  </a:cubicBezTo>
                  <a:cubicBezTo>
                    <a:pt x="3680" y="5352"/>
                    <a:pt x="3697" y="5355"/>
                    <a:pt x="3712" y="5362"/>
                  </a:cubicBezTo>
                  <a:cubicBezTo>
                    <a:pt x="3745" y="5382"/>
                    <a:pt x="3775" y="5412"/>
                    <a:pt x="3798" y="5444"/>
                  </a:cubicBezTo>
                  <a:cubicBezTo>
                    <a:pt x="3798" y="5444"/>
                    <a:pt x="3820" y="5525"/>
                    <a:pt x="3863" y="5525"/>
                  </a:cubicBezTo>
                  <a:cubicBezTo>
                    <a:pt x="3869" y="5525"/>
                    <a:pt x="3876" y="5523"/>
                    <a:pt x="3883" y="5520"/>
                  </a:cubicBezTo>
                  <a:cubicBezTo>
                    <a:pt x="3921" y="5501"/>
                    <a:pt x="4001" y="5475"/>
                    <a:pt x="4050" y="5475"/>
                  </a:cubicBezTo>
                  <a:cubicBezTo>
                    <a:pt x="4077" y="5475"/>
                    <a:pt x="4094" y="5482"/>
                    <a:pt x="4089" y="5503"/>
                  </a:cubicBezTo>
                  <a:cubicBezTo>
                    <a:pt x="4077" y="5556"/>
                    <a:pt x="4121" y="5668"/>
                    <a:pt x="4173" y="5668"/>
                  </a:cubicBezTo>
                  <a:cubicBezTo>
                    <a:pt x="4179" y="5668"/>
                    <a:pt x="4185" y="5667"/>
                    <a:pt x="4191" y="5664"/>
                  </a:cubicBezTo>
                  <a:cubicBezTo>
                    <a:pt x="4197" y="5661"/>
                    <a:pt x="4205" y="5659"/>
                    <a:pt x="4213" y="5659"/>
                  </a:cubicBezTo>
                  <a:cubicBezTo>
                    <a:pt x="4281" y="5659"/>
                    <a:pt x="4402" y="5752"/>
                    <a:pt x="4466" y="5752"/>
                  </a:cubicBezTo>
                  <a:cubicBezTo>
                    <a:pt x="4538" y="5752"/>
                    <a:pt x="4613" y="5752"/>
                    <a:pt x="4613" y="5706"/>
                  </a:cubicBezTo>
                  <a:cubicBezTo>
                    <a:pt x="4613" y="5675"/>
                    <a:pt x="4659" y="5628"/>
                    <a:pt x="4695" y="5628"/>
                  </a:cubicBezTo>
                  <a:cubicBezTo>
                    <a:pt x="4708" y="5628"/>
                    <a:pt x="4720" y="5635"/>
                    <a:pt x="4728" y="5651"/>
                  </a:cubicBezTo>
                  <a:cubicBezTo>
                    <a:pt x="4757" y="5706"/>
                    <a:pt x="4830" y="5837"/>
                    <a:pt x="4902" y="5837"/>
                  </a:cubicBezTo>
                  <a:cubicBezTo>
                    <a:pt x="4974" y="5837"/>
                    <a:pt x="5147" y="5837"/>
                    <a:pt x="5147" y="5896"/>
                  </a:cubicBezTo>
                  <a:cubicBezTo>
                    <a:pt x="5147" y="5955"/>
                    <a:pt x="5206" y="6113"/>
                    <a:pt x="5278" y="6172"/>
                  </a:cubicBezTo>
                  <a:cubicBezTo>
                    <a:pt x="5302" y="6191"/>
                    <a:pt x="5336" y="6198"/>
                    <a:pt x="5371" y="6198"/>
                  </a:cubicBezTo>
                  <a:cubicBezTo>
                    <a:pt x="5440" y="6198"/>
                    <a:pt x="5511" y="6172"/>
                    <a:pt x="5511" y="6172"/>
                  </a:cubicBezTo>
                  <a:cubicBezTo>
                    <a:pt x="5550" y="6136"/>
                    <a:pt x="5573" y="6083"/>
                    <a:pt x="5570" y="6027"/>
                  </a:cubicBezTo>
                  <a:cubicBezTo>
                    <a:pt x="5570" y="5926"/>
                    <a:pt x="5570" y="5795"/>
                    <a:pt x="5524" y="5795"/>
                  </a:cubicBezTo>
                  <a:cubicBezTo>
                    <a:pt x="5487" y="5795"/>
                    <a:pt x="5427" y="5872"/>
                    <a:pt x="5345" y="5872"/>
                  </a:cubicBezTo>
                  <a:cubicBezTo>
                    <a:pt x="5333" y="5872"/>
                    <a:pt x="5321" y="5871"/>
                    <a:pt x="5308" y="5867"/>
                  </a:cubicBezTo>
                  <a:cubicBezTo>
                    <a:pt x="5206" y="5837"/>
                    <a:pt x="5134" y="5634"/>
                    <a:pt x="5088" y="5605"/>
                  </a:cubicBezTo>
                  <a:cubicBezTo>
                    <a:pt x="5046" y="5575"/>
                    <a:pt x="5164" y="5389"/>
                    <a:pt x="5164" y="5300"/>
                  </a:cubicBezTo>
                  <a:cubicBezTo>
                    <a:pt x="5164" y="5212"/>
                    <a:pt x="5236" y="4966"/>
                    <a:pt x="5177" y="4937"/>
                  </a:cubicBezTo>
                  <a:cubicBezTo>
                    <a:pt x="5118" y="4907"/>
                    <a:pt x="5147" y="4822"/>
                    <a:pt x="5219" y="4763"/>
                  </a:cubicBezTo>
                  <a:cubicBezTo>
                    <a:pt x="5291" y="4704"/>
                    <a:pt x="5190" y="4543"/>
                    <a:pt x="5308" y="4543"/>
                  </a:cubicBezTo>
                  <a:cubicBezTo>
                    <a:pt x="5337" y="4543"/>
                    <a:pt x="5374" y="4544"/>
                    <a:pt x="5414" y="4544"/>
                  </a:cubicBezTo>
                  <a:cubicBezTo>
                    <a:pt x="5523" y="4544"/>
                    <a:pt x="5655" y="4537"/>
                    <a:pt x="5701" y="4484"/>
                  </a:cubicBezTo>
                  <a:cubicBezTo>
                    <a:pt x="5707" y="4481"/>
                    <a:pt x="5711" y="4478"/>
                    <a:pt x="5714" y="4471"/>
                  </a:cubicBezTo>
                  <a:cubicBezTo>
                    <a:pt x="5724" y="4455"/>
                    <a:pt x="5730" y="4439"/>
                    <a:pt x="5737" y="4422"/>
                  </a:cubicBezTo>
                  <a:cubicBezTo>
                    <a:pt x="5665" y="4301"/>
                    <a:pt x="5590" y="4137"/>
                    <a:pt x="5501" y="4088"/>
                  </a:cubicBezTo>
                  <a:cubicBezTo>
                    <a:pt x="5341" y="4003"/>
                    <a:pt x="5275" y="2906"/>
                    <a:pt x="5354" y="2876"/>
                  </a:cubicBezTo>
                  <a:cubicBezTo>
                    <a:pt x="5355" y="2876"/>
                    <a:pt x="5356" y="2875"/>
                    <a:pt x="5357" y="2875"/>
                  </a:cubicBezTo>
                  <a:cubicBezTo>
                    <a:pt x="5366" y="2875"/>
                    <a:pt x="5375" y="2885"/>
                    <a:pt x="5386" y="2906"/>
                  </a:cubicBezTo>
                  <a:lnTo>
                    <a:pt x="5370" y="2660"/>
                  </a:lnTo>
                  <a:cubicBezTo>
                    <a:pt x="5360" y="2657"/>
                    <a:pt x="5354" y="2653"/>
                    <a:pt x="5347" y="2650"/>
                  </a:cubicBezTo>
                  <a:cubicBezTo>
                    <a:pt x="5308" y="2637"/>
                    <a:pt x="5282" y="2598"/>
                    <a:pt x="5282" y="2555"/>
                  </a:cubicBezTo>
                  <a:cubicBezTo>
                    <a:pt x="5278" y="2509"/>
                    <a:pt x="5308" y="2470"/>
                    <a:pt x="5354" y="2463"/>
                  </a:cubicBezTo>
                  <a:cubicBezTo>
                    <a:pt x="5354" y="2463"/>
                    <a:pt x="5341" y="2280"/>
                    <a:pt x="5419" y="2250"/>
                  </a:cubicBezTo>
                  <a:cubicBezTo>
                    <a:pt x="5436" y="2244"/>
                    <a:pt x="5449" y="2234"/>
                    <a:pt x="5462" y="2221"/>
                  </a:cubicBezTo>
                  <a:cubicBezTo>
                    <a:pt x="5504" y="2165"/>
                    <a:pt x="5514" y="2057"/>
                    <a:pt x="5514" y="1982"/>
                  </a:cubicBezTo>
                  <a:cubicBezTo>
                    <a:pt x="5514" y="1887"/>
                    <a:pt x="5534" y="1788"/>
                    <a:pt x="5573" y="1700"/>
                  </a:cubicBezTo>
                  <a:cubicBezTo>
                    <a:pt x="5609" y="1618"/>
                    <a:pt x="5596" y="1510"/>
                    <a:pt x="5655" y="1467"/>
                  </a:cubicBezTo>
                  <a:cubicBezTo>
                    <a:pt x="5714" y="1422"/>
                    <a:pt x="5704" y="1307"/>
                    <a:pt x="5776" y="1284"/>
                  </a:cubicBezTo>
                  <a:cubicBezTo>
                    <a:pt x="5848" y="1264"/>
                    <a:pt x="5907" y="1235"/>
                    <a:pt x="5917" y="1189"/>
                  </a:cubicBezTo>
                  <a:cubicBezTo>
                    <a:pt x="5924" y="1146"/>
                    <a:pt x="6009" y="1087"/>
                    <a:pt x="6009" y="1022"/>
                  </a:cubicBezTo>
                  <a:cubicBezTo>
                    <a:pt x="6009" y="960"/>
                    <a:pt x="5901" y="940"/>
                    <a:pt x="5901" y="865"/>
                  </a:cubicBezTo>
                  <a:cubicBezTo>
                    <a:pt x="5901" y="786"/>
                    <a:pt x="5930" y="580"/>
                    <a:pt x="5930" y="580"/>
                  </a:cubicBezTo>
                  <a:lnTo>
                    <a:pt x="5933" y="580"/>
                  </a:lnTo>
                  <a:cubicBezTo>
                    <a:pt x="5780" y="435"/>
                    <a:pt x="5596" y="288"/>
                    <a:pt x="5557" y="262"/>
                  </a:cubicBezTo>
                  <a:cubicBezTo>
                    <a:pt x="5544" y="253"/>
                    <a:pt x="5529" y="250"/>
                    <a:pt x="5514" y="250"/>
                  </a:cubicBezTo>
                  <a:cubicBezTo>
                    <a:pt x="5457" y="250"/>
                    <a:pt x="5393" y="301"/>
                    <a:pt x="5393" y="301"/>
                  </a:cubicBezTo>
                  <a:cubicBezTo>
                    <a:pt x="5393" y="301"/>
                    <a:pt x="5343" y="250"/>
                    <a:pt x="5285" y="250"/>
                  </a:cubicBezTo>
                  <a:cubicBezTo>
                    <a:pt x="5261" y="250"/>
                    <a:pt x="5236" y="258"/>
                    <a:pt x="5213" y="282"/>
                  </a:cubicBezTo>
                  <a:cubicBezTo>
                    <a:pt x="5185" y="309"/>
                    <a:pt x="5153" y="318"/>
                    <a:pt x="5123" y="318"/>
                  </a:cubicBezTo>
                  <a:cubicBezTo>
                    <a:pt x="5062" y="318"/>
                    <a:pt x="5006" y="282"/>
                    <a:pt x="5006" y="282"/>
                  </a:cubicBezTo>
                  <a:cubicBezTo>
                    <a:pt x="4944" y="242"/>
                    <a:pt x="4895" y="187"/>
                    <a:pt x="4866" y="118"/>
                  </a:cubicBezTo>
                  <a:cubicBezTo>
                    <a:pt x="4849" y="78"/>
                    <a:pt x="4820" y="49"/>
                    <a:pt x="4780" y="33"/>
                  </a:cubicBezTo>
                  <a:lnTo>
                    <a:pt x="4780" y="33"/>
                  </a:lnTo>
                  <a:lnTo>
                    <a:pt x="4787" y="46"/>
                  </a:lnTo>
                  <a:lnTo>
                    <a:pt x="4544" y="85"/>
                  </a:lnTo>
                  <a:cubicBezTo>
                    <a:pt x="4544" y="85"/>
                    <a:pt x="4384" y="0"/>
                    <a:pt x="4273"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3068011" y="3221983"/>
              <a:ext cx="19353" cy="25254"/>
            </a:xfrm>
            <a:custGeom>
              <a:avLst/>
              <a:gdLst/>
              <a:ahLst/>
              <a:cxnLst/>
              <a:rect l="l" t="t" r="r" b="b"/>
              <a:pathLst>
                <a:path w="528" h="689" extrusionOk="0">
                  <a:moveTo>
                    <a:pt x="433" y="0"/>
                  </a:moveTo>
                  <a:cubicBezTo>
                    <a:pt x="396" y="3"/>
                    <a:pt x="359" y="5"/>
                    <a:pt x="323" y="5"/>
                  </a:cubicBezTo>
                  <a:cubicBezTo>
                    <a:pt x="308" y="5"/>
                    <a:pt x="293" y="4"/>
                    <a:pt x="279" y="4"/>
                  </a:cubicBezTo>
                  <a:lnTo>
                    <a:pt x="279" y="4"/>
                  </a:lnTo>
                  <a:cubicBezTo>
                    <a:pt x="279" y="4"/>
                    <a:pt x="292" y="110"/>
                    <a:pt x="162" y="110"/>
                  </a:cubicBezTo>
                  <a:cubicBezTo>
                    <a:pt x="147" y="110"/>
                    <a:pt x="129" y="109"/>
                    <a:pt x="108" y="105"/>
                  </a:cubicBezTo>
                  <a:cubicBezTo>
                    <a:pt x="72" y="99"/>
                    <a:pt x="36" y="95"/>
                    <a:pt x="0" y="95"/>
                  </a:cubicBezTo>
                  <a:cubicBezTo>
                    <a:pt x="7" y="99"/>
                    <a:pt x="17" y="99"/>
                    <a:pt x="23" y="102"/>
                  </a:cubicBezTo>
                  <a:lnTo>
                    <a:pt x="36" y="348"/>
                  </a:lnTo>
                  <a:cubicBezTo>
                    <a:pt x="72" y="459"/>
                    <a:pt x="99" y="574"/>
                    <a:pt x="118" y="688"/>
                  </a:cubicBezTo>
                  <a:cubicBezTo>
                    <a:pt x="164" y="659"/>
                    <a:pt x="210" y="633"/>
                    <a:pt x="259" y="606"/>
                  </a:cubicBezTo>
                  <a:cubicBezTo>
                    <a:pt x="341" y="574"/>
                    <a:pt x="528" y="223"/>
                    <a:pt x="528" y="223"/>
                  </a:cubicBezTo>
                  <a:lnTo>
                    <a:pt x="446" y="171"/>
                  </a:lnTo>
                  <a:cubicBezTo>
                    <a:pt x="449" y="115"/>
                    <a:pt x="446" y="56"/>
                    <a:pt x="433"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3080253" y="3321021"/>
              <a:ext cx="128027" cy="205474"/>
            </a:xfrm>
            <a:custGeom>
              <a:avLst/>
              <a:gdLst/>
              <a:ahLst/>
              <a:cxnLst/>
              <a:rect l="l" t="t" r="r" b="b"/>
              <a:pathLst>
                <a:path w="3493" h="5606" extrusionOk="0">
                  <a:moveTo>
                    <a:pt x="3348" y="1"/>
                  </a:moveTo>
                  <a:cubicBezTo>
                    <a:pt x="3188" y="73"/>
                    <a:pt x="3018" y="158"/>
                    <a:pt x="3001" y="188"/>
                  </a:cubicBezTo>
                  <a:cubicBezTo>
                    <a:pt x="2990" y="210"/>
                    <a:pt x="2965" y="214"/>
                    <a:pt x="2933" y="214"/>
                  </a:cubicBezTo>
                  <a:cubicBezTo>
                    <a:pt x="2917" y="214"/>
                    <a:pt x="2900" y="213"/>
                    <a:pt x="2882" y="213"/>
                  </a:cubicBezTo>
                  <a:cubicBezTo>
                    <a:pt x="2843" y="213"/>
                    <a:pt x="2802" y="218"/>
                    <a:pt x="2769" y="247"/>
                  </a:cubicBezTo>
                  <a:cubicBezTo>
                    <a:pt x="2741" y="269"/>
                    <a:pt x="2718" y="278"/>
                    <a:pt x="2696" y="278"/>
                  </a:cubicBezTo>
                  <a:cubicBezTo>
                    <a:pt x="2655" y="278"/>
                    <a:pt x="2620" y="250"/>
                    <a:pt x="2575" y="237"/>
                  </a:cubicBezTo>
                  <a:cubicBezTo>
                    <a:pt x="2569" y="235"/>
                    <a:pt x="2562" y="234"/>
                    <a:pt x="2557" y="234"/>
                  </a:cubicBezTo>
                  <a:cubicBezTo>
                    <a:pt x="2502" y="234"/>
                    <a:pt x="2479" y="311"/>
                    <a:pt x="2471" y="361"/>
                  </a:cubicBezTo>
                  <a:cubicBezTo>
                    <a:pt x="2466" y="389"/>
                    <a:pt x="2434" y="397"/>
                    <a:pt x="2395" y="397"/>
                  </a:cubicBezTo>
                  <a:cubicBezTo>
                    <a:pt x="2352" y="397"/>
                    <a:pt x="2300" y="386"/>
                    <a:pt x="2274" y="381"/>
                  </a:cubicBezTo>
                  <a:cubicBezTo>
                    <a:pt x="2270" y="380"/>
                    <a:pt x="2265" y="380"/>
                    <a:pt x="2259" y="380"/>
                  </a:cubicBezTo>
                  <a:cubicBezTo>
                    <a:pt x="2200" y="380"/>
                    <a:pt x="2064" y="420"/>
                    <a:pt x="1996" y="420"/>
                  </a:cubicBezTo>
                  <a:cubicBezTo>
                    <a:pt x="1917" y="420"/>
                    <a:pt x="1976" y="351"/>
                    <a:pt x="1887" y="325"/>
                  </a:cubicBezTo>
                  <a:cubicBezTo>
                    <a:pt x="1872" y="320"/>
                    <a:pt x="1857" y="318"/>
                    <a:pt x="1843" y="318"/>
                  </a:cubicBezTo>
                  <a:cubicBezTo>
                    <a:pt x="1781" y="318"/>
                    <a:pt x="1734" y="361"/>
                    <a:pt x="1694" y="361"/>
                  </a:cubicBezTo>
                  <a:cubicBezTo>
                    <a:pt x="1665" y="361"/>
                    <a:pt x="1573" y="351"/>
                    <a:pt x="1507" y="345"/>
                  </a:cubicBezTo>
                  <a:cubicBezTo>
                    <a:pt x="1507" y="381"/>
                    <a:pt x="1501" y="420"/>
                    <a:pt x="1491" y="456"/>
                  </a:cubicBezTo>
                  <a:cubicBezTo>
                    <a:pt x="1429" y="620"/>
                    <a:pt x="1622" y="993"/>
                    <a:pt x="1632" y="1151"/>
                  </a:cubicBezTo>
                  <a:cubicBezTo>
                    <a:pt x="1701" y="1210"/>
                    <a:pt x="1769" y="1272"/>
                    <a:pt x="1828" y="1341"/>
                  </a:cubicBezTo>
                  <a:cubicBezTo>
                    <a:pt x="1917" y="1449"/>
                    <a:pt x="1828" y="1439"/>
                    <a:pt x="1838" y="1668"/>
                  </a:cubicBezTo>
                  <a:cubicBezTo>
                    <a:pt x="1848" y="1901"/>
                    <a:pt x="1743" y="1806"/>
                    <a:pt x="1655" y="1881"/>
                  </a:cubicBezTo>
                  <a:cubicBezTo>
                    <a:pt x="1566" y="1960"/>
                    <a:pt x="1645" y="2133"/>
                    <a:pt x="1625" y="2183"/>
                  </a:cubicBezTo>
                  <a:cubicBezTo>
                    <a:pt x="1624" y="2186"/>
                    <a:pt x="1622" y="2187"/>
                    <a:pt x="1619" y="2187"/>
                  </a:cubicBezTo>
                  <a:cubicBezTo>
                    <a:pt x="1576" y="2187"/>
                    <a:pt x="1346" y="1839"/>
                    <a:pt x="1327" y="1786"/>
                  </a:cubicBezTo>
                  <a:cubicBezTo>
                    <a:pt x="1308" y="1727"/>
                    <a:pt x="1422" y="1495"/>
                    <a:pt x="1393" y="1360"/>
                  </a:cubicBezTo>
                  <a:cubicBezTo>
                    <a:pt x="1380" y="1301"/>
                    <a:pt x="1341" y="1284"/>
                    <a:pt x="1295" y="1284"/>
                  </a:cubicBezTo>
                  <a:cubicBezTo>
                    <a:pt x="1236" y="1284"/>
                    <a:pt x="1166" y="1314"/>
                    <a:pt x="1134" y="1318"/>
                  </a:cubicBezTo>
                  <a:cubicBezTo>
                    <a:pt x="1133" y="1318"/>
                    <a:pt x="1132" y="1318"/>
                    <a:pt x="1130" y="1318"/>
                  </a:cubicBezTo>
                  <a:cubicBezTo>
                    <a:pt x="1070" y="1318"/>
                    <a:pt x="937" y="1164"/>
                    <a:pt x="908" y="1164"/>
                  </a:cubicBezTo>
                  <a:cubicBezTo>
                    <a:pt x="882" y="1164"/>
                    <a:pt x="1" y="1491"/>
                    <a:pt x="1" y="1491"/>
                  </a:cubicBezTo>
                  <a:lnTo>
                    <a:pt x="66" y="1734"/>
                  </a:lnTo>
                  <a:lnTo>
                    <a:pt x="46" y="1734"/>
                  </a:lnTo>
                  <a:lnTo>
                    <a:pt x="96" y="1839"/>
                  </a:lnTo>
                  <a:cubicBezTo>
                    <a:pt x="96" y="1839"/>
                    <a:pt x="387" y="1855"/>
                    <a:pt x="518" y="1940"/>
                  </a:cubicBezTo>
                  <a:cubicBezTo>
                    <a:pt x="649" y="2029"/>
                    <a:pt x="852" y="2042"/>
                    <a:pt x="895" y="2071"/>
                  </a:cubicBezTo>
                  <a:cubicBezTo>
                    <a:pt x="937" y="2101"/>
                    <a:pt x="895" y="2422"/>
                    <a:pt x="908" y="2579"/>
                  </a:cubicBezTo>
                  <a:cubicBezTo>
                    <a:pt x="924" y="2740"/>
                    <a:pt x="734" y="2785"/>
                    <a:pt x="823" y="2871"/>
                  </a:cubicBezTo>
                  <a:cubicBezTo>
                    <a:pt x="911" y="2956"/>
                    <a:pt x="865" y="3103"/>
                    <a:pt x="924" y="3116"/>
                  </a:cubicBezTo>
                  <a:cubicBezTo>
                    <a:pt x="983" y="3129"/>
                    <a:pt x="823" y="3323"/>
                    <a:pt x="751" y="3362"/>
                  </a:cubicBezTo>
                  <a:cubicBezTo>
                    <a:pt x="675" y="3405"/>
                    <a:pt x="751" y="3568"/>
                    <a:pt x="662" y="3683"/>
                  </a:cubicBezTo>
                  <a:cubicBezTo>
                    <a:pt x="607" y="3755"/>
                    <a:pt x="443" y="3902"/>
                    <a:pt x="331" y="4014"/>
                  </a:cubicBezTo>
                  <a:cubicBezTo>
                    <a:pt x="335" y="4014"/>
                    <a:pt x="338" y="4017"/>
                    <a:pt x="341" y="4024"/>
                  </a:cubicBezTo>
                  <a:cubicBezTo>
                    <a:pt x="371" y="4073"/>
                    <a:pt x="459" y="4584"/>
                    <a:pt x="548" y="4633"/>
                  </a:cubicBezTo>
                  <a:cubicBezTo>
                    <a:pt x="636" y="4682"/>
                    <a:pt x="584" y="5187"/>
                    <a:pt x="577" y="5229"/>
                  </a:cubicBezTo>
                  <a:cubicBezTo>
                    <a:pt x="571" y="5272"/>
                    <a:pt x="613" y="5606"/>
                    <a:pt x="613" y="5606"/>
                  </a:cubicBezTo>
                  <a:cubicBezTo>
                    <a:pt x="695" y="5596"/>
                    <a:pt x="777" y="5590"/>
                    <a:pt x="859" y="5590"/>
                  </a:cubicBezTo>
                  <a:cubicBezTo>
                    <a:pt x="865" y="5521"/>
                    <a:pt x="872" y="5465"/>
                    <a:pt x="875" y="5426"/>
                  </a:cubicBezTo>
                  <a:cubicBezTo>
                    <a:pt x="880" y="5347"/>
                    <a:pt x="856" y="5340"/>
                    <a:pt x="826" y="5340"/>
                  </a:cubicBezTo>
                  <a:cubicBezTo>
                    <a:pt x="819" y="5340"/>
                    <a:pt x="812" y="5340"/>
                    <a:pt x="804" y="5340"/>
                  </a:cubicBezTo>
                  <a:cubicBezTo>
                    <a:pt x="780" y="5340"/>
                    <a:pt x="757" y="5336"/>
                    <a:pt x="744" y="5298"/>
                  </a:cubicBezTo>
                  <a:cubicBezTo>
                    <a:pt x="708" y="5203"/>
                    <a:pt x="980" y="5023"/>
                    <a:pt x="1255" y="4921"/>
                  </a:cubicBezTo>
                  <a:cubicBezTo>
                    <a:pt x="1534" y="4820"/>
                    <a:pt x="1638" y="4761"/>
                    <a:pt x="1665" y="4666"/>
                  </a:cubicBezTo>
                  <a:cubicBezTo>
                    <a:pt x="1691" y="4567"/>
                    <a:pt x="1661" y="4296"/>
                    <a:pt x="1701" y="4191"/>
                  </a:cubicBezTo>
                  <a:cubicBezTo>
                    <a:pt x="1740" y="4083"/>
                    <a:pt x="1674" y="4020"/>
                    <a:pt x="1642" y="3781"/>
                  </a:cubicBezTo>
                  <a:cubicBezTo>
                    <a:pt x="1609" y="3539"/>
                    <a:pt x="1521" y="3500"/>
                    <a:pt x="1481" y="3365"/>
                  </a:cubicBezTo>
                  <a:cubicBezTo>
                    <a:pt x="1445" y="3228"/>
                    <a:pt x="1452" y="3123"/>
                    <a:pt x="1534" y="3120"/>
                  </a:cubicBezTo>
                  <a:cubicBezTo>
                    <a:pt x="1619" y="3113"/>
                    <a:pt x="1616" y="3074"/>
                    <a:pt x="1684" y="2943"/>
                  </a:cubicBezTo>
                  <a:cubicBezTo>
                    <a:pt x="1753" y="2815"/>
                    <a:pt x="1832" y="2867"/>
                    <a:pt x="1963" y="2769"/>
                  </a:cubicBezTo>
                  <a:cubicBezTo>
                    <a:pt x="2094" y="2674"/>
                    <a:pt x="2097" y="2553"/>
                    <a:pt x="2303" y="2392"/>
                  </a:cubicBezTo>
                  <a:cubicBezTo>
                    <a:pt x="2513" y="2232"/>
                    <a:pt x="2742" y="2238"/>
                    <a:pt x="2946" y="2117"/>
                  </a:cubicBezTo>
                  <a:cubicBezTo>
                    <a:pt x="3149" y="1996"/>
                    <a:pt x="3493" y="1524"/>
                    <a:pt x="3460" y="1439"/>
                  </a:cubicBezTo>
                  <a:cubicBezTo>
                    <a:pt x="3427" y="1351"/>
                    <a:pt x="3358" y="957"/>
                    <a:pt x="3378" y="797"/>
                  </a:cubicBezTo>
                  <a:cubicBezTo>
                    <a:pt x="3398" y="640"/>
                    <a:pt x="3348" y="217"/>
                    <a:pt x="3348" y="14"/>
                  </a:cubicBezTo>
                  <a:cubicBezTo>
                    <a:pt x="3348" y="11"/>
                    <a:pt x="3348" y="4"/>
                    <a:pt x="3348"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3072080" y="3204206"/>
              <a:ext cx="130813" cy="132352"/>
            </a:xfrm>
            <a:custGeom>
              <a:avLst/>
              <a:gdLst/>
              <a:ahLst/>
              <a:cxnLst/>
              <a:rect l="l" t="t" r="r" b="b"/>
              <a:pathLst>
                <a:path w="3569" h="3611" extrusionOk="0">
                  <a:moveTo>
                    <a:pt x="771" y="0"/>
                  </a:moveTo>
                  <a:lnTo>
                    <a:pt x="495" y="23"/>
                  </a:lnTo>
                  <a:cubicBezTo>
                    <a:pt x="495" y="23"/>
                    <a:pt x="423" y="43"/>
                    <a:pt x="341" y="63"/>
                  </a:cubicBezTo>
                  <a:lnTo>
                    <a:pt x="397" y="207"/>
                  </a:lnTo>
                  <a:cubicBezTo>
                    <a:pt x="397" y="207"/>
                    <a:pt x="463" y="341"/>
                    <a:pt x="446" y="426"/>
                  </a:cubicBezTo>
                  <a:cubicBezTo>
                    <a:pt x="440" y="462"/>
                    <a:pt x="377" y="479"/>
                    <a:pt x="315" y="489"/>
                  </a:cubicBezTo>
                  <a:cubicBezTo>
                    <a:pt x="328" y="544"/>
                    <a:pt x="335" y="603"/>
                    <a:pt x="328" y="659"/>
                  </a:cubicBezTo>
                  <a:lnTo>
                    <a:pt x="410" y="711"/>
                  </a:lnTo>
                  <a:cubicBezTo>
                    <a:pt x="410" y="711"/>
                    <a:pt x="227" y="1062"/>
                    <a:pt x="142" y="1098"/>
                  </a:cubicBezTo>
                  <a:cubicBezTo>
                    <a:pt x="92" y="1121"/>
                    <a:pt x="47" y="1147"/>
                    <a:pt x="1" y="1180"/>
                  </a:cubicBezTo>
                  <a:cubicBezTo>
                    <a:pt x="53" y="1425"/>
                    <a:pt x="112" y="1720"/>
                    <a:pt x="204" y="1802"/>
                  </a:cubicBezTo>
                  <a:cubicBezTo>
                    <a:pt x="371" y="1956"/>
                    <a:pt x="341" y="2130"/>
                    <a:pt x="377" y="2231"/>
                  </a:cubicBezTo>
                  <a:cubicBezTo>
                    <a:pt x="414" y="2333"/>
                    <a:pt x="558" y="2448"/>
                    <a:pt x="459" y="2493"/>
                  </a:cubicBezTo>
                  <a:cubicBezTo>
                    <a:pt x="450" y="2497"/>
                    <a:pt x="440" y="2499"/>
                    <a:pt x="431" y="2499"/>
                  </a:cubicBezTo>
                  <a:cubicBezTo>
                    <a:pt x="377" y="2499"/>
                    <a:pt x="326" y="2437"/>
                    <a:pt x="276" y="2356"/>
                  </a:cubicBezTo>
                  <a:cubicBezTo>
                    <a:pt x="269" y="2372"/>
                    <a:pt x="263" y="2389"/>
                    <a:pt x="256" y="2405"/>
                  </a:cubicBezTo>
                  <a:cubicBezTo>
                    <a:pt x="253" y="2411"/>
                    <a:pt x="246" y="2415"/>
                    <a:pt x="243" y="2418"/>
                  </a:cubicBezTo>
                  <a:cubicBezTo>
                    <a:pt x="332" y="2484"/>
                    <a:pt x="436" y="2556"/>
                    <a:pt x="479" y="2556"/>
                  </a:cubicBezTo>
                  <a:cubicBezTo>
                    <a:pt x="561" y="2556"/>
                    <a:pt x="699" y="2654"/>
                    <a:pt x="780" y="2674"/>
                  </a:cubicBezTo>
                  <a:cubicBezTo>
                    <a:pt x="866" y="2690"/>
                    <a:pt x="1164" y="2808"/>
                    <a:pt x="1200" y="2857"/>
                  </a:cubicBezTo>
                  <a:cubicBezTo>
                    <a:pt x="1210" y="2867"/>
                    <a:pt x="1216" y="2877"/>
                    <a:pt x="1223" y="2890"/>
                  </a:cubicBezTo>
                  <a:cubicBezTo>
                    <a:pt x="1259" y="2886"/>
                    <a:pt x="1296" y="2885"/>
                    <a:pt x="1332" y="2885"/>
                  </a:cubicBezTo>
                  <a:cubicBezTo>
                    <a:pt x="1369" y="2885"/>
                    <a:pt x="1406" y="2886"/>
                    <a:pt x="1442" y="2890"/>
                  </a:cubicBezTo>
                  <a:cubicBezTo>
                    <a:pt x="1455" y="2877"/>
                    <a:pt x="1472" y="2870"/>
                    <a:pt x="1491" y="2870"/>
                  </a:cubicBezTo>
                  <a:cubicBezTo>
                    <a:pt x="1603" y="2870"/>
                    <a:pt x="1734" y="3289"/>
                    <a:pt x="1727" y="3535"/>
                  </a:cubicBezTo>
                  <a:cubicBezTo>
                    <a:pt x="1793" y="3542"/>
                    <a:pt x="1884" y="3552"/>
                    <a:pt x="1914" y="3552"/>
                  </a:cubicBezTo>
                  <a:cubicBezTo>
                    <a:pt x="1951" y="3552"/>
                    <a:pt x="1997" y="3508"/>
                    <a:pt x="2061" y="3508"/>
                  </a:cubicBezTo>
                  <a:cubicBezTo>
                    <a:pt x="2076" y="3508"/>
                    <a:pt x="2091" y="3510"/>
                    <a:pt x="2107" y="3515"/>
                  </a:cubicBezTo>
                  <a:cubicBezTo>
                    <a:pt x="2192" y="3545"/>
                    <a:pt x="2137" y="3610"/>
                    <a:pt x="2212" y="3610"/>
                  </a:cubicBezTo>
                  <a:cubicBezTo>
                    <a:pt x="2283" y="3610"/>
                    <a:pt x="2417" y="3570"/>
                    <a:pt x="2478" y="3570"/>
                  </a:cubicBezTo>
                  <a:cubicBezTo>
                    <a:pt x="2484" y="3570"/>
                    <a:pt x="2489" y="3570"/>
                    <a:pt x="2494" y="3571"/>
                  </a:cubicBezTo>
                  <a:cubicBezTo>
                    <a:pt x="2520" y="3576"/>
                    <a:pt x="2570" y="3587"/>
                    <a:pt x="2613" y="3587"/>
                  </a:cubicBezTo>
                  <a:cubicBezTo>
                    <a:pt x="2651" y="3587"/>
                    <a:pt x="2682" y="3579"/>
                    <a:pt x="2687" y="3552"/>
                  </a:cubicBezTo>
                  <a:cubicBezTo>
                    <a:pt x="2696" y="3501"/>
                    <a:pt x="2721" y="3424"/>
                    <a:pt x="2776" y="3424"/>
                  </a:cubicBezTo>
                  <a:cubicBezTo>
                    <a:pt x="2782" y="3424"/>
                    <a:pt x="2788" y="3425"/>
                    <a:pt x="2795" y="3427"/>
                  </a:cubicBezTo>
                  <a:cubicBezTo>
                    <a:pt x="2838" y="3440"/>
                    <a:pt x="2873" y="3469"/>
                    <a:pt x="2915" y="3469"/>
                  </a:cubicBezTo>
                  <a:cubicBezTo>
                    <a:pt x="2937" y="3469"/>
                    <a:pt x="2961" y="3461"/>
                    <a:pt x="2988" y="3437"/>
                  </a:cubicBezTo>
                  <a:cubicBezTo>
                    <a:pt x="3020" y="3408"/>
                    <a:pt x="3061" y="3403"/>
                    <a:pt x="3100" y="3403"/>
                  </a:cubicBezTo>
                  <a:cubicBezTo>
                    <a:pt x="3118" y="3403"/>
                    <a:pt x="3136" y="3404"/>
                    <a:pt x="3152" y="3404"/>
                  </a:cubicBezTo>
                  <a:cubicBezTo>
                    <a:pt x="3184" y="3404"/>
                    <a:pt x="3210" y="3400"/>
                    <a:pt x="3221" y="3378"/>
                  </a:cubicBezTo>
                  <a:cubicBezTo>
                    <a:pt x="3234" y="3348"/>
                    <a:pt x="3408" y="3263"/>
                    <a:pt x="3568" y="3191"/>
                  </a:cubicBezTo>
                  <a:cubicBezTo>
                    <a:pt x="3562" y="3001"/>
                    <a:pt x="3349" y="3086"/>
                    <a:pt x="3339" y="2890"/>
                  </a:cubicBezTo>
                  <a:cubicBezTo>
                    <a:pt x="3329" y="2693"/>
                    <a:pt x="3211" y="2693"/>
                    <a:pt x="3214" y="2556"/>
                  </a:cubicBezTo>
                  <a:cubicBezTo>
                    <a:pt x="3218" y="2421"/>
                    <a:pt x="3231" y="2300"/>
                    <a:pt x="3182" y="2287"/>
                  </a:cubicBezTo>
                  <a:cubicBezTo>
                    <a:pt x="3133" y="2271"/>
                    <a:pt x="3162" y="2156"/>
                    <a:pt x="3241" y="2041"/>
                  </a:cubicBezTo>
                  <a:cubicBezTo>
                    <a:pt x="3316" y="1927"/>
                    <a:pt x="3100" y="1910"/>
                    <a:pt x="3064" y="1763"/>
                  </a:cubicBezTo>
                  <a:cubicBezTo>
                    <a:pt x="3051" y="1701"/>
                    <a:pt x="3119" y="1494"/>
                    <a:pt x="3211" y="1265"/>
                  </a:cubicBezTo>
                  <a:cubicBezTo>
                    <a:pt x="2939" y="1078"/>
                    <a:pt x="2661" y="875"/>
                    <a:pt x="2661" y="875"/>
                  </a:cubicBezTo>
                  <a:lnTo>
                    <a:pt x="2677" y="675"/>
                  </a:lnTo>
                  <a:lnTo>
                    <a:pt x="1439" y="20"/>
                  </a:lnTo>
                  <a:cubicBezTo>
                    <a:pt x="1432" y="171"/>
                    <a:pt x="1370" y="285"/>
                    <a:pt x="1282" y="328"/>
                  </a:cubicBezTo>
                  <a:cubicBezTo>
                    <a:pt x="1187" y="371"/>
                    <a:pt x="1413" y="508"/>
                    <a:pt x="1301" y="531"/>
                  </a:cubicBezTo>
                  <a:cubicBezTo>
                    <a:pt x="1292" y="533"/>
                    <a:pt x="1282" y="534"/>
                    <a:pt x="1270" y="534"/>
                  </a:cubicBezTo>
                  <a:cubicBezTo>
                    <a:pt x="1181" y="534"/>
                    <a:pt x="1036" y="479"/>
                    <a:pt x="901" y="479"/>
                  </a:cubicBezTo>
                  <a:cubicBezTo>
                    <a:pt x="855" y="479"/>
                    <a:pt x="811" y="485"/>
                    <a:pt x="771" y="502"/>
                  </a:cubicBezTo>
                  <a:cubicBezTo>
                    <a:pt x="762" y="505"/>
                    <a:pt x="754" y="507"/>
                    <a:pt x="747" y="507"/>
                  </a:cubicBezTo>
                  <a:cubicBezTo>
                    <a:pt x="656" y="507"/>
                    <a:pt x="683" y="237"/>
                    <a:pt x="771"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3110530" y="3309805"/>
              <a:ext cx="39878" cy="91521"/>
            </a:xfrm>
            <a:custGeom>
              <a:avLst/>
              <a:gdLst/>
              <a:ahLst/>
              <a:cxnLst/>
              <a:rect l="l" t="t" r="r" b="b"/>
              <a:pathLst>
                <a:path w="1088" h="2497" extrusionOk="0">
                  <a:moveTo>
                    <a:pt x="285" y="1"/>
                  </a:moveTo>
                  <a:cubicBezTo>
                    <a:pt x="248" y="1"/>
                    <a:pt x="211" y="2"/>
                    <a:pt x="174" y="5"/>
                  </a:cubicBezTo>
                  <a:cubicBezTo>
                    <a:pt x="226" y="91"/>
                    <a:pt x="305" y="264"/>
                    <a:pt x="305" y="323"/>
                  </a:cubicBezTo>
                  <a:cubicBezTo>
                    <a:pt x="305" y="348"/>
                    <a:pt x="294" y="353"/>
                    <a:pt x="279" y="353"/>
                  </a:cubicBezTo>
                  <a:cubicBezTo>
                    <a:pt x="269" y="353"/>
                    <a:pt x="257" y="351"/>
                    <a:pt x="245" y="351"/>
                  </a:cubicBezTo>
                  <a:cubicBezTo>
                    <a:pt x="224" y="351"/>
                    <a:pt x="202" y="357"/>
                    <a:pt x="187" y="392"/>
                  </a:cubicBezTo>
                  <a:cubicBezTo>
                    <a:pt x="151" y="474"/>
                    <a:pt x="138" y="861"/>
                    <a:pt x="203" y="926"/>
                  </a:cubicBezTo>
                  <a:cubicBezTo>
                    <a:pt x="272" y="995"/>
                    <a:pt x="69" y="946"/>
                    <a:pt x="69" y="1011"/>
                  </a:cubicBezTo>
                  <a:cubicBezTo>
                    <a:pt x="69" y="1080"/>
                    <a:pt x="52" y="1313"/>
                    <a:pt x="20" y="1329"/>
                  </a:cubicBezTo>
                  <a:cubicBezTo>
                    <a:pt x="0" y="1339"/>
                    <a:pt x="39" y="1398"/>
                    <a:pt x="79" y="1473"/>
                  </a:cubicBezTo>
                  <a:lnTo>
                    <a:pt x="82" y="1473"/>
                  </a:lnTo>
                  <a:cubicBezTo>
                    <a:pt x="107" y="1473"/>
                    <a:pt x="238" y="1627"/>
                    <a:pt x="299" y="1627"/>
                  </a:cubicBezTo>
                  <a:cubicBezTo>
                    <a:pt x="301" y="1627"/>
                    <a:pt x="303" y="1627"/>
                    <a:pt x="305" y="1627"/>
                  </a:cubicBezTo>
                  <a:cubicBezTo>
                    <a:pt x="338" y="1623"/>
                    <a:pt x="409" y="1593"/>
                    <a:pt x="469" y="1593"/>
                  </a:cubicBezTo>
                  <a:cubicBezTo>
                    <a:pt x="514" y="1593"/>
                    <a:pt x="552" y="1610"/>
                    <a:pt x="563" y="1670"/>
                  </a:cubicBezTo>
                  <a:cubicBezTo>
                    <a:pt x="593" y="1807"/>
                    <a:pt x="478" y="2037"/>
                    <a:pt x="498" y="2096"/>
                  </a:cubicBezTo>
                  <a:cubicBezTo>
                    <a:pt x="516" y="2151"/>
                    <a:pt x="749" y="2496"/>
                    <a:pt x="791" y="2496"/>
                  </a:cubicBezTo>
                  <a:cubicBezTo>
                    <a:pt x="793" y="2496"/>
                    <a:pt x="795" y="2495"/>
                    <a:pt x="796" y="2492"/>
                  </a:cubicBezTo>
                  <a:cubicBezTo>
                    <a:pt x="816" y="2446"/>
                    <a:pt x="740" y="2269"/>
                    <a:pt x="826" y="2194"/>
                  </a:cubicBezTo>
                  <a:cubicBezTo>
                    <a:pt x="914" y="2115"/>
                    <a:pt x="1019" y="2213"/>
                    <a:pt x="1009" y="1981"/>
                  </a:cubicBezTo>
                  <a:cubicBezTo>
                    <a:pt x="999" y="1748"/>
                    <a:pt x="1088" y="1755"/>
                    <a:pt x="1002" y="1647"/>
                  </a:cubicBezTo>
                  <a:cubicBezTo>
                    <a:pt x="940" y="1578"/>
                    <a:pt x="871" y="1516"/>
                    <a:pt x="803" y="1457"/>
                  </a:cubicBezTo>
                  <a:lnTo>
                    <a:pt x="803" y="1457"/>
                  </a:lnTo>
                  <a:cubicBezTo>
                    <a:pt x="806" y="1473"/>
                    <a:pt x="803" y="1493"/>
                    <a:pt x="793" y="1512"/>
                  </a:cubicBezTo>
                  <a:cubicBezTo>
                    <a:pt x="782" y="1528"/>
                    <a:pt x="768" y="1536"/>
                    <a:pt x="752" y="1536"/>
                  </a:cubicBezTo>
                  <a:cubicBezTo>
                    <a:pt x="648" y="1536"/>
                    <a:pt x="461" y="1219"/>
                    <a:pt x="436" y="1011"/>
                  </a:cubicBezTo>
                  <a:cubicBezTo>
                    <a:pt x="410" y="772"/>
                    <a:pt x="573" y="654"/>
                    <a:pt x="472" y="428"/>
                  </a:cubicBezTo>
                  <a:cubicBezTo>
                    <a:pt x="387" y="241"/>
                    <a:pt x="334" y="61"/>
                    <a:pt x="396" y="5"/>
                  </a:cubicBezTo>
                  <a:cubicBezTo>
                    <a:pt x="359" y="2"/>
                    <a:pt x="322" y="1"/>
                    <a:pt x="285"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4687388" y="3447806"/>
              <a:ext cx="38778" cy="25034"/>
            </a:xfrm>
            <a:custGeom>
              <a:avLst/>
              <a:gdLst/>
              <a:ahLst/>
              <a:cxnLst/>
              <a:rect l="l" t="t" r="r" b="b"/>
              <a:pathLst>
                <a:path w="1058" h="683" extrusionOk="0">
                  <a:moveTo>
                    <a:pt x="17" y="0"/>
                  </a:moveTo>
                  <a:cubicBezTo>
                    <a:pt x="6" y="0"/>
                    <a:pt x="1" y="5"/>
                    <a:pt x="2" y="14"/>
                  </a:cubicBezTo>
                  <a:cubicBezTo>
                    <a:pt x="21" y="126"/>
                    <a:pt x="747" y="682"/>
                    <a:pt x="926" y="682"/>
                  </a:cubicBezTo>
                  <a:cubicBezTo>
                    <a:pt x="937" y="682"/>
                    <a:pt x="946" y="680"/>
                    <a:pt x="952" y="676"/>
                  </a:cubicBezTo>
                  <a:cubicBezTo>
                    <a:pt x="1058" y="604"/>
                    <a:pt x="146" y="0"/>
                    <a:pt x="17"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3537036" y="2670201"/>
              <a:ext cx="92364" cy="60806"/>
            </a:xfrm>
            <a:custGeom>
              <a:avLst/>
              <a:gdLst/>
              <a:ahLst/>
              <a:cxnLst/>
              <a:rect l="l" t="t" r="r" b="b"/>
              <a:pathLst>
                <a:path w="2520" h="1659" extrusionOk="0">
                  <a:moveTo>
                    <a:pt x="1017" y="1"/>
                  </a:moveTo>
                  <a:cubicBezTo>
                    <a:pt x="968" y="1"/>
                    <a:pt x="896" y="32"/>
                    <a:pt x="842" y="70"/>
                  </a:cubicBezTo>
                  <a:cubicBezTo>
                    <a:pt x="820" y="88"/>
                    <a:pt x="791" y="92"/>
                    <a:pt x="761" y="92"/>
                  </a:cubicBezTo>
                  <a:cubicBezTo>
                    <a:pt x="729" y="92"/>
                    <a:pt x="695" y="87"/>
                    <a:pt x="666" y="87"/>
                  </a:cubicBezTo>
                  <a:cubicBezTo>
                    <a:pt x="630" y="87"/>
                    <a:pt x="601" y="95"/>
                    <a:pt x="590" y="129"/>
                  </a:cubicBezTo>
                  <a:cubicBezTo>
                    <a:pt x="563" y="218"/>
                    <a:pt x="524" y="303"/>
                    <a:pt x="436" y="303"/>
                  </a:cubicBezTo>
                  <a:cubicBezTo>
                    <a:pt x="347" y="303"/>
                    <a:pt x="416" y="450"/>
                    <a:pt x="331" y="486"/>
                  </a:cubicBezTo>
                  <a:cubicBezTo>
                    <a:pt x="242" y="526"/>
                    <a:pt x="39" y="516"/>
                    <a:pt x="20" y="604"/>
                  </a:cubicBezTo>
                  <a:cubicBezTo>
                    <a:pt x="0" y="693"/>
                    <a:pt x="242" y="748"/>
                    <a:pt x="223" y="856"/>
                  </a:cubicBezTo>
                  <a:cubicBezTo>
                    <a:pt x="206" y="961"/>
                    <a:pt x="351" y="1079"/>
                    <a:pt x="262" y="1148"/>
                  </a:cubicBezTo>
                  <a:cubicBezTo>
                    <a:pt x="190" y="1204"/>
                    <a:pt x="121" y="1299"/>
                    <a:pt x="128" y="1489"/>
                  </a:cubicBezTo>
                  <a:cubicBezTo>
                    <a:pt x="166" y="1513"/>
                    <a:pt x="204" y="1536"/>
                    <a:pt x="234" y="1536"/>
                  </a:cubicBezTo>
                  <a:cubicBezTo>
                    <a:pt x="253" y="1536"/>
                    <a:pt x="269" y="1528"/>
                    <a:pt x="282" y="1505"/>
                  </a:cubicBezTo>
                  <a:cubicBezTo>
                    <a:pt x="304" y="1461"/>
                    <a:pt x="368" y="1454"/>
                    <a:pt x="435" y="1454"/>
                  </a:cubicBezTo>
                  <a:cubicBezTo>
                    <a:pt x="463" y="1454"/>
                    <a:pt x="492" y="1455"/>
                    <a:pt x="519" y="1455"/>
                  </a:cubicBezTo>
                  <a:cubicBezTo>
                    <a:pt x="575" y="1455"/>
                    <a:pt x="619" y="1449"/>
                    <a:pt x="619" y="1413"/>
                  </a:cubicBezTo>
                  <a:cubicBezTo>
                    <a:pt x="619" y="1322"/>
                    <a:pt x="927" y="1348"/>
                    <a:pt x="927" y="1259"/>
                  </a:cubicBezTo>
                  <a:cubicBezTo>
                    <a:pt x="927" y="1170"/>
                    <a:pt x="1100" y="974"/>
                    <a:pt x="1215" y="974"/>
                  </a:cubicBezTo>
                  <a:cubicBezTo>
                    <a:pt x="1218" y="974"/>
                    <a:pt x="1222" y="974"/>
                    <a:pt x="1225" y="974"/>
                  </a:cubicBezTo>
                  <a:cubicBezTo>
                    <a:pt x="1343" y="988"/>
                    <a:pt x="1212" y="1181"/>
                    <a:pt x="1356" y="1246"/>
                  </a:cubicBezTo>
                  <a:cubicBezTo>
                    <a:pt x="1497" y="1312"/>
                    <a:pt x="1291" y="1544"/>
                    <a:pt x="1369" y="1633"/>
                  </a:cubicBezTo>
                  <a:cubicBezTo>
                    <a:pt x="1383" y="1651"/>
                    <a:pt x="1405" y="1659"/>
                    <a:pt x="1433" y="1659"/>
                  </a:cubicBezTo>
                  <a:cubicBezTo>
                    <a:pt x="1459" y="1659"/>
                    <a:pt x="1490" y="1652"/>
                    <a:pt x="1523" y="1643"/>
                  </a:cubicBezTo>
                  <a:cubicBezTo>
                    <a:pt x="1576" y="1626"/>
                    <a:pt x="1635" y="1603"/>
                    <a:pt x="1697" y="1584"/>
                  </a:cubicBezTo>
                  <a:cubicBezTo>
                    <a:pt x="1813" y="1483"/>
                    <a:pt x="1967" y="1343"/>
                    <a:pt x="2036" y="1343"/>
                  </a:cubicBezTo>
                  <a:cubicBezTo>
                    <a:pt x="2043" y="1343"/>
                    <a:pt x="2049" y="1345"/>
                    <a:pt x="2054" y="1348"/>
                  </a:cubicBezTo>
                  <a:cubicBezTo>
                    <a:pt x="2121" y="1387"/>
                    <a:pt x="2114" y="1441"/>
                    <a:pt x="2168" y="1441"/>
                  </a:cubicBezTo>
                  <a:cubicBezTo>
                    <a:pt x="2172" y="1441"/>
                    <a:pt x="2177" y="1440"/>
                    <a:pt x="2182" y="1440"/>
                  </a:cubicBezTo>
                  <a:cubicBezTo>
                    <a:pt x="2187" y="1439"/>
                    <a:pt x="2192" y="1439"/>
                    <a:pt x="2197" y="1439"/>
                  </a:cubicBezTo>
                  <a:cubicBezTo>
                    <a:pt x="2274" y="1439"/>
                    <a:pt x="2349" y="1463"/>
                    <a:pt x="2408" y="1512"/>
                  </a:cubicBezTo>
                  <a:cubicBezTo>
                    <a:pt x="2444" y="1502"/>
                    <a:pt x="2480" y="1495"/>
                    <a:pt x="2519" y="1492"/>
                  </a:cubicBezTo>
                  <a:cubicBezTo>
                    <a:pt x="2519" y="1492"/>
                    <a:pt x="2467" y="1155"/>
                    <a:pt x="2454" y="1053"/>
                  </a:cubicBezTo>
                  <a:cubicBezTo>
                    <a:pt x="2441" y="948"/>
                    <a:pt x="2129" y="843"/>
                    <a:pt x="2129" y="843"/>
                  </a:cubicBezTo>
                  <a:lnTo>
                    <a:pt x="2077" y="562"/>
                  </a:lnTo>
                  <a:cubicBezTo>
                    <a:pt x="2077" y="562"/>
                    <a:pt x="1840" y="594"/>
                    <a:pt x="1715" y="594"/>
                  </a:cubicBezTo>
                  <a:cubicBezTo>
                    <a:pt x="1686" y="594"/>
                    <a:pt x="1663" y="592"/>
                    <a:pt x="1651" y="588"/>
                  </a:cubicBezTo>
                  <a:cubicBezTo>
                    <a:pt x="1638" y="582"/>
                    <a:pt x="1621" y="581"/>
                    <a:pt x="1603" y="581"/>
                  </a:cubicBezTo>
                  <a:cubicBezTo>
                    <a:pt x="1573" y="581"/>
                    <a:pt x="1538" y="585"/>
                    <a:pt x="1504" y="585"/>
                  </a:cubicBezTo>
                  <a:cubicBezTo>
                    <a:pt x="1456" y="585"/>
                    <a:pt x="1410" y="577"/>
                    <a:pt x="1379" y="535"/>
                  </a:cubicBezTo>
                  <a:cubicBezTo>
                    <a:pt x="1364" y="513"/>
                    <a:pt x="1346" y="506"/>
                    <a:pt x="1325" y="506"/>
                  </a:cubicBezTo>
                  <a:cubicBezTo>
                    <a:pt x="1279" y="506"/>
                    <a:pt x="1219" y="545"/>
                    <a:pt x="1156" y="545"/>
                  </a:cubicBezTo>
                  <a:cubicBezTo>
                    <a:pt x="1131" y="545"/>
                    <a:pt x="1106" y="539"/>
                    <a:pt x="1081" y="522"/>
                  </a:cubicBezTo>
                  <a:cubicBezTo>
                    <a:pt x="1046" y="499"/>
                    <a:pt x="991" y="492"/>
                    <a:pt x="931" y="492"/>
                  </a:cubicBezTo>
                  <a:cubicBezTo>
                    <a:pt x="845" y="492"/>
                    <a:pt x="748" y="506"/>
                    <a:pt x="685" y="506"/>
                  </a:cubicBezTo>
                  <a:cubicBezTo>
                    <a:pt x="646" y="506"/>
                    <a:pt x="619" y="500"/>
                    <a:pt x="616" y="483"/>
                  </a:cubicBezTo>
                  <a:cubicBezTo>
                    <a:pt x="603" y="420"/>
                    <a:pt x="747" y="289"/>
                    <a:pt x="836" y="289"/>
                  </a:cubicBezTo>
                  <a:cubicBezTo>
                    <a:pt x="841" y="289"/>
                    <a:pt x="845" y="289"/>
                    <a:pt x="848" y="290"/>
                  </a:cubicBezTo>
                  <a:cubicBezTo>
                    <a:pt x="885" y="293"/>
                    <a:pt x="917" y="293"/>
                    <a:pt x="950" y="293"/>
                  </a:cubicBezTo>
                  <a:cubicBezTo>
                    <a:pt x="993" y="224"/>
                    <a:pt x="1088" y="60"/>
                    <a:pt x="1065" y="21"/>
                  </a:cubicBezTo>
                  <a:cubicBezTo>
                    <a:pt x="1056" y="7"/>
                    <a:pt x="1039" y="1"/>
                    <a:pt x="1017"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1777458" y="2881948"/>
              <a:ext cx="10226" cy="18839"/>
            </a:xfrm>
            <a:custGeom>
              <a:avLst/>
              <a:gdLst/>
              <a:ahLst/>
              <a:cxnLst/>
              <a:rect l="l" t="t" r="r" b="b"/>
              <a:pathLst>
                <a:path w="279" h="514" extrusionOk="0">
                  <a:moveTo>
                    <a:pt x="58" y="0"/>
                  </a:moveTo>
                  <a:cubicBezTo>
                    <a:pt x="23" y="0"/>
                    <a:pt x="0" y="64"/>
                    <a:pt x="0" y="151"/>
                  </a:cubicBezTo>
                  <a:cubicBezTo>
                    <a:pt x="0" y="282"/>
                    <a:pt x="108" y="295"/>
                    <a:pt x="111" y="373"/>
                  </a:cubicBezTo>
                  <a:cubicBezTo>
                    <a:pt x="114" y="437"/>
                    <a:pt x="191" y="514"/>
                    <a:pt x="227" y="514"/>
                  </a:cubicBezTo>
                  <a:cubicBezTo>
                    <a:pt x="234" y="514"/>
                    <a:pt x="239" y="511"/>
                    <a:pt x="242" y="504"/>
                  </a:cubicBezTo>
                  <a:cubicBezTo>
                    <a:pt x="278" y="429"/>
                    <a:pt x="164" y="357"/>
                    <a:pt x="154" y="301"/>
                  </a:cubicBezTo>
                  <a:cubicBezTo>
                    <a:pt x="141" y="246"/>
                    <a:pt x="187" y="170"/>
                    <a:pt x="121" y="56"/>
                  </a:cubicBezTo>
                  <a:cubicBezTo>
                    <a:pt x="98" y="17"/>
                    <a:pt x="77" y="0"/>
                    <a:pt x="58" y="0"/>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a:off x="1975830" y="3063383"/>
              <a:ext cx="13928" cy="9493"/>
            </a:xfrm>
            <a:custGeom>
              <a:avLst/>
              <a:gdLst/>
              <a:ahLst/>
              <a:cxnLst/>
              <a:rect l="l" t="t" r="r" b="b"/>
              <a:pathLst>
                <a:path w="380" h="259" extrusionOk="0">
                  <a:moveTo>
                    <a:pt x="221" y="1"/>
                  </a:moveTo>
                  <a:cubicBezTo>
                    <a:pt x="124" y="1"/>
                    <a:pt x="1" y="64"/>
                    <a:pt x="56" y="92"/>
                  </a:cubicBezTo>
                  <a:cubicBezTo>
                    <a:pt x="128" y="124"/>
                    <a:pt x="23" y="203"/>
                    <a:pt x="65" y="245"/>
                  </a:cubicBezTo>
                  <a:cubicBezTo>
                    <a:pt x="76" y="255"/>
                    <a:pt x="96" y="258"/>
                    <a:pt x="119" y="258"/>
                  </a:cubicBezTo>
                  <a:cubicBezTo>
                    <a:pt x="180" y="258"/>
                    <a:pt x="267" y="234"/>
                    <a:pt x="314" y="213"/>
                  </a:cubicBezTo>
                  <a:cubicBezTo>
                    <a:pt x="380" y="187"/>
                    <a:pt x="373" y="88"/>
                    <a:pt x="298" y="23"/>
                  </a:cubicBezTo>
                  <a:cubicBezTo>
                    <a:pt x="279" y="7"/>
                    <a:pt x="251" y="1"/>
                    <a:pt x="221" y="1"/>
                  </a:cubicBezTo>
                  <a:close/>
                </a:path>
              </a:pathLst>
            </a:custGeom>
            <a:solidFill>
              <a:srgbClr val="72C566"/>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a:off x="3241385" y="2663236"/>
              <a:ext cx="40281" cy="34307"/>
            </a:xfrm>
            <a:custGeom>
              <a:avLst/>
              <a:gdLst/>
              <a:ahLst/>
              <a:cxnLst/>
              <a:rect l="l" t="t" r="r" b="b"/>
              <a:pathLst>
                <a:path w="1099" h="936" extrusionOk="0">
                  <a:moveTo>
                    <a:pt x="368" y="1"/>
                  </a:moveTo>
                  <a:cubicBezTo>
                    <a:pt x="356" y="1"/>
                    <a:pt x="344" y="1"/>
                    <a:pt x="332" y="1"/>
                  </a:cubicBezTo>
                  <a:cubicBezTo>
                    <a:pt x="210" y="18"/>
                    <a:pt x="122" y="51"/>
                    <a:pt x="1" y="70"/>
                  </a:cubicBezTo>
                  <a:cubicBezTo>
                    <a:pt x="66" y="169"/>
                    <a:pt x="20" y="191"/>
                    <a:pt x="73" y="329"/>
                  </a:cubicBezTo>
                  <a:cubicBezTo>
                    <a:pt x="111" y="422"/>
                    <a:pt x="186" y="424"/>
                    <a:pt x="247" y="424"/>
                  </a:cubicBezTo>
                  <a:cubicBezTo>
                    <a:pt x="249" y="424"/>
                    <a:pt x="251" y="424"/>
                    <a:pt x="252" y="424"/>
                  </a:cubicBezTo>
                  <a:cubicBezTo>
                    <a:pt x="283" y="424"/>
                    <a:pt x="310" y="424"/>
                    <a:pt x="325" y="437"/>
                  </a:cubicBezTo>
                  <a:cubicBezTo>
                    <a:pt x="355" y="473"/>
                    <a:pt x="374" y="512"/>
                    <a:pt x="387" y="555"/>
                  </a:cubicBezTo>
                  <a:lnTo>
                    <a:pt x="417" y="555"/>
                  </a:lnTo>
                  <a:cubicBezTo>
                    <a:pt x="456" y="562"/>
                    <a:pt x="492" y="588"/>
                    <a:pt x="502" y="627"/>
                  </a:cubicBezTo>
                  <a:cubicBezTo>
                    <a:pt x="558" y="647"/>
                    <a:pt x="613" y="673"/>
                    <a:pt x="662" y="703"/>
                  </a:cubicBezTo>
                  <a:cubicBezTo>
                    <a:pt x="670" y="706"/>
                    <a:pt x="677" y="707"/>
                    <a:pt x="684" y="707"/>
                  </a:cubicBezTo>
                  <a:cubicBezTo>
                    <a:pt x="697" y="707"/>
                    <a:pt x="709" y="704"/>
                    <a:pt x="723" y="704"/>
                  </a:cubicBezTo>
                  <a:cubicBezTo>
                    <a:pt x="746" y="704"/>
                    <a:pt x="775" y="713"/>
                    <a:pt x="816" y="761"/>
                  </a:cubicBezTo>
                  <a:cubicBezTo>
                    <a:pt x="889" y="843"/>
                    <a:pt x="895" y="863"/>
                    <a:pt x="885" y="935"/>
                  </a:cubicBezTo>
                  <a:cubicBezTo>
                    <a:pt x="961" y="935"/>
                    <a:pt x="1033" y="919"/>
                    <a:pt x="1098" y="889"/>
                  </a:cubicBezTo>
                  <a:cubicBezTo>
                    <a:pt x="1065" y="840"/>
                    <a:pt x="1046" y="784"/>
                    <a:pt x="1036" y="725"/>
                  </a:cubicBezTo>
                  <a:cubicBezTo>
                    <a:pt x="1036" y="650"/>
                    <a:pt x="830" y="581"/>
                    <a:pt x="830" y="486"/>
                  </a:cubicBezTo>
                  <a:cubicBezTo>
                    <a:pt x="830" y="388"/>
                    <a:pt x="695" y="300"/>
                    <a:pt x="715" y="224"/>
                  </a:cubicBezTo>
                  <a:cubicBezTo>
                    <a:pt x="728" y="169"/>
                    <a:pt x="659" y="93"/>
                    <a:pt x="623" y="34"/>
                  </a:cubicBezTo>
                  <a:cubicBezTo>
                    <a:pt x="540" y="11"/>
                    <a:pt x="454" y="1"/>
                    <a:pt x="368"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3259895" y="2655356"/>
              <a:ext cx="59927" cy="48784"/>
            </a:xfrm>
            <a:custGeom>
              <a:avLst/>
              <a:gdLst/>
              <a:ahLst/>
              <a:cxnLst/>
              <a:rect l="l" t="t" r="r" b="b"/>
              <a:pathLst>
                <a:path w="1635" h="1331" extrusionOk="0">
                  <a:moveTo>
                    <a:pt x="0" y="845"/>
                  </a:moveTo>
                  <a:lnTo>
                    <a:pt x="0" y="845"/>
                  </a:lnTo>
                  <a:cubicBezTo>
                    <a:pt x="20" y="901"/>
                    <a:pt x="17" y="976"/>
                    <a:pt x="108" y="1019"/>
                  </a:cubicBezTo>
                  <a:cubicBezTo>
                    <a:pt x="249" y="1081"/>
                    <a:pt x="43" y="1108"/>
                    <a:pt x="328" y="1147"/>
                  </a:cubicBezTo>
                  <a:cubicBezTo>
                    <a:pt x="344" y="1150"/>
                    <a:pt x="364" y="1150"/>
                    <a:pt x="384" y="1150"/>
                  </a:cubicBezTo>
                  <a:cubicBezTo>
                    <a:pt x="390" y="1078"/>
                    <a:pt x="387" y="1058"/>
                    <a:pt x="311" y="976"/>
                  </a:cubicBezTo>
                  <a:cubicBezTo>
                    <a:pt x="271" y="929"/>
                    <a:pt x="243" y="919"/>
                    <a:pt x="220" y="919"/>
                  </a:cubicBezTo>
                  <a:cubicBezTo>
                    <a:pt x="204" y="919"/>
                    <a:pt x="191" y="924"/>
                    <a:pt x="178" y="924"/>
                  </a:cubicBezTo>
                  <a:cubicBezTo>
                    <a:pt x="172" y="924"/>
                    <a:pt x="167" y="923"/>
                    <a:pt x="161" y="921"/>
                  </a:cubicBezTo>
                  <a:cubicBezTo>
                    <a:pt x="108" y="888"/>
                    <a:pt x="56" y="862"/>
                    <a:pt x="0" y="845"/>
                  </a:cubicBezTo>
                  <a:close/>
                  <a:moveTo>
                    <a:pt x="537" y="0"/>
                  </a:moveTo>
                  <a:cubicBezTo>
                    <a:pt x="498" y="46"/>
                    <a:pt x="456" y="95"/>
                    <a:pt x="472" y="118"/>
                  </a:cubicBezTo>
                  <a:cubicBezTo>
                    <a:pt x="501" y="167"/>
                    <a:pt x="626" y="216"/>
                    <a:pt x="580" y="266"/>
                  </a:cubicBezTo>
                  <a:cubicBezTo>
                    <a:pt x="561" y="285"/>
                    <a:pt x="525" y="293"/>
                    <a:pt x="485" y="293"/>
                  </a:cubicBezTo>
                  <a:cubicBezTo>
                    <a:pt x="424" y="293"/>
                    <a:pt x="356" y="274"/>
                    <a:pt x="328" y="246"/>
                  </a:cubicBezTo>
                  <a:cubicBezTo>
                    <a:pt x="291" y="209"/>
                    <a:pt x="201" y="156"/>
                    <a:pt x="146" y="156"/>
                  </a:cubicBezTo>
                  <a:cubicBezTo>
                    <a:pt x="127" y="156"/>
                    <a:pt x="113" y="162"/>
                    <a:pt x="105" y="177"/>
                  </a:cubicBezTo>
                  <a:cubicBezTo>
                    <a:pt x="76" y="236"/>
                    <a:pt x="230" y="361"/>
                    <a:pt x="210" y="439"/>
                  </a:cubicBezTo>
                  <a:cubicBezTo>
                    <a:pt x="190" y="518"/>
                    <a:pt x="328" y="603"/>
                    <a:pt x="328" y="701"/>
                  </a:cubicBezTo>
                  <a:cubicBezTo>
                    <a:pt x="328" y="796"/>
                    <a:pt x="531" y="865"/>
                    <a:pt x="531" y="944"/>
                  </a:cubicBezTo>
                  <a:cubicBezTo>
                    <a:pt x="541" y="999"/>
                    <a:pt x="564" y="1055"/>
                    <a:pt x="596" y="1108"/>
                  </a:cubicBezTo>
                  <a:cubicBezTo>
                    <a:pt x="754" y="1039"/>
                    <a:pt x="885" y="914"/>
                    <a:pt x="990" y="862"/>
                  </a:cubicBezTo>
                  <a:cubicBezTo>
                    <a:pt x="1006" y="854"/>
                    <a:pt x="1019" y="850"/>
                    <a:pt x="1031" y="850"/>
                  </a:cubicBezTo>
                  <a:cubicBezTo>
                    <a:pt x="1130" y="850"/>
                    <a:pt x="1075" y="1113"/>
                    <a:pt x="1052" y="1160"/>
                  </a:cubicBezTo>
                  <a:cubicBezTo>
                    <a:pt x="1035" y="1196"/>
                    <a:pt x="1160" y="1284"/>
                    <a:pt x="1288" y="1330"/>
                  </a:cubicBezTo>
                  <a:cubicBezTo>
                    <a:pt x="1281" y="1261"/>
                    <a:pt x="1301" y="1193"/>
                    <a:pt x="1347" y="1137"/>
                  </a:cubicBezTo>
                  <a:cubicBezTo>
                    <a:pt x="1507" y="934"/>
                    <a:pt x="1635" y="613"/>
                    <a:pt x="1537" y="439"/>
                  </a:cubicBezTo>
                  <a:cubicBezTo>
                    <a:pt x="1497" y="367"/>
                    <a:pt x="1373" y="220"/>
                    <a:pt x="1245" y="59"/>
                  </a:cubicBezTo>
                  <a:cubicBezTo>
                    <a:pt x="1203" y="180"/>
                    <a:pt x="1062" y="148"/>
                    <a:pt x="1032" y="216"/>
                  </a:cubicBezTo>
                  <a:cubicBezTo>
                    <a:pt x="1024" y="237"/>
                    <a:pt x="1012" y="244"/>
                    <a:pt x="998" y="244"/>
                  </a:cubicBezTo>
                  <a:cubicBezTo>
                    <a:pt x="969" y="244"/>
                    <a:pt x="930" y="214"/>
                    <a:pt x="900" y="214"/>
                  </a:cubicBezTo>
                  <a:cubicBezTo>
                    <a:pt x="896" y="214"/>
                    <a:pt x="892" y="215"/>
                    <a:pt x="888" y="216"/>
                  </a:cubicBezTo>
                  <a:cubicBezTo>
                    <a:pt x="886" y="217"/>
                    <a:pt x="885" y="217"/>
                    <a:pt x="883" y="217"/>
                  </a:cubicBezTo>
                  <a:cubicBezTo>
                    <a:pt x="838" y="217"/>
                    <a:pt x="740" y="55"/>
                    <a:pt x="642" y="40"/>
                  </a:cubicBezTo>
                  <a:cubicBezTo>
                    <a:pt x="606" y="33"/>
                    <a:pt x="570" y="20"/>
                    <a:pt x="537" y="0"/>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3450459" y="2705865"/>
              <a:ext cx="172560" cy="122089"/>
            </a:xfrm>
            <a:custGeom>
              <a:avLst/>
              <a:gdLst/>
              <a:ahLst/>
              <a:cxnLst/>
              <a:rect l="l" t="t" r="r" b="b"/>
              <a:pathLst>
                <a:path w="4708" h="3331" extrusionOk="0">
                  <a:moveTo>
                    <a:pt x="3576" y="1"/>
                  </a:moveTo>
                  <a:cubicBezTo>
                    <a:pt x="3458" y="1"/>
                    <a:pt x="3289" y="197"/>
                    <a:pt x="3289" y="286"/>
                  </a:cubicBezTo>
                  <a:cubicBezTo>
                    <a:pt x="3289" y="378"/>
                    <a:pt x="2978" y="352"/>
                    <a:pt x="2978" y="440"/>
                  </a:cubicBezTo>
                  <a:cubicBezTo>
                    <a:pt x="2978" y="476"/>
                    <a:pt x="2934" y="482"/>
                    <a:pt x="2879" y="482"/>
                  </a:cubicBezTo>
                  <a:cubicBezTo>
                    <a:pt x="2853" y="482"/>
                    <a:pt x="2824" y="481"/>
                    <a:pt x="2796" y="481"/>
                  </a:cubicBezTo>
                  <a:cubicBezTo>
                    <a:pt x="2730" y="481"/>
                    <a:pt x="2666" y="488"/>
                    <a:pt x="2644" y="532"/>
                  </a:cubicBezTo>
                  <a:cubicBezTo>
                    <a:pt x="2632" y="555"/>
                    <a:pt x="2616" y="564"/>
                    <a:pt x="2597" y="564"/>
                  </a:cubicBezTo>
                  <a:cubicBezTo>
                    <a:pt x="2531" y="564"/>
                    <a:pt x="2430" y="453"/>
                    <a:pt x="2359" y="453"/>
                  </a:cubicBezTo>
                  <a:cubicBezTo>
                    <a:pt x="2279" y="453"/>
                    <a:pt x="2219" y="358"/>
                    <a:pt x="2130" y="358"/>
                  </a:cubicBezTo>
                  <a:cubicBezTo>
                    <a:pt x="2117" y="358"/>
                    <a:pt x="2102" y="360"/>
                    <a:pt x="2087" y="365"/>
                  </a:cubicBezTo>
                  <a:cubicBezTo>
                    <a:pt x="2064" y="373"/>
                    <a:pt x="2044" y="376"/>
                    <a:pt x="2025" y="376"/>
                  </a:cubicBezTo>
                  <a:cubicBezTo>
                    <a:pt x="1944" y="376"/>
                    <a:pt x="1889" y="321"/>
                    <a:pt x="1815" y="313"/>
                  </a:cubicBezTo>
                  <a:cubicBezTo>
                    <a:pt x="1813" y="312"/>
                    <a:pt x="1811" y="312"/>
                    <a:pt x="1808" y="312"/>
                  </a:cubicBezTo>
                  <a:cubicBezTo>
                    <a:pt x="1728" y="312"/>
                    <a:pt x="1670" y="472"/>
                    <a:pt x="1583" y="472"/>
                  </a:cubicBezTo>
                  <a:cubicBezTo>
                    <a:pt x="1574" y="472"/>
                    <a:pt x="1565" y="470"/>
                    <a:pt x="1556" y="467"/>
                  </a:cubicBezTo>
                  <a:cubicBezTo>
                    <a:pt x="1548" y="464"/>
                    <a:pt x="1541" y="462"/>
                    <a:pt x="1534" y="462"/>
                  </a:cubicBezTo>
                  <a:cubicBezTo>
                    <a:pt x="1447" y="462"/>
                    <a:pt x="1399" y="670"/>
                    <a:pt x="1363" y="791"/>
                  </a:cubicBezTo>
                  <a:cubicBezTo>
                    <a:pt x="1324" y="922"/>
                    <a:pt x="885" y="922"/>
                    <a:pt x="898" y="1063"/>
                  </a:cubicBezTo>
                  <a:cubicBezTo>
                    <a:pt x="906" y="1157"/>
                    <a:pt x="789" y="1211"/>
                    <a:pt x="701" y="1211"/>
                  </a:cubicBezTo>
                  <a:cubicBezTo>
                    <a:pt x="656" y="1211"/>
                    <a:pt x="619" y="1197"/>
                    <a:pt x="609" y="1168"/>
                  </a:cubicBezTo>
                  <a:cubicBezTo>
                    <a:pt x="594" y="1115"/>
                    <a:pt x="532" y="1109"/>
                    <a:pt x="474" y="1109"/>
                  </a:cubicBezTo>
                  <a:cubicBezTo>
                    <a:pt x="458" y="1109"/>
                    <a:pt x="442" y="1109"/>
                    <a:pt x="428" y="1109"/>
                  </a:cubicBezTo>
                  <a:cubicBezTo>
                    <a:pt x="405" y="1109"/>
                    <a:pt x="387" y="1108"/>
                    <a:pt x="377" y="1102"/>
                  </a:cubicBezTo>
                  <a:cubicBezTo>
                    <a:pt x="371" y="1098"/>
                    <a:pt x="363" y="1097"/>
                    <a:pt x="353" y="1097"/>
                  </a:cubicBezTo>
                  <a:cubicBezTo>
                    <a:pt x="304" y="1097"/>
                    <a:pt x="225" y="1148"/>
                    <a:pt x="236" y="1256"/>
                  </a:cubicBezTo>
                  <a:cubicBezTo>
                    <a:pt x="249" y="1387"/>
                    <a:pt x="118" y="1462"/>
                    <a:pt x="105" y="1515"/>
                  </a:cubicBezTo>
                  <a:cubicBezTo>
                    <a:pt x="92" y="1567"/>
                    <a:pt x="16" y="1721"/>
                    <a:pt x="66" y="1803"/>
                  </a:cubicBezTo>
                  <a:cubicBezTo>
                    <a:pt x="115" y="1882"/>
                    <a:pt x="0" y="2006"/>
                    <a:pt x="66" y="2150"/>
                  </a:cubicBezTo>
                  <a:cubicBezTo>
                    <a:pt x="128" y="2295"/>
                    <a:pt x="92" y="2475"/>
                    <a:pt x="118" y="2527"/>
                  </a:cubicBezTo>
                  <a:cubicBezTo>
                    <a:pt x="141" y="2576"/>
                    <a:pt x="387" y="2553"/>
                    <a:pt x="439" y="2694"/>
                  </a:cubicBezTo>
                  <a:cubicBezTo>
                    <a:pt x="491" y="2835"/>
                    <a:pt x="118" y="3084"/>
                    <a:pt x="105" y="3159"/>
                  </a:cubicBezTo>
                  <a:cubicBezTo>
                    <a:pt x="98" y="3192"/>
                    <a:pt x="128" y="3228"/>
                    <a:pt x="170" y="3267"/>
                  </a:cubicBezTo>
                  <a:cubicBezTo>
                    <a:pt x="338" y="3277"/>
                    <a:pt x="508" y="3294"/>
                    <a:pt x="675" y="3323"/>
                  </a:cubicBezTo>
                  <a:cubicBezTo>
                    <a:pt x="699" y="3328"/>
                    <a:pt x="733" y="3330"/>
                    <a:pt x="776" y="3330"/>
                  </a:cubicBezTo>
                  <a:cubicBezTo>
                    <a:pt x="1117" y="3330"/>
                    <a:pt x="1974" y="3194"/>
                    <a:pt x="1992" y="3159"/>
                  </a:cubicBezTo>
                  <a:cubicBezTo>
                    <a:pt x="2011" y="3120"/>
                    <a:pt x="1953" y="2878"/>
                    <a:pt x="1962" y="2832"/>
                  </a:cubicBezTo>
                  <a:cubicBezTo>
                    <a:pt x="1972" y="2788"/>
                    <a:pt x="2096" y="2677"/>
                    <a:pt x="2210" y="2677"/>
                  </a:cubicBezTo>
                  <a:cubicBezTo>
                    <a:pt x="2215" y="2677"/>
                    <a:pt x="2220" y="2677"/>
                    <a:pt x="2224" y="2678"/>
                  </a:cubicBezTo>
                  <a:cubicBezTo>
                    <a:pt x="2268" y="2682"/>
                    <a:pt x="2311" y="2687"/>
                    <a:pt x="2348" y="2687"/>
                  </a:cubicBezTo>
                  <a:cubicBezTo>
                    <a:pt x="2406" y="2687"/>
                    <a:pt x="2447" y="2673"/>
                    <a:pt x="2447" y="2619"/>
                  </a:cubicBezTo>
                  <a:cubicBezTo>
                    <a:pt x="2447" y="2554"/>
                    <a:pt x="2629" y="2477"/>
                    <a:pt x="2730" y="2477"/>
                  </a:cubicBezTo>
                  <a:cubicBezTo>
                    <a:pt x="2763" y="2477"/>
                    <a:pt x="2787" y="2485"/>
                    <a:pt x="2794" y="2504"/>
                  </a:cubicBezTo>
                  <a:cubicBezTo>
                    <a:pt x="2804" y="2529"/>
                    <a:pt x="2824" y="2543"/>
                    <a:pt x="2845" y="2543"/>
                  </a:cubicBezTo>
                  <a:cubicBezTo>
                    <a:pt x="2889" y="2543"/>
                    <a:pt x="2942" y="2488"/>
                    <a:pt x="2948" y="2357"/>
                  </a:cubicBezTo>
                  <a:cubicBezTo>
                    <a:pt x="2958" y="2164"/>
                    <a:pt x="2939" y="2019"/>
                    <a:pt x="3057" y="2010"/>
                  </a:cubicBezTo>
                  <a:cubicBezTo>
                    <a:pt x="3171" y="2000"/>
                    <a:pt x="3289" y="1931"/>
                    <a:pt x="3279" y="1872"/>
                  </a:cubicBezTo>
                  <a:cubicBezTo>
                    <a:pt x="3269" y="1816"/>
                    <a:pt x="3135" y="1698"/>
                    <a:pt x="3171" y="1659"/>
                  </a:cubicBezTo>
                  <a:cubicBezTo>
                    <a:pt x="3176" y="1655"/>
                    <a:pt x="3185" y="1653"/>
                    <a:pt x="3196" y="1653"/>
                  </a:cubicBezTo>
                  <a:cubicBezTo>
                    <a:pt x="3254" y="1653"/>
                    <a:pt x="3386" y="1700"/>
                    <a:pt x="3470" y="1700"/>
                  </a:cubicBezTo>
                  <a:cubicBezTo>
                    <a:pt x="3505" y="1700"/>
                    <a:pt x="3531" y="1692"/>
                    <a:pt x="3541" y="1669"/>
                  </a:cubicBezTo>
                  <a:cubicBezTo>
                    <a:pt x="3581" y="1584"/>
                    <a:pt x="3522" y="1485"/>
                    <a:pt x="3571" y="1410"/>
                  </a:cubicBezTo>
                  <a:cubicBezTo>
                    <a:pt x="3617" y="1331"/>
                    <a:pt x="3735" y="1253"/>
                    <a:pt x="3725" y="1177"/>
                  </a:cubicBezTo>
                  <a:cubicBezTo>
                    <a:pt x="3718" y="1099"/>
                    <a:pt x="3735" y="1050"/>
                    <a:pt x="3666" y="981"/>
                  </a:cubicBezTo>
                  <a:cubicBezTo>
                    <a:pt x="3600" y="915"/>
                    <a:pt x="3630" y="827"/>
                    <a:pt x="3715" y="817"/>
                  </a:cubicBezTo>
                  <a:cubicBezTo>
                    <a:pt x="3731" y="814"/>
                    <a:pt x="3751" y="807"/>
                    <a:pt x="3764" y="797"/>
                  </a:cubicBezTo>
                  <a:cubicBezTo>
                    <a:pt x="3823" y="791"/>
                    <a:pt x="3882" y="771"/>
                    <a:pt x="3934" y="738"/>
                  </a:cubicBezTo>
                  <a:cubicBezTo>
                    <a:pt x="4035" y="662"/>
                    <a:pt x="4211" y="599"/>
                    <a:pt x="4320" y="599"/>
                  </a:cubicBezTo>
                  <a:cubicBezTo>
                    <a:pt x="4342" y="599"/>
                    <a:pt x="4361" y="602"/>
                    <a:pt x="4377" y="607"/>
                  </a:cubicBezTo>
                  <a:cubicBezTo>
                    <a:pt x="4394" y="614"/>
                    <a:pt x="4418" y="617"/>
                    <a:pt x="4444" y="617"/>
                  </a:cubicBezTo>
                  <a:cubicBezTo>
                    <a:pt x="4524" y="617"/>
                    <a:pt x="4633" y="585"/>
                    <a:pt x="4708" y="506"/>
                  </a:cubicBezTo>
                  <a:cubicBezTo>
                    <a:pt x="4658" y="480"/>
                    <a:pt x="4599" y="467"/>
                    <a:pt x="4544" y="467"/>
                  </a:cubicBezTo>
                  <a:cubicBezTo>
                    <a:pt x="4538" y="467"/>
                    <a:pt x="4533" y="468"/>
                    <a:pt x="4529" y="468"/>
                  </a:cubicBezTo>
                  <a:cubicBezTo>
                    <a:pt x="4477" y="468"/>
                    <a:pt x="4482" y="417"/>
                    <a:pt x="4416" y="375"/>
                  </a:cubicBezTo>
                  <a:cubicBezTo>
                    <a:pt x="4411" y="372"/>
                    <a:pt x="4405" y="370"/>
                    <a:pt x="4398" y="370"/>
                  </a:cubicBezTo>
                  <a:cubicBezTo>
                    <a:pt x="4329" y="370"/>
                    <a:pt x="4175" y="510"/>
                    <a:pt x="4059" y="611"/>
                  </a:cubicBezTo>
                  <a:cubicBezTo>
                    <a:pt x="4000" y="630"/>
                    <a:pt x="3941" y="650"/>
                    <a:pt x="3889" y="670"/>
                  </a:cubicBezTo>
                  <a:cubicBezTo>
                    <a:pt x="3853" y="680"/>
                    <a:pt x="3820" y="686"/>
                    <a:pt x="3792" y="686"/>
                  </a:cubicBezTo>
                  <a:cubicBezTo>
                    <a:pt x="3765" y="686"/>
                    <a:pt x="3743" y="680"/>
                    <a:pt x="3728" y="663"/>
                  </a:cubicBezTo>
                  <a:cubicBezTo>
                    <a:pt x="3653" y="571"/>
                    <a:pt x="3859" y="339"/>
                    <a:pt x="3715" y="273"/>
                  </a:cubicBezTo>
                  <a:cubicBezTo>
                    <a:pt x="3574" y="208"/>
                    <a:pt x="3702" y="15"/>
                    <a:pt x="3587" y="1"/>
                  </a:cubicBezTo>
                  <a:cubicBezTo>
                    <a:pt x="3584" y="1"/>
                    <a:pt x="3580" y="1"/>
                    <a:pt x="3576" y="1"/>
                  </a:cubicBezTo>
                  <a:close/>
                </a:path>
              </a:pathLst>
            </a:custGeom>
            <a:solidFill>
              <a:schemeClr val="l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3456801" y="2724155"/>
              <a:ext cx="198657" cy="179157"/>
            </a:xfrm>
            <a:custGeom>
              <a:avLst/>
              <a:gdLst/>
              <a:ahLst/>
              <a:cxnLst/>
              <a:rect l="l" t="t" r="r" b="b"/>
              <a:pathLst>
                <a:path w="5420" h="4888" extrusionOk="0">
                  <a:moveTo>
                    <a:pt x="4538" y="0"/>
                  </a:moveTo>
                  <a:cubicBezTo>
                    <a:pt x="4464" y="79"/>
                    <a:pt x="4354" y="112"/>
                    <a:pt x="4274" y="112"/>
                  </a:cubicBezTo>
                  <a:cubicBezTo>
                    <a:pt x="4248" y="112"/>
                    <a:pt x="4225" y="108"/>
                    <a:pt x="4207" y="102"/>
                  </a:cubicBezTo>
                  <a:cubicBezTo>
                    <a:pt x="4193" y="97"/>
                    <a:pt x="4174" y="94"/>
                    <a:pt x="4153" y="94"/>
                  </a:cubicBezTo>
                  <a:cubicBezTo>
                    <a:pt x="4046" y="94"/>
                    <a:pt x="3866" y="159"/>
                    <a:pt x="3765" y="233"/>
                  </a:cubicBezTo>
                  <a:cubicBezTo>
                    <a:pt x="3712" y="266"/>
                    <a:pt x="3653" y="285"/>
                    <a:pt x="3594" y="292"/>
                  </a:cubicBezTo>
                  <a:cubicBezTo>
                    <a:pt x="3581" y="305"/>
                    <a:pt x="3565" y="312"/>
                    <a:pt x="3545" y="315"/>
                  </a:cubicBezTo>
                  <a:cubicBezTo>
                    <a:pt x="3460" y="325"/>
                    <a:pt x="3431" y="410"/>
                    <a:pt x="3496" y="479"/>
                  </a:cubicBezTo>
                  <a:cubicBezTo>
                    <a:pt x="3565" y="544"/>
                    <a:pt x="3545" y="593"/>
                    <a:pt x="3555" y="672"/>
                  </a:cubicBezTo>
                  <a:cubicBezTo>
                    <a:pt x="3565" y="751"/>
                    <a:pt x="3450" y="826"/>
                    <a:pt x="3401" y="904"/>
                  </a:cubicBezTo>
                  <a:cubicBezTo>
                    <a:pt x="3352" y="983"/>
                    <a:pt x="3411" y="1078"/>
                    <a:pt x="3372" y="1167"/>
                  </a:cubicBezTo>
                  <a:cubicBezTo>
                    <a:pt x="3362" y="1189"/>
                    <a:pt x="3336" y="1197"/>
                    <a:pt x="3302" y="1197"/>
                  </a:cubicBezTo>
                  <a:cubicBezTo>
                    <a:pt x="3220" y="1197"/>
                    <a:pt x="3090" y="1149"/>
                    <a:pt x="3030" y="1149"/>
                  </a:cubicBezTo>
                  <a:cubicBezTo>
                    <a:pt x="3017" y="1149"/>
                    <a:pt x="3007" y="1152"/>
                    <a:pt x="3001" y="1157"/>
                  </a:cubicBezTo>
                  <a:cubicBezTo>
                    <a:pt x="2962" y="1196"/>
                    <a:pt x="3100" y="1311"/>
                    <a:pt x="3110" y="1370"/>
                  </a:cubicBezTo>
                  <a:cubicBezTo>
                    <a:pt x="3119" y="1425"/>
                    <a:pt x="3001" y="1494"/>
                    <a:pt x="2887" y="1504"/>
                  </a:cubicBezTo>
                  <a:cubicBezTo>
                    <a:pt x="2769" y="1514"/>
                    <a:pt x="2789" y="1661"/>
                    <a:pt x="2779" y="1855"/>
                  </a:cubicBezTo>
                  <a:cubicBezTo>
                    <a:pt x="2774" y="1983"/>
                    <a:pt x="2721" y="2039"/>
                    <a:pt x="2677" y="2039"/>
                  </a:cubicBezTo>
                  <a:cubicBezTo>
                    <a:pt x="2654" y="2039"/>
                    <a:pt x="2635" y="2025"/>
                    <a:pt x="2625" y="1999"/>
                  </a:cubicBezTo>
                  <a:cubicBezTo>
                    <a:pt x="2618" y="1980"/>
                    <a:pt x="2593" y="1971"/>
                    <a:pt x="2561" y="1971"/>
                  </a:cubicBezTo>
                  <a:cubicBezTo>
                    <a:pt x="2459" y="1971"/>
                    <a:pt x="2277" y="2050"/>
                    <a:pt x="2277" y="2117"/>
                  </a:cubicBezTo>
                  <a:cubicBezTo>
                    <a:pt x="2277" y="2168"/>
                    <a:pt x="2237" y="2181"/>
                    <a:pt x="2180" y="2181"/>
                  </a:cubicBezTo>
                  <a:cubicBezTo>
                    <a:pt x="2143" y="2181"/>
                    <a:pt x="2100" y="2176"/>
                    <a:pt x="2055" y="2172"/>
                  </a:cubicBezTo>
                  <a:cubicBezTo>
                    <a:pt x="2050" y="2172"/>
                    <a:pt x="2045" y="2172"/>
                    <a:pt x="2041" y="2172"/>
                  </a:cubicBezTo>
                  <a:cubicBezTo>
                    <a:pt x="1926" y="2172"/>
                    <a:pt x="1802" y="2282"/>
                    <a:pt x="1793" y="2330"/>
                  </a:cubicBezTo>
                  <a:cubicBezTo>
                    <a:pt x="1783" y="2375"/>
                    <a:pt x="1842" y="2618"/>
                    <a:pt x="1822" y="2657"/>
                  </a:cubicBezTo>
                  <a:cubicBezTo>
                    <a:pt x="1805" y="2689"/>
                    <a:pt x="930" y="2827"/>
                    <a:pt x="597" y="2827"/>
                  </a:cubicBezTo>
                  <a:cubicBezTo>
                    <a:pt x="558" y="2827"/>
                    <a:pt x="527" y="2825"/>
                    <a:pt x="505" y="2821"/>
                  </a:cubicBezTo>
                  <a:cubicBezTo>
                    <a:pt x="338" y="2791"/>
                    <a:pt x="168" y="2772"/>
                    <a:pt x="1" y="2765"/>
                  </a:cubicBezTo>
                  <a:lnTo>
                    <a:pt x="1" y="2765"/>
                  </a:lnTo>
                  <a:cubicBezTo>
                    <a:pt x="56" y="2821"/>
                    <a:pt x="132" y="2880"/>
                    <a:pt x="155" y="2939"/>
                  </a:cubicBezTo>
                  <a:cubicBezTo>
                    <a:pt x="194" y="3053"/>
                    <a:pt x="335" y="3158"/>
                    <a:pt x="489" y="3224"/>
                  </a:cubicBezTo>
                  <a:cubicBezTo>
                    <a:pt x="646" y="3289"/>
                    <a:pt x="567" y="3561"/>
                    <a:pt x="646" y="3587"/>
                  </a:cubicBezTo>
                  <a:cubicBezTo>
                    <a:pt x="721" y="3614"/>
                    <a:pt x="826" y="3820"/>
                    <a:pt x="721" y="3833"/>
                  </a:cubicBezTo>
                  <a:cubicBezTo>
                    <a:pt x="620" y="3843"/>
                    <a:pt x="518" y="3876"/>
                    <a:pt x="427" y="3925"/>
                  </a:cubicBezTo>
                  <a:cubicBezTo>
                    <a:pt x="322" y="3974"/>
                    <a:pt x="207" y="4105"/>
                    <a:pt x="217" y="4259"/>
                  </a:cubicBezTo>
                  <a:cubicBezTo>
                    <a:pt x="217" y="4279"/>
                    <a:pt x="223" y="4308"/>
                    <a:pt x="227" y="4341"/>
                  </a:cubicBezTo>
                  <a:cubicBezTo>
                    <a:pt x="270" y="4342"/>
                    <a:pt x="314" y="4343"/>
                    <a:pt x="358" y="4343"/>
                  </a:cubicBezTo>
                  <a:cubicBezTo>
                    <a:pt x="586" y="4343"/>
                    <a:pt x="809" y="4328"/>
                    <a:pt x="836" y="4295"/>
                  </a:cubicBezTo>
                  <a:cubicBezTo>
                    <a:pt x="873" y="4258"/>
                    <a:pt x="939" y="4233"/>
                    <a:pt x="1001" y="4233"/>
                  </a:cubicBezTo>
                  <a:cubicBezTo>
                    <a:pt x="1033" y="4233"/>
                    <a:pt x="1064" y="4240"/>
                    <a:pt x="1088" y="4256"/>
                  </a:cubicBezTo>
                  <a:cubicBezTo>
                    <a:pt x="1129" y="4281"/>
                    <a:pt x="1243" y="4299"/>
                    <a:pt x="1359" y="4299"/>
                  </a:cubicBezTo>
                  <a:cubicBezTo>
                    <a:pt x="1458" y="4299"/>
                    <a:pt x="1559" y="4286"/>
                    <a:pt x="1619" y="4252"/>
                  </a:cubicBezTo>
                  <a:cubicBezTo>
                    <a:pt x="1666" y="4226"/>
                    <a:pt x="1707" y="4215"/>
                    <a:pt x="1743" y="4215"/>
                  </a:cubicBezTo>
                  <a:cubicBezTo>
                    <a:pt x="1826" y="4215"/>
                    <a:pt x="1876" y="4275"/>
                    <a:pt x="1878" y="4328"/>
                  </a:cubicBezTo>
                  <a:cubicBezTo>
                    <a:pt x="1884" y="4406"/>
                    <a:pt x="1956" y="4439"/>
                    <a:pt x="2028" y="4508"/>
                  </a:cubicBezTo>
                  <a:cubicBezTo>
                    <a:pt x="2101" y="4574"/>
                    <a:pt x="2048" y="4652"/>
                    <a:pt x="2097" y="4731"/>
                  </a:cubicBezTo>
                  <a:cubicBezTo>
                    <a:pt x="2146" y="4809"/>
                    <a:pt x="2241" y="4793"/>
                    <a:pt x="2382" y="4855"/>
                  </a:cubicBezTo>
                  <a:cubicBezTo>
                    <a:pt x="2402" y="4865"/>
                    <a:pt x="2422" y="4875"/>
                    <a:pt x="2435" y="4888"/>
                  </a:cubicBezTo>
                  <a:cubicBezTo>
                    <a:pt x="2445" y="4878"/>
                    <a:pt x="2451" y="4872"/>
                    <a:pt x="2458" y="4865"/>
                  </a:cubicBezTo>
                  <a:cubicBezTo>
                    <a:pt x="2525" y="4783"/>
                    <a:pt x="2542" y="4652"/>
                    <a:pt x="2694" y="4652"/>
                  </a:cubicBezTo>
                  <a:cubicBezTo>
                    <a:pt x="2712" y="4652"/>
                    <a:pt x="2733" y="4654"/>
                    <a:pt x="2756" y="4659"/>
                  </a:cubicBezTo>
                  <a:cubicBezTo>
                    <a:pt x="2800" y="4668"/>
                    <a:pt x="2834" y="4671"/>
                    <a:pt x="2861" y="4671"/>
                  </a:cubicBezTo>
                  <a:cubicBezTo>
                    <a:pt x="2944" y="4671"/>
                    <a:pt x="2966" y="4640"/>
                    <a:pt x="3021" y="4640"/>
                  </a:cubicBezTo>
                  <a:cubicBezTo>
                    <a:pt x="3033" y="4640"/>
                    <a:pt x="3047" y="4642"/>
                    <a:pt x="3064" y="4646"/>
                  </a:cubicBezTo>
                  <a:cubicBezTo>
                    <a:pt x="3100" y="4655"/>
                    <a:pt x="3133" y="4659"/>
                    <a:pt x="3162" y="4659"/>
                  </a:cubicBezTo>
                  <a:cubicBezTo>
                    <a:pt x="3227" y="4659"/>
                    <a:pt x="3275" y="4635"/>
                    <a:pt x="3309" y="4583"/>
                  </a:cubicBezTo>
                  <a:cubicBezTo>
                    <a:pt x="3362" y="4505"/>
                    <a:pt x="3260" y="4351"/>
                    <a:pt x="3195" y="4285"/>
                  </a:cubicBezTo>
                  <a:cubicBezTo>
                    <a:pt x="3129" y="4220"/>
                    <a:pt x="3037" y="4079"/>
                    <a:pt x="3051" y="3948"/>
                  </a:cubicBezTo>
                  <a:cubicBezTo>
                    <a:pt x="3064" y="3817"/>
                    <a:pt x="2844" y="3820"/>
                    <a:pt x="2844" y="3715"/>
                  </a:cubicBezTo>
                  <a:cubicBezTo>
                    <a:pt x="2844" y="3610"/>
                    <a:pt x="3051" y="3443"/>
                    <a:pt x="3090" y="3404"/>
                  </a:cubicBezTo>
                  <a:cubicBezTo>
                    <a:pt x="3094" y="3400"/>
                    <a:pt x="3101" y="3398"/>
                    <a:pt x="3109" y="3398"/>
                  </a:cubicBezTo>
                  <a:cubicBezTo>
                    <a:pt x="3152" y="3398"/>
                    <a:pt x="3237" y="3454"/>
                    <a:pt x="3293" y="3454"/>
                  </a:cubicBezTo>
                  <a:cubicBezTo>
                    <a:pt x="3311" y="3454"/>
                    <a:pt x="3327" y="3448"/>
                    <a:pt x="3336" y="3430"/>
                  </a:cubicBezTo>
                  <a:cubicBezTo>
                    <a:pt x="3353" y="3399"/>
                    <a:pt x="3383" y="3389"/>
                    <a:pt x="3416" y="3389"/>
                  </a:cubicBezTo>
                  <a:cubicBezTo>
                    <a:pt x="3464" y="3389"/>
                    <a:pt x="3518" y="3409"/>
                    <a:pt x="3555" y="3417"/>
                  </a:cubicBezTo>
                  <a:cubicBezTo>
                    <a:pt x="3558" y="3418"/>
                    <a:pt x="3561" y="3418"/>
                    <a:pt x="3564" y="3418"/>
                  </a:cubicBezTo>
                  <a:cubicBezTo>
                    <a:pt x="3630" y="3418"/>
                    <a:pt x="3726" y="3284"/>
                    <a:pt x="3739" y="3171"/>
                  </a:cubicBezTo>
                  <a:cubicBezTo>
                    <a:pt x="3752" y="3057"/>
                    <a:pt x="3971" y="3044"/>
                    <a:pt x="4010" y="3004"/>
                  </a:cubicBezTo>
                  <a:cubicBezTo>
                    <a:pt x="4050" y="2965"/>
                    <a:pt x="4112" y="2706"/>
                    <a:pt x="4138" y="2654"/>
                  </a:cubicBezTo>
                  <a:cubicBezTo>
                    <a:pt x="4164" y="2605"/>
                    <a:pt x="4331" y="2644"/>
                    <a:pt x="4331" y="2500"/>
                  </a:cubicBezTo>
                  <a:cubicBezTo>
                    <a:pt x="4331" y="2359"/>
                    <a:pt x="4410" y="2333"/>
                    <a:pt x="4489" y="2320"/>
                  </a:cubicBezTo>
                  <a:cubicBezTo>
                    <a:pt x="4564" y="2307"/>
                    <a:pt x="4538" y="2176"/>
                    <a:pt x="4551" y="2074"/>
                  </a:cubicBezTo>
                  <a:cubicBezTo>
                    <a:pt x="4564" y="1969"/>
                    <a:pt x="4616" y="1851"/>
                    <a:pt x="4721" y="1828"/>
                  </a:cubicBezTo>
                  <a:cubicBezTo>
                    <a:pt x="4814" y="1804"/>
                    <a:pt x="4704" y="1681"/>
                    <a:pt x="4594" y="1681"/>
                  </a:cubicBezTo>
                  <a:cubicBezTo>
                    <a:pt x="4584" y="1681"/>
                    <a:pt x="4574" y="1682"/>
                    <a:pt x="4564" y="1684"/>
                  </a:cubicBezTo>
                  <a:cubicBezTo>
                    <a:pt x="4560" y="1685"/>
                    <a:pt x="4556" y="1686"/>
                    <a:pt x="4551" y="1686"/>
                  </a:cubicBezTo>
                  <a:cubicBezTo>
                    <a:pt x="4444" y="1686"/>
                    <a:pt x="4371" y="1373"/>
                    <a:pt x="4371" y="1373"/>
                  </a:cubicBezTo>
                  <a:cubicBezTo>
                    <a:pt x="4371" y="1373"/>
                    <a:pt x="4384" y="1104"/>
                    <a:pt x="4318" y="1065"/>
                  </a:cubicBezTo>
                  <a:cubicBezTo>
                    <a:pt x="4256" y="1026"/>
                    <a:pt x="4345" y="882"/>
                    <a:pt x="4489" y="882"/>
                  </a:cubicBezTo>
                  <a:cubicBezTo>
                    <a:pt x="4605" y="882"/>
                    <a:pt x="4803" y="989"/>
                    <a:pt x="4919" y="989"/>
                  </a:cubicBezTo>
                  <a:cubicBezTo>
                    <a:pt x="4943" y="989"/>
                    <a:pt x="4964" y="985"/>
                    <a:pt x="4980" y="973"/>
                  </a:cubicBezTo>
                  <a:cubicBezTo>
                    <a:pt x="5069" y="908"/>
                    <a:pt x="5252" y="868"/>
                    <a:pt x="5301" y="846"/>
                  </a:cubicBezTo>
                  <a:cubicBezTo>
                    <a:pt x="5344" y="826"/>
                    <a:pt x="5396" y="701"/>
                    <a:pt x="5419" y="642"/>
                  </a:cubicBezTo>
                  <a:cubicBezTo>
                    <a:pt x="5337" y="593"/>
                    <a:pt x="5252" y="547"/>
                    <a:pt x="5164" y="511"/>
                  </a:cubicBezTo>
                  <a:cubicBezTo>
                    <a:pt x="5065" y="469"/>
                    <a:pt x="5000" y="374"/>
                    <a:pt x="4996" y="266"/>
                  </a:cubicBezTo>
                  <a:cubicBezTo>
                    <a:pt x="4996" y="226"/>
                    <a:pt x="4823" y="122"/>
                    <a:pt x="4698" y="23"/>
                  </a:cubicBezTo>
                  <a:cubicBezTo>
                    <a:pt x="4682" y="27"/>
                    <a:pt x="4643" y="33"/>
                    <a:pt x="4600" y="43"/>
                  </a:cubicBezTo>
                  <a:cubicBezTo>
                    <a:pt x="4580" y="27"/>
                    <a:pt x="4561" y="10"/>
                    <a:pt x="4538" y="0"/>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3854021" y="3127344"/>
              <a:ext cx="553086" cy="194808"/>
            </a:xfrm>
            <a:custGeom>
              <a:avLst/>
              <a:gdLst/>
              <a:ahLst/>
              <a:cxnLst/>
              <a:rect l="l" t="t" r="r" b="b"/>
              <a:pathLst>
                <a:path w="15090" h="5315" extrusionOk="0">
                  <a:moveTo>
                    <a:pt x="670" y="1381"/>
                  </a:moveTo>
                  <a:cubicBezTo>
                    <a:pt x="656" y="1381"/>
                    <a:pt x="646" y="1388"/>
                    <a:pt x="642" y="1403"/>
                  </a:cubicBezTo>
                  <a:cubicBezTo>
                    <a:pt x="626" y="1485"/>
                    <a:pt x="698" y="1693"/>
                    <a:pt x="789" y="1693"/>
                  </a:cubicBezTo>
                  <a:cubicBezTo>
                    <a:pt x="807" y="1693"/>
                    <a:pt x="826" y="1685"/>
                    <a:pt x="846" y="1665"/>
                  </a:cubicBezTo>
                  <a:cubicBezTo>
                    <a:pt x="945" y="1568"/>
                    <a:pt x="747" y="1381"/>
                    <a:pt x="670" y="1381"/>
                  </a:cubicBezTo>
                  <a:close/>
                  <a:moveTo>
                    <a:pt x="10740" y="1227"/>
                  </a:moveTo>
                  <a:cubicBezTo>
                    <a:pt x="10710" y="1227"/>
                    <a:pt x="10674" y="1250"/>
                    <a:pt x="10631" y="1308"/>
                  </a:cubicBezTo>
                  <a:cubicBezTo>
                    <a:pt x="10480" y="1516"/>
                    <a:pt x="10671" y="2023"/>
                    <a:pt x="10796" y="2023"/>
                  </a:cubicBezTo>
                  <a:cubicBezTo>
                    <a:pt x="10799" y="2023"/>
                    <a:pt x="10802" y="2023"/>
                    <a:pt x="10804" y="2022"/>
                  </a:cubicBezTo>
                  <a:cubicBezTo>
                    <a:pt x="10905" y="2006"/>
                    <a:pt x="10729" y="1762"/>
                    <a:pt x="10910" y="1762"/>
                  </a:cubicBezTo>
                  <a:cubicBezTo>
                    <a:pt x="10917" y="1762"/>
                    <a:pt x="10924" y="1763"/>
                    <a:pt x="10932" y="1763"/>
                  </a:cubicBezTo>
                  <a:cubicBezTo>
                    <a:pt x="10947" y="1765"/>
                    <a:pt x="10960" y="1765"/>
                    <a:pt x="10972" y="1765"/>
                  </a:cubicBezTo>
                  <a:cubicBezTo>
                    <a:pt x="11132" y="1765"/>
                    <a:pt x="11047" y="1646"/>
                    <a:pt x="11047" y="1521"/>
                  </a:cubicBezTo>
                  <a:cubicBezTo>
                    <a:pt x="11047" y="1462"/>
                    <a:pt x="11011" y="1450"/>
                    <a:pt x="10971" y="1450"/>
                  </a:cubicBezTo>
                  <a:cubicBezTo>
                    <a:pt x="10943" y="1450"/>
                    <a:pt x="10911" y="1456"/>
                    <a:pt x="10888" y="1456"/>
                  </a:cubicBezTo>
                  <a:cubicBezTo>
                    <a:pt x="10868" y="1456"/>
                    <a:pt x="10853" y="1451"/>
                    <a:pt x="10853" y="1432"/>
                  </a:cubicBezTo>
                  <a:cubicBezTo>
                    <a:pt x="10853" y="1382"/>
                    <a:pt x="10819" y="1227"/>
                    <a:pt x="10740" y="1227"/>
                  </a:cubicBezTo>
                  <a:close/>
                  <a:moveTo>
                    <a:pt x="1167" y="2192"/>
                  </a:moveTo>
                  <a:cubicBezTo>
                    <a:pt x="1148" y="2192"/>
                    <a:pt x="1131" y="2206"/>
                    <a:pt x="1117" y="2238"/>
                  </a:cubicBezTo>
                  <a:cubicBezTo>
                    <a:pt x="1100" y="2278"/>
                    <a:pt x="1180" y="2433"/>
                    <a:pt x="1244" y="2433"/>
                  </a:cubicBezTo>
                  <a:cubicBezTo>
                    <a:pt x="1254" y="2433"/>
                    <a:pt x="1263" y="2429"/>
                    <a:pt x="1271" y="2422"/>
                  </a:cubicBezTo>
                  <a:cubicBezTo>
                    <a:pt x="1326" y="2375"/>
                    <a:pt x="1237" y="2192"/>
                    <a:pt x="1167" y="2192"/>
                  </a:cubicBezTo>
                  <a:close/>
                  <a:moveTo>
                    <a:pt x="4215" y="2781"/>
                  </a:moveTo>
                  <a:cubicBezTo>
                    <a:pt x="4147" y="2781"/>
                    <a:pt x="4064" y="2827"/>
                    <a:pt x="4112" y="2907"/>
                  </a:cubicBezTo>
                  <a:cubicBezTo>
                    <a:pt x="4135" y="2945"/>
                    <a:pt x="4161" y="2960"/>
                    <a:pt x="4186" y="2960"/>
                  </a:cubicBezTo>
                  <a:cubicBezTo>
                    <a:pt x="4239" y="2960"/>
                    <a:pt x="4285" y="2889"/>
                    <a:pt x="4285" y="2828"/>
                  </a:cubicBezTo>
                  <a:cubicBezTo>
                    <a:pt x="4285" y="2796"/>
                    <a:pt x="4253" y="2781"/>
                    <a:pt x="4215" y="2781"/>
                  </a:cubicBezTo>
                  <a:close/>
                  <a:moveTo>
                    <a:pt x="10233" y="2889"/>
                  </a:moveTo>
                  <a:cubicBezTo>
                    <a:pt x="10167" y="2889"/>
                    <a:pt x="10121" y="2913"/>
                    <a:pt x="10136" y="2972"/>
                  </a:cubicBezTo>
                  <a:cubicBezTo>
                    <a:pt x="10162" y="3075"/>
                    <a:pt x="10291" y="3147"/>
                    <a:pt x="10399" y="3147"/>
                  </a:cubicBezTo>
                  <a:cubicBezTo>
                    <a:pt x="10457" y="3147"/>
                    <a:pt x="10508" y="3127"/>
                    <a:pt x="10536" y="3080"/>
                  </a:cubicBezTo>
                  <a:cubicBezTo>
                    <a:pt x="10586" y="2988"/>
                    <a:pt x="10368" y="2889"/>
                    <a:pt x="10233" y="2889"/>
                  </a:cubicBezTo>
                  <a:close/>
                  <a:moveTo>
                    <a:pt x="11197" y="2806"/>
                  </a:moveTo>
                  <a:cubicBezTo>
                    <a:pt x="10984" y="2806"/>
                    <a:pt x="10776" y="2865"/>
                    <a:pt x="10804" y="2956"/>
                  </a:cubicBezTo>
                  <a:cubicBezTo>
                    <a:pt x="10825" y="3017"/>
                    <a:pt x="10894" y="3032"/>
                    <a:pt x="10985" y="3032"/>
                  </a:cubicBezTo>
                  <a:cubicBezTo>
                    <a:pt x="11063" y="3032"/>
                    <a:pt x="11158" y="3021"/>
                    <a:pt x="11253" y="3021"/>
                  </a:cubicBezTo>
                  <a:cubicBezTo>
                    <a:pt x="11456" y="3021"/>
                    <a:pt x="11561" y="3169"/>
                    <a:pt x="11669" y="3169"/>
                  </a:cubicBezTo>
                  <a:cubicBezTo>
                    <a:pt x="11774" y="3169"/>
                    <a:pt x="11695" y="2916"/>
                    <a:pt x="11443" y="2841"/>
                  </a:cubicBezTo>
                  <a:lnTo>
                    <a:pt x="11446" y="2838"/>
                  </a:lnTo>
                  <a:cubicBezTo>
                    <a:pt x="11373" y="2816"/>
                    <a:pt x="11285" y="2806"/>
                    <a:pt x="11197" y="2806"/>
                  </a:cubicBezTo>
                  <a:close/>
                  <a:moveTo>
                    <a:pt x="7100" y="434"/>
                  </a:moveTo>
                  <a:cubicBezTo>
                    <a:pt x="6930" y="434"/>
                    <a:pt x="6721" y="457"/>
                    <a:pt x="6736" y="649"/>
                  </a:cubicBezTo>
                  <a:cubicBezTo>
                    <a:pt x="6755" y="905"/>
                    <a:pt x="6523" y="803"/>
                    <a:pt x="6542" y="941"/>
                  </a:cubicBezTo>
                  <a:cubicBezTo>
                    <a:pt x="6562" y="1075"/>
                    <a:pt x="6424" y="1075"/>
                    <a:pt x="6444" y="1249"/>
                  </a:cubicBezTo>
                  <a:cubicBezTo>
                    <a:pt x="6464" y="1423"/>
                    <a:pt x="6349" y="1347"/>
                    <a:pt x="6153" y="1442"/>
                  </a:cubicBezTo>
                  <a:cubicBezTo>
                    <a:pt x="6106" y="1466"/>
                    <a:pt x="6075" y="1475"/>
                    <a:pt x="6052" y="1475"/>
                  </a:cubicBezTo>
                  <a:cubicBezTo>
                    <a:pt x="5981" y="1475"/>
                    <a:pt x="5991" y="1387"/>
                    <a:pt x="5845" y="1387"/>
                  </a:cubicBezTo>
                  <a:cubicBezTo>
                    <a:pt x="5651" y="1387"/>
                    <a:pt x="5632" y="1482"/>
                    <a:pt x="5514" y="1521"/>
                  </a:cubicBezTo>
                  <a:cubicBezTo>
                    <a:pt x="5479" y="1533"/>
                    <a:pt x="5434" y="1536"/>
                    <a:pt x="5385" y="1536"/>
                  </a:cubicBezTo>
                  <a:cubicBezTo>
                    <a:pt x="5338" y="1536"/>
                    <a:pt x="5288" y="1533"/>
                    <a:pt x="5242" y="1533"/>
                  </a:cubicBezTo>
                  <a:cubicBezTo>
                    <a:pt x="5177" y="1533"/>
                    <a:pt x="5120" y="1538"/>
                    <a:pt x="5088" y="1563"/>
                  </a:cubicBezTo>
                  <a:cubicBezTo>
                    <a:pt x="5078" y="1571"/>
                    <a:pt x="5067" y="1574"/>
                    <a:pt x="5056" y="1574"/>
                  </a:cubicBezTo>
                  <a:cubicBezTo>
                    <a:pt x="4982" y="1574"/>
                    <a:pt x="4884" y="1426"/>
                    <a:pt x="4816" y="1426"/>
                  </a:cubicBezTo>
                  <a:cubicBezTo>
                    <a:pt x="4777" y="1426"/>
                    <a:pt x="4744" y="1321"/>
                    <a:pt x="4721" y="1216"/>
                  </a:cubicBezTo>
                  <a:cubicBezTo>
                    <a:pt x="4708" y="1213"/>
                    <a:pt x="4695" y="1213"/>
                    <a:pt x="4682" y="1213"/>
                  </a:cubicBezTo>
                  <a:cubicBezTo>
                    <a:pt x="4557" y="1223"/>
                    <a:pt x="4347" y="1557"/>
                    <a:pt x="4469" y="1668"/>
                  </a:cubicBezTo>
                  <a:cubicBezTo>
                    <a:pt x="4613" y="1806"/>
                    <a:pt x="4577" y="2019"/>
                    <a:pt x="4642" y="2124"/>
                  </a:cubicBezTo>
                  <a:cubicBezTo>
                    <a:pt x="4711" y="2232"/>
                    <a:pt x="4924" y="2248"/>
                    <a:pt x="4924" y="2451"/>
                  </a:cubicBezTo>
                  <a:cubicBezTo>
                    <a:pt x="4924" y="2631"/>
                    <a:pt x="5067" y="2902"/>
                    <a:pt x="5189" y="2902"/>
                  </a:cubicBezTo>
                  <a:cubicBezTo>
                    <a:pt x="5205" y="2902"/>
                    <a:pt x="5220" y="2897"/>
                    <a:pt x="5235" y="2887"/>
                  </a:cubicBezTo>
                  <a:cubicBezTo>
                    <a:pt x="5265" y="2867"/>
                    <a:pt x="5292" y="2858"/>
                    <a:pt x="5318" y="2858"/>
                  </a:cubicBezTo>
                  <a:cubicBezTo>
                    <a:pt x="5403" y="2858"/>
                    <a:pt x="5467" y="2947"/>
                    <a:pt x="5494" y="3015"/>
                  </a:cubicBezTo>
                  <a:cubicBezTo>
                    <a:pt x="5503" y="3033"/>
                    <a:pt x="5524" y="3041"/>
                    <a:pt x="5553" y="3041"/>
                  </a:cubicBezTo>
                  <a:cubicBezTo>
                    <a:pt x="5648" y="3041"/>
                    <a:pt x="5826" y="2964"/>
                    <a:pt x="5913" y="2964"/>
                  </a:cubicBezTo>
                  <a:cubicBezTo>
                    <a:pt x="5920" y="2964"/>
                    <a:pt x="5927" y="2964"/>
                    <a:pt x="5933" y="2966"/>
                  </a:cubicBezTo>
                  <a:cubicBezTo>
                    <a:pt x="6028" y="2985"/>
                    <a:pt x="6329" y="3041"/>
                    <a:pt x="6349" y="3159"/>
                  </a:cubicBezTo>
                  <a:cubicBezTo>
                    <a:pt x="6355" y="3192"/>
                    <a:pt x="6382" y="3205"/>
                    <a:pt x="6423" y="3205"/>
                  </a:cubicBezTo>
                  <a:cubicBezTo>
                    <a:pt x="6520" y="3205"/>
                    <a:pt x="6694" y="3129"/>
                    <a:pt x="6824" y="3080"/>
                  </a:cubicBezTo>
                  <a:cubicBezTo>
                    <a:pt x="7008" y="3015"/>
                    <a:pt x="6899" y="2461"/>
                    <a:pt x="7076" y="2353"/>
                  </a:cubicBezTo>
                  <a:lnTo>
                    <a:pt x="7076" y="2356"/>
                  </a:lnTo>
                  <a:cubicBezTo>
                    <a:pt x="7250" y="2248"/>
                    <a:pt x="7289" y="2045"/>
                    <a:pt x="7270" y="1852"/>
                  </a:cubicBezTo>
                  <a:cubicBezTo>
                    <a:pt x="7250" y="1655"/>
                    <a:pt x="7695" y="1645"/>
                    <a:pt x="7761" y="1570"/>
                  </a:cubicBezTo>
                  <a:cubicBezTo>
                    <a:pt x="7830" y="1495"/>
                    <a:pt x="7666" y="1367"/>
                    <a:pt x="7541" y="1308"/>
                  </a:cubicBezTo>
                  <a:cubicBezTo>
                    <a:pt x="7414" y="1252"/>
                    <a:pt x="7519" y="1124"/>
                    <a:pt x="7433" y="1046"/>
                  </a:cubicBezTo>
                  <a:cubicBezTo>
                    <a:pt x="7345" y="967"/>
                    <a:pt x="7201" y="767"/>
                    <a:pt x="7325" y="758"/>
                  </a:cubicBezTo>
                  <a:cubicBezTo>
                    <a:pt x="7453" y="748"/>
                    <a:pt x="7240" y="574"/>
                    <a:pt x="7345" y="515"/>
                  </a:cubicBezTo>
                  <a:cubicBezTo>
                    <a:pt x="7361" y="505"/>
                    <a:pt x="7378" y="499"/>
                    <a:pt x="7394" y="489"/>
                  </a:cubicBezTo>
                  <a:cubicBezTo>
                    <a:pt x="7348" y="463"/>
                    <a:pt x="7293" y="443"/>
                    <a:pt x="7240" y="437"/>
                  </a:cubicBezTo>
                  <a:cubicBezTo>
                    <a:pt x="7203" y="437"/>
                    <a:pt x="7154" y="434"/>
                    <a:pt x="7100" y="434"/>
                  </a:cubicBezTo>
                  <a:close/>
                  <a:moveTo>
                    <a:pt x="9815" y="1340"/>
                  </a:moveTo>
                  <a:cubicBezTo>
                    <a:pt x="9760" y="1340"/>
                    <a:pt x="9583" y="1462"/>
                    <a:pt x="9464" y="1541"/>
                  </a:cubicBezTo>
                  <a:cubicBezTo>
                    <a:pt x="9417" y="1571"/>
                    <a:pt x="9348" y="1583"/>
                    <a:pt x="9268" y="1583"/>
                  </a:cubicBezTo>
                  <a:cubicBezTo>
                    <a:pt x="9068" y="1583"/>
                    <a:pt x="8801" y="1508"/>
                    <a:pt x="8642" y="1452"/>
                  </a:cubicBezTo>
                  <a:cubicBezTo>
                    <a:pt x="8608" y="1440"/>
                    <a:pt x="8579" y="1435"/>
                    <a:pt x="8554" y="1435"/>
                  </a:cubicBezTo>
                  <a:cubicBezTo>
                    <a:pt x="8418" y="1435"/>
                    <a:pt x="8400" y="1591"/>
                    <a:pt x="8243" y="1616"/>
                  </a:cubicBezTo>
                  <a:cubicBezTo>
                    <a:pt x="8059" y="1645"/>
                    <a:pt x="8098" y="2052"/>
                    <a:pt x="8013" y="2101"/>
                  </a:cubicBezTo>
                  <a:cubicBezTo>
                    <a:pt x="7925" y="2147"/>
                    <a:pt x="7925" y="2448"/>
                    <a:pt x="7751" y="2730"/>
                  </a:cubicBezTo>
                  <a:cubicBezTo>
                    <a:pt x="7578" y="3011"/>
                    <a:pt x="7810" y="3051"/>
                    <a:pt x="7954" y="3061"/>
                  </a:cubicBezTo>
                  <a:cubicBezTo>
                    <a:pt x="8102" y="3070"/>
                    <a:pt x="8082" y="3283"/>
                    <a:pt x="8053" y="3408"/>
                  </a:cubicBezTo>
                  <a:cubicBezTo>
                    <a:pt x="8025" y="3527"/>
                    <a:pt x="7972" y="3793"/>
                    <a:pt x="8068" y="3793"/>
                  </a:cubicBezTo>
                  <a:cubicBezTo>
                    <a:pt x="8075" y="3793"/>
                    <a:pt x="8083" y="3791"/>
                    <a:pt x="8092" y="3788"/>
                  </a:cubicBezTo>
                  <a:cubicBezTo>
                    <a:pt x="8246" y="3729"/>
                    <a:pt x="8344" y="3536"/>
                    <a:pt x="8256" y="3467"/>
                  </a:cubicBezTo>
                  <a:cubicBezTo>
                    <a:pt x="8167" y="3398"/>
                    <a:pt x="8177" y="2972"/>
                    <a:pt x="8213" y="2867"/>
                  </a:cubicBezTo>
                  <a:cubicBezTo>
                    <a:pt x="8224" y="2833"/>
                    <a:pt x="8259" y="2818"/>
                    <a:pt x="8298" y="2818"/>
                  </a:cubicBezTo>
                  <a:cubicBezTo>
                    <a:pt x="8382" y="2818"/>
                    <a:pt x="8486" y="2890"/>
                    <a:pt x="8426" y="3002"/>
                  </a:cubicBezTo>
                  <a:cubicBezTo>
                    <a:pt x="8341" y="3165"/>
                    <a:pt x="8590" y="3149"/>
                    <a:pt x="8590" y="3329"/>
                  </a:cubicBezTo>
                  <a:cubicBezTo>
                    <a:pt x="8590" y="3411"/>
                    <a:pt x="8619" y="3438"/>
                    <a:pt x="8666" y="3438"/>
                  </a:cubicBezTo>
                  <a:cubicBezTo>
                    <a:pt x="8723" y="3438"/>
                    <a:pt x="8806" y="3397"/>
                    <a:pt x="8891" y="3372"/>
                  </a:cubicBezTo>
                  <a:cubicBezTo>
                    <a:pt x="9045" y="3323"/>
                    <a:pt x="9019" y="3234"/>
                    <a:pt x="8911" y="3120"/>
                  </a:cubicBezTo>
                  <a:cubicBezTo>
                    <a:pt x="8803" y="3002"/>
                    <a:pt x="8989" y="2838"/>
                    <a:pt x="8842" y="2740"/>
                  </a:cubicBezTo>
                  <a:cubicBezTo>
                    <a:pt x="8698" y="2645"/>
                    <a:pt x="8600" y="2497"/>
                    <a:pt x="8737" y="2471"/>
                  </a:cubicBezTo>
                  <a:cubicBezTo>
                    <a:pt x="8872" y="2441"/>
                    <a:pt x="9278" y="2209"/>
                    <a:pt x="9232" y="2111"/>
                  </a:cubicBezTo>
                  <a:cubicBezTo>
                    <a:pt x="9220" y="2086"/>
                    <a:pt x="9174" y="2075"/>
                    <a:pt x="9113" y="2075"/>
                  </a:cubicBezTo>
                  <a:cubicBezTo>
                    <a:pt x="8929" y="2075"/>
                    <a:pt x="8598" y="2174"/>
                    <a:pt x="8564" y="2304"/>
                  </a:cubicBezTo>
                  <a:cubicBezTo>
                    <a:pt x="8551" y="2349"/>
                    <a:pt x="8514" y="2369"/>
                    <a:pt x="8467" y="2369"/>
                  </a:cubicBezTo>
                  <a:cubicBezTo>
                    <a:pt x="8333" y="2369"/>
                    <a:pt x="8120" y="2206"/>
                    <a:pt x="8154" y="1986"/>
                  </a:cubicBezTo>
                  <a:cubicBezTo>
                    <a:pt x="8188" y="1779"/>
                    <a:pt x="8578" y="1691"/>
                    <a:pt x="8894" y="1691"/>
                  </a:cubicBezTo>
                  <a:cubicBezTo>
                    <a:pt x="9039" y="1691"/>
                    <a:pt x="9169" y="1710"/>
                    <a:pt x="9242" y="1744"/>
                  </a:cubicBezTo>
                  <a:cubicBezTo>
                    <a:pt x="9276" y="1760"/>
                    <a:pt x="9312" y="1767"/>
                    <a:pt x="9347" y="1767"/>
                  </a:cubicBezTo>
                  <a:cubicBezTo>
                    <a:pt x="9544" y="1767"/>
                    <a:pt x="9737" y="1545"/>
                    <a:pt x="9815" y="1403"/>
                  </a:cubicBezTo>
                  <a:cubicBezTo>
                    <a:pt x="9839" y="1358"/>
                    <a:pt x="9836" y="1340"/>
                    <a:pt x="9815" y="1340"/>
                  </a:cubicBezTo>
                  <a:close/>
                  <a:moveTo>
                    <a:pt x="122" y="0"/>
                  </a:moveTo>
                  <a:cubicBezTo>
                    <a:pt x="105" y="0"/>
                    <a:pt x="91" y="11"/>
                    <a:pt x="79" y="37"/>
                  </a:cubicBezTo>
                  <a:cubicBezTo>
                    <a:pt x="0" y="201"/>
                    <a:pt x="361" y="571"/>
                    <a:pt x="525" y="666"/>
                  </a:cubicBezTo>
                  <a:cubicBezTo>
                    <a:pt x="688" y="764"/>
                    <a:pt x="777" y="1111"/>
                    <a:pt x="970" y="1131"/>
                  </a:cubicBezTo>
                  <a:cubicBezTo>
                    <a:pt x="1163" y="1151"/>
                    <a:pt x="1183" y="1760"/>
                    <a:pt x="1327" y="1789"/>
                  </a:cubicBezTo>
                  <a:cubicBezTo>
                    <a:pt x="1475" y="1819"/>
                    <a:pt x="1782" y="2294"/>
                    <a:pt x="1832" y="2546"/>
                  </a:cubicBezTo>
                  <a:cubicBezTo>
                    <a:pt x="1881" y="2798"/>
                    <a:pt x="2202" y="2923"/>
                    <a:pt x="2307" y="3106"/>
                  </a:cubicBezTo>
                  <a:cubicBezTo>
                    <a:pt x="2411" y="3293"/>
                    <a:pt x="2837" y="3545"/>
                    <a:pt x="2896" y="3621"/>
                  </a:cubicBezTo>
                  <a:cubicBezTo>
                    <a:pt x="2944" y="3684"/>
                    <a:pt x="2991" y="3809"/>
                    <a:pt x="3032" y="3809"/>
                  </a:cubicBezTo>
                  <a:cubicBezTo>
                    <a:pt x="3042" y="3809"/>
                    <a:pt x="3051" y="3802"/>
                    <a:pt x="3060" y="3785"/>
                  </a:cubicBezTo>
                  <a:cubicBezTo>
                    <a:pt x="3076" y="3756"/>
                    <a:pt x="3109" y="3746"/>
                    <a:pt x="3149" y="3746"/>
                  </a:cubicBezTo>
                  <a:cubicBezTo>
                    <a:pt x="3231" y="3746"/>
                    <a:pt x="3344" y="3788"/>
                    <a:pt x="3411" y="3794"/>
                  </a:cubicBezTo>
                  <a:cubicBezTo>
                    <a:pt x="3412" y="3794"/>
                    <a:pt x="3413" y="3795"/>
                    <a:pt x="3414" y="3795"/>
                  </a:cubicBezTo>
                  <a:cubicBezTo>
                    <a:pt x="3506" y="3795"/>
                    <a:pt x="3538" y="3445"/>
                    <a:pt x="3529" y="3313"/>
                  </a:cubicBezTo>
                  <a:cubicBezTo>
                    <a:pt x="3519" y="3175"/>
                    <a:pt x="3578" y="3041"/>
                    <a:pt x="3578" y="2972"/>
                  </a:cubicBezTo>
                  <a:cubicBezTo>
                    <a:pt x="3578" y="2920"/>
                    <a:pt x="3609" y="2891"/>
                    <a:pt x="3664" y="2891"/>
                  </a:cubicBezTo>
                  <a:cubicBezTo>
                    <a:pt x="3678" y="2891"/>
                    <a:pt x="3694" y="2893"/>
                    <a:pt x="3712" y="2897"/>
                  </a:cubicBezTo>
                  <a:cubicBezTo>
                    <a:pt x="3715" y="2897"/>
                    <a:pt x="3719" y="2898"/>
                    <a:pt x="3722" y="2898"/>
                  </a:cubicBezTo>
                  <a:cubicBezTo>
                    <a:pt x="3800" y="2898"/>
                    <a:pt x="3788" y="2709"/>
                    <a:pt x="3722" y="2690"/>
                  </a:cubicBezTo>
                  <a:cubicBezTo>
                    <a:pt x="3653" y="2671"/>
                    <a:pt x="3617" y="2428"/>
                    <a:pt x="3450" y="2428"/>
                  </a:cubicBezTo>
                  <a:cubicBezTo>
                    <a:pt x="3286" y="2428"/>
                    <a:pt x="3316" y="2563"/>
                    <a:pt x="3414" y="2576"/>
                  </a:cubicBezTo>
                  <a:cubicBezTo>
                    <a:pt x="3509" y="2586"/>
                    <a:pt x="3568" y="2661"/>
                    <a:pt x="3538" y="2730"/>
                  </a:cubicBezTo>
                  <a:cubicBezTo>
                    <a:pt x="3532" y="2744"/>
                    <a:pt x="3526" y="2749"/>
                    <a:pt x="3519" y="2749"/>
                  </a:cubicBezTo>
                  <a:cubicBezTo>
                    <a:pt x="3490" y="2749"/>
                    <a:pt x="3447" y="2670"/>
                    <a:pt x="3349" y="2670"/>
                  </a:cubicBezTo>
                  <a:cubicBezTo>
                    <a:pt x="3344" y="2670"/>
                    <a:pt x="3340" y="2670"/>
                    <a:pt x="3335" y="2671"/>
                  </a:cubicBezTo>
                  <a:cubicBezTo>
                    <a:pt x="3331" y="2671"/>
                    <a:pt x="3328" y="2671"/>
                    <a:pt x="3324" y="2671"/>
                  </a:cubicBezTo>
                  <a:cubicBezTo>
                    <a:pt x="3202" y="2671"/>
                    <a:pt x="3282" y="2507"/>
                    <a:pt x="3129" y="2497"/>
                  </a:cubicBezTo>
                  <a:cubicBezTo>
                    <a:pt x="2972" y="2487"/>
                    <a:pt x="3004" y="2206"/>
                    <a:pt x="2837" y="2206"/>
                  </a:cubicBezTo>
                  <a:cubicBezTo>
                    <a:pt x="2674" y="2206"/>
                    <a:pt x="2664" y="2071"/>
                    <a:pt x="2772" y="1973"/>
                  </a:cubicBezTo>
                  <a:cubicBezTo>
                    <a:pt x="2877" y="1878"/>
                    <a:pt x="2608" y="1789"/>
                    <a:pt x="2608" y="1675"/>
                  </a:cubicBezTo>
                  <a:cubicBezTo>
                    <a:pt x="2608" y="1557"/>
                    <a:pt x="2434" y="1626"/>
                    <a:pt x="2434" y="1527"/>
                  </a:cubicBezTo>
                  <a:cubicBezTo>
                    <a:pt x="2434" y="1432"/>
                    <a:pt x="2356" y="1478"/>
                    <a:pt x="2271" y="1364"/>
                  </a:cubicBezTo>
                  <a:cubicBezTo>
                    <a:pt x="2231" y="1312"/>
                    <a:pt x="2201" y="1305"/>
                    <a:pt x="2173" y="1305"/>
                  </a:cubicBezTo>
                  <a:cubicBezTo>
                    <a:pt x="2162" y="1305"/>
                    <a:pt x="2152" y="1306"/>
                    <a:pt x="2141" y="1306"/>
                  </a:cubicBezTo>
                  <a:cubicBezTo>
                    <a:pt x="2118" y="1306"/>
                    <a:pt x="2094" y="1301"/>
                    <a:pt x="2064" y="1269"/>
                  </a:cubicBezTo>
                  <a:cubicBezTo>
                    <a:pt x="2001" y="1198"/>
                    <a:pt x="1921" y="1152"/>
                    <a:pt x="1856" y="1152"/>
                  </a:cubicBezTo>
                  <a:cubicBezTo>
                    <a:pt x="1840" y="1152"/>
                    <a:pt x="1826" y="1155"/>
                    <a:pt x="1812" y="1161"/>
                  </a:cubicBezTo>
                  <a:cubicBezTo>
                    <a:pt x="1806" y="1163"/>
                    <a:pt x="1800" y="1164"/>
                    <a:pt x="1794" y="1164"/>
                  </a:cubicBezTo>
                  <a:cubicBezTo>
                    <a:pt x="1721" y="1164"/>
                    <a:pt x="1584" y="1023"/>
                    <a:pt x="1530" y="879"/>
                  </a:cubicBezTo>
                  <a:cubicBezTo>
                    <a:pt x="1484" y="758"/>
                    <a:pt x="1039" y="551"/>
                    <a:pt x="980" y="384"/>
                  </a:cubicBezTo>
                  <a:cubicBezTo>
                    <a:pt x="925" y="231"/>
                    <a:pt x="786" y="160"/>
                    <a:pt x="552" y="160"/>
                  </a:cubicBezTo>
                  <a:cubicBezTo>
                    <a:pt x="537" y="160"/>
                    <a:pt x="521" y="161"/>
                    <a:pt x="505" y="161"/>
                  </a:cubicBezTo>
                  <a:cubicBezTo>
                    <a:pt x="500" y="162"/>
                    <a:pt x="495" y="162"/>
                    <a:pt x="491" y="162"/>
                  </a:cubicBezTo>
                  <a:cubicBezTo>
                    <a:pt x="290" y="162"/>
                    <a:pt x="186" y="0"/>
                    <a:pt x="122" y="0"/>
                  </a:cubicBezTo>
                  <a:close/>
                  <a:moveTo>
                    <a:pt x="3818" y="3819"/>
                  </a:moveTo>
                  <a:cubicBezTo>
                    <a:pt x="3705" y="3819"/>
                    <a:pt x="3608" y="3844"/>
                    <a:pt x="3568" y="3912"/>
                  </a:cubicBezTo>
                  <a:cubicBezTo>
                    <a:pt x="3463" y="4096"/>
                    <a:pt x="3371" y="3932"/>
                    <a:pt x="3414" y="4106"/>
                  </a:cubicBezTo>
                  <a:cubicBezTo>
                    <a:pt x="3428" y="4159"/>
                    <a:pt x="3462" y="4173"/>
                    <a:pt x="3504" y="4173"/>
                  </a:cubicBezTo>
                  <a:cubicBezTo>
                    <a:pt x="3552" y="4173"/>
                    <a:pt x="3609" y="4155"/>
                    <a:pt x="3656" y="4155"/>
                  </a:cubicBezTo>
                  <a:cubicBezTo>
                    <a:pt x="3745" y="4155"/>
                    <a:pt x="3705" y="4318"/>
                    <a:pt x="3830" y="4338"/>
                  </a:cubicBezTo>
                  <a:cubicBezTo>
                    <a:pt x="3924" y="4353"/>
                    <a:pt x="4174" y="4418"/>
                    <a:pt x="4315" y="4418"/>
                  </a:cubicBezTo>
                  <a:cubicBezTo>
                    <a:pt x="4366" y="4418"/>
                    <a:pt x="4403" y="4410"/>
                    <a:pt x="4413" y="4387"/>
                  </a:cubicBezTo>
                  <a:cubicBezTo>
                    <a:pt x="4423" y="4363"/>
                    <a:pt x="4459" y="4352"/>
                    <a:pt x="4511" y="4352"/>
                  </a:cubicBezTo>
                  <a:cubicBezTo>
                    <a:pt x="4648" y="4352"/>
                    <a:pt x="4892" y="4429"/>
                    <a:pt x="5032" y="4541"/>
                  </a:cubicBezTo>
                  <a:cubicBezTo>
                    <a:pt x="5175" y="4655"/>
                    <a:pt x="5455" y="4690"/>
                    <a:pt x="5662" y="4690"/>
                  </a:cubicBezTo>
                  <a:cubicBezTo>
                    <a:pt x="5735" y="4690"/>
                    <a:pt x="5799" y="4686"/>
                    <a:pt x="5845" y="4679"/>
                  </a:cubicBezTo>
                  <a:cubicBezTo>
                    <a:pt x="5862" y="4676"/>
                    <a:pt x="5879" y="4675"/>
                    <a:pt x="5896" y="4675"/>
                  </a:cubicBezTo>
                  <a:cubicBezTo>
                    <a:pt x="6011" y="4675"/>
                    <a:pt x="6127" y="4730"/>
                    <a:pt x="6207" y="4730"/>
                  </a:cubicBezTo>
                  <a:cubicBezTo>
                    <a:pt x="6239" y="4730"/>
                    <a:pt x="6266" y="4721"/>
                    <a:pt x="6284" y="4695"/>
                  </a:cubicBezTo>
                  <a:cubicBezTo>
                    <a:pt x="6294" y="4679"/>
                    <a:pt x="6307" y="4673"/>
                    <a:pt x="6322" y="4673"/>
                  </a:cubicBezTo>
                  <a:cubicBezTo>
                    <a:pt x="6373" y="4673"/>
                    <a:pt x="6447" y="4752"/>
                    <a:pt x="6544" y="4752"/>
                  </a:cubicBezTo>
                  <a:cubicBezTo>
                    <a:pt x="6582" y="4752"/>
                    <a:pt x="6624" y="4740"/>
                    <a:pt x="6670" y="4705"/>
                  </a:cubicBezTo>
                  <a:cubicBezTo>
                    <a:pt x="6863" y="4561"/>
                    <a:pt x="6349" y="4620"/>
                    <a:pt x="6339" y="4502"/>
                  </a:cubicBezTo>
                  <a:lnTo>
                    <a:pt x="6339" y="4505"/>
                  </a:lnTo>
                  <a:cubicBezTo>
                    <a:pt x="6335" y="4455"/>
                    <a:pt x="6263" y="4446"/>
                    <a:pt x="6169" y="4446"/>
                  </a:cubicBezTo>
                  <a:cubicBezTo>
                    <a:pt x="6116" y="4446"/>
                    <a:pt x="6056" y="4448"/>
                    <a:pt x="5996" y="4448"/>
                  </a:cubicBezTo>
                  <a:cubicBezTo>
                    <a:pt x="5913" y="4448"/>
                    <a:pt x="5830" y="4443"/>
                    <a:pt x="5769" y="4417"/>
                  </a:cubicBezTo>
                  <a:cubicBezTo>
                    <a:pt x="5586" y="4341"/>
                    <a:pt x="5972" y="4273"/>
                    <a:pt x="6097" y="4194"/>
                  </a:cubicBezTo>
                  <a:cubicBezTo>
                    <a:pt x="6164" y="4151"/>
                    <a:pt x="6133" y="4123"/>
                    <a:pt x="6040" y="4123"/>
                  </a:cubicBezTo>
                  <a:cubicBezTo>
                    <a:pt x="5965" y="4123"/>
                    <a:pt x="5849" y="4142"/>
                    <a:pt x="5710" y="4184"/>
                  </a:cubicBezTo>
                  <a:cubicBezTo>
                    <a:pt x="5666" y="4198"/>
                    <a:pt x="5622" y="4204"/>
                    <a:pt x="5577" y="4204"/>
                  </a:cubicBezTo>
                  <a:cubicBezTo>
                    <a:pt x="5364" y="4204"/>
                    <a:pt x="5156" y="4073"/>
                    <a:pt x="5071" y="4073"/>
                  </a:cubicBezTo>
                  <a:cubicBezTo>
                    <a:pt x="5048" y="4073"/>
                    <a:pt x="5034" y="4083"/>
                    <a:pt x="5032" y="4109"/>
                  </a:cubicBezTo>
                  <a:cubicBezTo>
                    <a:pt x="5030" y="4141"/>
                    <a:pt x="4995" y="4155"/>
                    <a:pt x="4942" y="4155"/>
                  </a:cubicBezTo>
                  <a:cubicBezTo>
                    <a:pt x="4778" y="4155"/>
                    <a:pt x="4436" y="4026"/>
                    <a:pt x="4334" y="3952"/>
                  </a:cubicBezTo>
                  <a:cubicBezTo>
                    <a:pt x="4250" y="3892"/>
                    <a:pt x="4011" y="3819"/>
                    <a:pt x="3818" y="3819"/>
                  </a:cubicBezTo>
                  <a:close/>
                  <a:moveTo>
                    <a:pt x="12253" y="2001"/>
                  </a:moveTo>
                  <a:cubicBezTo>
                    <a:pt x="12148" y="2001"/>
                    <a:pt x="12065" y="2024"/>
                    <a:pt x="12046" y="2081"/>
                  </a:cubicBezTo>
                  <a:cubicBezTo>
                    <a:pt x="11987" y="2245"/>
                    <a:pt x="11784" y="2160"/>
                    <a:pt x="11764" y="2294"/>
                  </a:cubicBezTo>
                  <a:cubicBezTo>
                    <a:pt x="11752" y="2373"/>
                    <a:pt x="11774" y="2388"/>
                    <a:pt x="11822" y="2388"/>
                  </a:cubicBezTo>
                  <a:cubicBezTo>
                    <a:pt x="11851" y="2388"/>
                    <a:pt x="11890" y="2382"/>
                    <a:pt x="11938" y="2382"/>
                  </a:cubicBezTo>
                  <a:cubicBezTo>
                    <a:pt x="12062" y="2382"/>
                    <a:pt x="12066" y="2481"/>
                    <a:pt x="12121" y="2605"/>
                  </a:cubicBezTo>
                  <a:cubicBezTo>
                    <a:pt x="12146" y="2657"/>
                    <a:pt x="12219" y="2672"/>
                    <a:pt x="12306" y="2672"/>
                  </a:cubicBezTo>
                  <a:cubicBezTo>
                    <a:pt x="12429" y="2672"/>
                    <a:pt x="12578" y="2640"/>
                    <a:pt x="12645" y="2635"/>
                  </a:cubicBezTo>
                  <a:cubicBezTo>
                    <a:pt x="12650" y="2634"/>
                    <a:pt x="12654" y="2634"/>
                    <a:pt x="12658" y="2634"/>
                  </a:cubicBezTo>
                  <a:cubicBezTo>
                    <a:pt x="12745" y="2634"/>
                    <a:pt x="12767" y="2742"/>
                    <a:pt x="12678" y="2742"/>
                  </a:cubicBezTo>
                  <a:cubicBezTo>
                    <a:pt x="12661" y="2742"/>
                    <a:pt x="12641" y="2739"/>
                    <a:pt x="12616" y="2730"/>
                  </a:cubicBezTo>
                  <a:cubicBezTo>
                    <a:pt x="12587" y="2720"/>
                    <a:pt x="12564" y="2716"/>
                    <a:pt x="12543" y="2716"/>
                  </a:cubicBezTo>
                  <a:cubicBezTo>
                    <a:pt x="12460" y="2716"/>
                    <a:pt x="12437" y="2783"/>
                    <a:pt x="12367" y="2783"/>
                  </a:cubicBezTo>
                  <a:cubicBezTo>
                    <a:pt x="12357" y="2783"/>
                    <a:pt x="12346" y="2782"/>
                    <a:pt x="12334" y="2779"/>
                  </a:cubicBezTo>
                  <a:cubicBezTo>
                    <a:pt x="12295" y="2769"/>
                    <a:pt x="12250" y="2763"/>
                    <a:pt x="12212" y="2763"/>
                  </a:cubicBezTo>
                  <a:cubicBezTo>
                    <a:pt x="12140" y="2763"/>
                    <a:pt x="12092" y="2783"/>
                    <a:pt x="12141" y="2828"/>
                  </a:cubicBezTo>
                  <a:cubicBezTo>
                    <a:pt x="12219" y="2893"/>
                    <a:pt x="12347" y="2962"/>
                    <a:pt x="12347" y="3120"/>
                  </a:cubicBezTo>
                  <a:cubicBezTo>
                    <a:pt x="12347" y="3192"/>
                    <a:pt x="12397" y="3224"/>
                    <a:pt x="12450" y="3224"/>
                  </a:cubicBezTo>
                  <a:cubicBezTo>
                    <a:pt x="12508" y="3224"/>
                    <a:pt x="12570" y="3185"/>
                    <a:pt x="12570" y="3120"/>
                  </a:cubicBezTo>
                  <a:cubicBezTo>
                    <a:pt x="12570" y="3086"/>
                    <a:pt x="12578" y="3072"/>
                    <a:pt x="12594" y="3072"/>
                  </a:cubicBezTo>
                  <a:cubicBezTo>
                    <a:pt x="12638" y="3072"/>
                    <a:pt x="12744" y="3174"/>
                    <a:pt x="12907" y="3215"/>
                  </a:cubicBezTo>
                  <a:cubicBezTo>
                    <a:pt x="13130" y="3270"/>
                    <a:pt x="12976" y="3362"/>
                    <a:pt x="13199" y="3372"/>
                  </a:cubicBezTo>
                  <a:cubicBezTo>
                    <a:pt x="13422" y="3382"/>
                    <a:pt x="13926" y="3545"/>
                    <a:pt x="14119" y="3690"/>
                  </a:cubicBezTo>
                  <a:cubicBezTo>
                    <a:pt x="14313" y="3837"/>
                    <a:pt x="14178" y="3932"/>
                    <a:pt x="14303" y="4066"/>
                  </a:cubicBezTo>
                  <a:cubicBezTo>
                    <a:pt x="14431" y="4204"/>
                    <a:pt x="14467" y="4358"/>
                    <a:pt x="14293" y="4358"/>
                  </a:cubicBezTo>
                  <a:cubicBezTo>
                    <a:pt x="14119" y="4358"/>
                    <a:pt x="13936" y="4531"/>
                    <a:pt x="13985" y="4620"/>
                  </a:cubicBezTo>
                  <a:cubicBezTo>
                    <a:pt x="13997" y="4643"/>
                    <a:pt x="14044" y="4651"/>
                    <a:pt x="14109" y="4651"/>
                  </a:cubicBezTo>
                  <a:cubicBezTo>
                    <a:pt x="14297" y="4651"/>
                    <a:pt x="14639" y="4581"/>
                    <a:pt x="14739" y="4581"/>
                  </a:cubicBezTo>
                  <a:cubicBezTo>
                    <a:pt x="14827" y="4581"/>
                    <a:pt x="14919" y="4738"/>
                    <a:pt x="15089" y="4852"/>
                  </a:cubicBezTo>
                  <a:lnTo>
                    <a:pt x="15089" y="2782"/>
                  </a:lnTo>
                  <a:cubicBezTo>
                    <a:pt x="14674" y="2647"/>
                    <a:pt x="14102" y="2392"/>
                    <a:pt x="13969" y="2392"/>
                  </a:cubicBezTo>
                  <a:cubicBezTo>
                    <a:pt x="13967" y="2392"/>
                    <a:pt x="13964" y="2392"/>
                    <a:pt x="13962" y="2392"/>
                  </a:cubicBezTo>
                  <a:cubicBezTo>
                    <a:pt x="13818" y="2402"/>
                    <a:pt x="13798" y="2654"/>
                    <a:pt x="13671" y="2654"/>
                  </a:cubicBezTo>
                  <a:cubicBezTo>
                    <a:pt x="13546" y="2654"/>
                    <a:pt x="13373" y="2916"/>
                    <a:pt x="13140" y="2992"/>
                  </a:cubicBezTo>
                  <a:cubicBezTo>
                    <a:pt x="13128" y="2996"/>
                    <a:pt x="13117" y="2998"/>
                    <a:pt x="13107" y="2998"/>
                  </a:cubicBezTo>
                  <a:cubicBezTo>
                    <a:pt x="12906" y="2998"/>
                    <a:pt x="12892" y="2316"/>
                    <a:pt x="12789" y="2179"/>
                  </a:cubicBezTo>
                  <a:cubicBezTo>
                    <a:pt x="12721" y="2083"/>
                    <a:pt x="12449" y="2001"/>
                    <a:pt x="12253" y="2001"/>
                  </a:cubicBezTo>
                  <a:close/>
                  <a:moveTo>
                    <a:pt x="9306" y="4606"/>
                  </a:moveTo>
                  <a:cubicBezTo>
                    <a:pt x="9131" y="4606"/>
                    <a:pt x="8992" y="4697"/>
                    <a:pt x="8828" y="4697"/>
                  </a:cubicBezTo>
                  <a:cubicBezTo>
                    <a:pt x="8780" y="4697"/>
                    <a:pt x="8729" y="4689"/>
                    <a:pt x="8675" y="4669"/>
                  </a:cubicBezTo>
                  <a:cubicBezTo>
                    <a:pt x="8598" y="4640"/>
                    <a:pt x="8510" y="4628"/>
                    <a:pt x="8425" y="4628"/>
                  </a:cubicBezTo>
                  <a:cubicBezTo>
                    <a:pt x="8222" y="4628"/>
                    <a:pt x="8036" y="4695"/>
                    <a:pt x="8066" y="4757"/>
                  </a:cubicBezTo>
                  <a:cubicBezTo>
                    <a:pt x="8105" y="4833"/>
                    <a:pt x="8338" y="4843"/>
                    <a:pt x="8600" y="4852"/>
                  </a:cubicBezTo>
                  <a:cubicBezTo>
                    <a:pt x="8608" y="4853"/>
                    <a:pt x="8617" y="4853"/>
                    <a:pt x="8625" y="4853"/>
                  </a:cubicBezTo>
                  <a:cubicBezTo>
                    <a:pt x="8874" y="4853"/>
                    <a:pt x="9100" y="4718"/>
                    <a:pt x="9268" y="4708"/>
                  </a:cubicBezTo>
                  <a:cubicBezTo>
                    <a:pt x="9442" y="4698"/>
                    <a:pt x="9632" y="4649"/>
                    <a:pt x="9369" y="4610"/>
                  </a:cubicBezTo>
                  <a:lnTo>
                    <a:pt x="9373" y="4610"/>
                  </a:lnTo>
                  <a:cubicBezTo>
                    <a:pt x="9350" y="4607"/>
                    <a:pt x="9328" y="4606"/>
                    <a:pt x="9306" y="4606"/>
                  </a:cubicBezTo>
                  <a:close/>
                  <a:moveTo>
                    <a:pt x="7409" y="4560"/>
                  </a:moveTo>
                  <a:cubicBezTo>
                    <a:pt x="7361" y="4560"/>
                    <a:pt x="7325" y="4569"/>
                    <a:pt x="7315" y="4590"/>
                  </a:cubicBezTo>
                  <a:lnTo>
                    <a:pt x="7315" y="4594"/>
                  </a:lnTo>
                  <a:cubicBezTo>
                    <a:pt x="7294" y="4644"/>
                    <a:pt x="7226" y="4672"/>
                    <a:pt x="7154" y="4672"/>
                  </a:cubicBezTo>
                  <a:cubicBezTo>
                    <a:pt x="7106" y="4672"/>
                    <a:pt x="7056" y="4659"/>
                    <a:pt x="7017" y="4633"/>
                  </a:cubicBezTo>
                  <a:cubicBezTo>
                    <a:pt x="7002" y="4622"/>
                    <a:pt x="6985" y="4617"/>
                    <a:pt x="6969" y="4617"/>
                  </a:cubicBezTo>
                  <a:cubicBezTo>
                    <a:pt x="6887" y="4617"/>
                    <a:pt x="6811" y="4738"/>
                    <a:pt x="6863" y="4807"/>
                  </a:cubicBezTo>
                  <a:cubicBezTo>
                    <a:pt x="6942" y="4886"/>
                    <a:pt x="7048" y="4926"/>
                    <a:pt x="7154" y="4926"/>
                  </a:cubicBezTo>
                  <a:cubicBezTo>
                    <a:pt x="7216" y="4926"/>
                    <a:pt x="7278" y="4913"/>
                    <a:pt x="7335" y="4885"/>
                  </a:cubicBezTo>
                  <a:cubicBezTo>
                    <a:pt x="7578" y="4767"/>
                    <a:pt x="7745" y="4875"/>
                    <a:pt x="7800" y="4751"/>
                  </a:cubicBezTo>
                  <a:cubicBezTo>
                    <a:pt x="7845" y="4654"/>
                    <a:pt x="7563" y="4560"/>
                    <a:pt x="7409" y="4560"/>
                  </a:cubicBezTo>
                  <a:close/>
                  <a:moveTo>
                    <a:pt x="7881" y="5028"/>
                  </a:moveTo>
                  <a:cubicBezTo>
                    <a:pt x="7820" y="5028"/>
                    <a:pt x="7783" y="5040"/>
                    <a:pt x="7800" y="5065"/>
                  </a:cubicBezTo>
                  <a:cubicBezTo>
                    <a:pt x="7859" y="5154"/>
                    <a:pt x="8023" y="5154"/>
                    <a:pt x="8092" y="5213"/>
                  </a:cubicBezTo>
                  <a:cubicBezTo>
                    <a:pt x="8136" y="5248"/>
                    <a:pt x="8250" y="5313"/>
                    <a:pt x="8327" y="5313"/>
                  </a:cubicBezTo>
                  <a:cubicBezTo>
                    <a:pt x="8371" y="5313"/>
                    <a:pt x="8403" y="5292"/>
                    <a:pt x="8403" y="5232"/>
                  </a:cubicBezTo>
                  <a:cubicBezTo>
                    <a:pt x="8403" y="5113"/>
                    <a:pt x="8048" y="5028"/>
                    <a:pt x="7881" y="5028"/>
                  </a:cubicBezTo>
                  <a:close/>
                  <a:moveTo>
                    <a:pt x="9769" y="4846"/>
                  </a:moveTo>
                  <a:lnTo>
                    <a:pt x="9769" y="4849"/>
                  </a:lnTo>
                  <a:cubicBezTo>
                    <a:pt x="9736" y="4869"/>
                    <a:pt x="9700" y="4885"/>
                    <a:pt x="9661" y="4895"/>
                  </a:cubicBezTo>
                  <a:cubicBezTo>
                    <a:pt x="9654" y="4928"/>
                    <a:pt x="9638" y="4961"/>
                    <a:pt x="9615" y="4987"/>
                  </a:cubicBezTo>
                  <a:cubicBezTo>
                    <a:pt x="9610" y="4990"/>
                    <a:pt x="9604" y="4992"/>
                    <a:pt x="9597" y="4992"/>
                  </a:cubicBezTo>
                  <a:cubicBezTo>
                    <a:pt x="9569" y="4992"/>
                    <a:pt x="9534" y="4960"/>
                    <a:pt x="9507" y="4928"/>
                  </a:cubicBezTo>
                  <a:cubicBezTo>
                    <a:pt x="9320" y="5006"/>
                    <a:pt x="9222" y="5229"/>
                    <a:pt x="9350" y="5298"/>
                  </a:cubicBezTo>
                  <a:cubicBezTo>
                    <a:pt x="9371" y="5309"/>
                    <a:pt x="9392" y="5314"/>
                    <a:pt x="9415" y="5314"/>
                  </a:cubicBezTo>
                  <a:cubicBezTo>
                    <a:pt x="9535" y="5314"/>
                    <a:pt x="9674" y="5170"/>
                    <a:pt x="9759" y="5065"/>
                  </a:cubicBezTo>
                  <a:cubicBezTo>
                    <a:pt x="9779" y="5042"/>
                    <a:pt x="9792" y="5023"/>
                    <a:pt x="9805" y="5010"/>
                  </a:cubicBezTo>
                  <a:cubicBezTo>
                    <a:pt x="9815" y="4997"/>
                    <a:pt x="9825" y="4987"/>
                    <a:pt x="9838" y="4980"/>
                  </a:cubicBezTo>
                  <a:cubicBezTo>
                    <a:pt x="9848" y="4970"/>
                    <a:pt x="9858" y="4964"/>
                    <a:pt x="9871" y="4957"/>
                  </a:cubicBezTo>
                  <a:cubicBezTo>
                    <a:pt x="9841" y="4915"/>
                    <a:pt x="9808" y="4879"/>
                    <a:pt x="9769" y="4846"/>
                  </a:cubicBezTo>
                  <a:close/>
                </a:path>
              </a:pathLst>
            </a:custGeom>
            <a:solidFill>
              <a:schemeClr val="accent2"/>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4202491" y="3296244"/>
              <a:ext cx="38998" cy="14111"/>
            </a:xfrm>
            <a:custGeom>
              <a:avLst/>
              <a:gdLst/>
              <a:ahLst/>
              <a:cxnLst/>
              <a:rect l="l" t="t" r="r" b="b"/>
              <a:pathLst>
                <a:path w="1064" h="385" extrusionOk="0">
                  <a:moveTo>
                    <a:pt x="1004" y="1"/>
                  </a:moveTo>
                  <a:cubicBezTo>
                    <a:pt x="915" y="1"/>
                    <a:pt x="734" y="42"/>
                    <a:pt x="599" y="42"/>
                  </a:cubicBezTo>
                  <a:cubicBezTo>
                    <a:pt x="589" y="42"/>
                    <a:pt x="579" y="42"/>
                    <a:pt x="570" y="41"/>
                  </a:cubicBezTo>
                  <a:cubicBezTo>
                    <a:pt x="566" y="41"/>
                    <a:pt x="562" y="41"/>
                    <a:pt x="559" y="41"/>
                  </a:cubicBezTo>
                  <a:cubicBezTo>
                    <a:pt x="436" y="41"/>
                    <a:pt x="384" y="145"/>
                    <a:pt x="288" y="218"/>
                  </a:cubicBezTo>
                  <a:cubicBezTo>
                    <a:pt x="282" y="225"/>
                    <a:pt x="272" y="231"/>
                    <a:pt x="262" y="238"/>
                  </a:cubicBezTo>
                  <a:cubicBezTo>
                    <a:pt x="301" y="271"/>
                    <a:pt x="334" y="307"/>
                    <a:pt x="364" y="346"/>
                  </a:cubicBezTo>
                  <a:cubicBezTo>
                    <a:pt x="554" y="235"/>
                    <a:pt x="1029" y="97"/>
                    <a:pt x="1055" y="32"/>
                  </a:cubicBezTo>
                  <a:cubicBezTo>
                    <a:pt x="1063" y="9"/>
                    <a:pt x="1042" y="1"/>
                    <a:pt x="1004" y="1"/>
                  </a:cubicBezTo>
                  <a:close/>
                  <a:moveTo>
                    <a:pt x="154" y="284"/>
                  </a:moveTo>
                  <a:cubicBezTo>
                    <a:pt x="141" y="287"/>
                    <a:pt x="125" y="290"/>
                    <a:pt x="111" y="290"/>
                  </a:cubicBezTo>
                  <a:lnTo>
                    <a:pt x="105" y="294"/>
                  </a:lnTo>
                  <a:cubicBezTo>
                    <a:pt x="69" y="297"/>
                    <a:pt x="33" y="303"/>
                    <a:pt x="0" y="320"/>
                  </a:cubicBezTo>
                  <a:cubicBezTo>
                    <a:pt x="27" y="349"/>
                    <a:pt x="62" y="385"/>
                    <a:pt x="90" y="385"/>
                  </a:cubicBezTo>
                  <a:cubicBezTo>
                    <a:pt x="97" y="385"/>
                    <a:pt x="103" y="383"/>
                    <a:pt x="108" y="379"/>
                  </a:cubicBezTo>
                  <a:cubicBezTo>
                    <a:pt x="131" y="349"/>
                    <a:pt x="147" y="320"/>
                    <a:pt x="154" y="284"/>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2806374" y="2577284"/>
              <a:ext cx="138583" cy="150642"/>
            </a:xfrm>
            <a:custGeom>
              <a:avLst/>
              <a:gdLst/>
              <a:ahLst/>
              <a:cxnLst/>
              <a:rect l="l" t="t" r="r" b="b"/>
              <a:pathLst>
                <a:path w="3781" h="4110" extrusionOk="0">
                  <a:moveTo>
                    <a:pt x="876" y="2420"/>
                  </a:moveTo>
                  <a:cubicBezTo>
                    <a:pt x="830" y="2420"/>
                    <a:pt x="784" y="2433"/>
                    <a:pt x="750" y="2461"/>
                  </a:cubicBezTo>
                  <a:cubicBezTo>
                    <a:pt x="715" y="2492"/>
                    <a:pt x="681" y="2500"/>
                    <a:pt x="650" y="2500"/>
                  </a:cubicBezTo>
                  <a:cubicBezTo>
                    <a:pt x="617" y="2500"/>
                    <a:pt x="588" y="2491"/>
                    <a:pt x="564" y="2491"/>
                  </a:cubicBezTo>
                  <a:cubicBezTo>
                    <a:pt x="544" y="2491"/>
                    <a:pt x="527" y="2498"/>
                    <a:pt x="515" y="2520"/>
                  </a:cubicBezTo>
                  <a:cubicBezTo>
                    <a:pt x="459" y="2612"/>
                    <a:pt x="678" y="2753"/>
                    <a:pt x="636" y="2943"/>
                  </a:cubicBezTo>
                  <a:cubicBezTo>
                    <a:pt x="603" y="3096"/>
                    <a:pt x="640" y="3286"/>
                    <a:pt x="716" y="3286"/>
                  </a:cubicBezTo>
                  <a:cubicBezTo>
                    <a:pt x="732" y="3286"/>
                    <a:pt x="750" y="3277"/>
                    <a:pt x="770" y="3257"/>
                  </a:cubicBezTo>
                  <a:cubicBezTo>
                    <a:pt x="881" y="3146"/>
                    <a:pt x="934" y="3198"/>
                    <a:pt x="999" y="3116"/>
                  </a:cubicBezTo>
                  <a:cubicBezTo>
                    <a:pt x="1062" y="3031"/>
                    <a:pt x="1009" y="2730"/>
                    <a:pt x="1052" y="2582"/>
                  </a:cubicBezTo>
                  <a:cubicBezTo>
                    <a:pt x="1081" y="2483"/>
                    <a:pt x="978" y="2420"/>
                    <a:pt x="876" y="2420"/>
                  </a:cubicBezTo>
                  <a:close/>
                  <a:moveTo>
                    <a:pt x="1848" y="1"/>
                  </a:moveTo>
                  <a:cubicBezTo>
                    <a:pt x="1828" y="1"/>
                    <a:pt x="1622" y="1"/>
                    <a:pt x="1586" y="37"/>
                  </a:cubicBezTo>
                  <a:cubicBezTo>
                    <a:pt x="1557" y="66"/>
                    <a:pt x="1483" y="113"/>
                    <a:pt x="1424" y="113"/>
                  </a:cubicBezTo>
                  <a:cubicBezTo>
                    <a:pt x="1409" y="113"/>
                    <a:pt x="1395" y="110"/>
                    <a:pt x="1383" y="102"/>
                  </a:cubicBezTo>
                  <a:cubicBezTo>
                    <a:pt x="1370" y="93"/>
                    <a:pt x="1356" y="86"/>
                    <a:pt x="1340" y="80"/>
                  </a:cubicBezTo>
                  <a:lnTo>
                    <a:pt x="1278" y="138"/>
                  </a:lnTo>
                  <a:cubicBezTo>
                    <a:pt x="1278" y="138"/>
                    <a:pt x="1268" y="217"/>
                    <a:pt x="1229" y="217"/>
                  </a:cubicBezTo>
                  <a:cubicBezTo>
                    <a:pt x="1210" y="217"/>
                    <a:pt x="1188" y="211"/>
                    <a:pt x="1169" y="211"/>
                  </a:cubicBezTo>
                  <a:cubicBezTo>
                    <a:pt x="1149" y="211"/>
                    <a:pt x="1134" y="219"/>
                    <a:pt x="1134" y="253"/>
                  </a:cubicBezTo>
                  <a:cubicBezTo>
                    <a:pt x="1134" y="293"/>
                    <a:pt x="1097" y="303"/>
                    <a:pt x="1056" y="303"/>
                  </a:cubicBezTo>
                  <a:cubicBezTo>
                    <a:pt x="1027" y="303"/>
                    <a:pt x="997" y="298"/>
                    <a:pt x="976" y="296"/>
                  </a:cubicBezTo>
                  <a:cubicBezTo>
                    <a:pt x="970" y="295"/>
                    <a:pt x="964" y="294"/>
                    <a:pt x="957" y="294"/>
                  </a:cubicBezTo>
                  <a:cubicBezTo>
                    <a:pt x="913" y="294"/>
                    <a:pt x="862" y="314"/>
                    <a:pt x="862" y="365"/>
                  </a:cubicBezTo>
                  <a:cubicBezTo>
                    <a:pt x="862" y="409"/>
                    <a:pt x="856" y="499"/>
                    <a:pt x="813" y="499"/>
                  </a:cubicBezTo>
                  <a:cubicBezTo>
                    <a:pt x="802" y="499"/>
                    <a:pt x="789" y="493"/>
                    <a:pt x="773" y="479"/>
                  </a:cubicBezTo>
                  <a:cubicBezTo>
                    <a:pt x="702" y="414"/>
                    <a:pt x="628" y="255"/>
                    <a:pt x="595" y="255"/>
                  </a:cubicBezTo>
                  <a:cubicBezTo>
                    <a:pt x="593" y="255"/>
                    <a:pt x="591" y="255"/>
                    <a:pt x="590" y="256"/>
                  </a:cubicBezTo>
                  <a:cubicBezTo>
                    <a:pt x="560" y="276"/>
                    <a:pt x="492" y="489"/>
                    <a:pt x="426" y="489"/>
                  </a:cubicBezTo>
                  <a:cubicBezTo>
                    <a:pt x="383" y="489"/>
                    <a:pt x="246" y="499"/>
                    <a:pt x="148" y="509"/>
                  </a:cubicBezTo>
                  <a:cubicBezTo>
                    <a:pt x="121" y="591"/>
                    <a:pt x="148" y="643"/>
                    <a:pt x="184" y="663"/>
                  </a:cubicBezTo>
                  <a:cubicBezTo>
                    <a:pt x="220" y="686"/>
                    <a:pt x="161" y="774"/>
                    <a:pt x="118" y="794"/>
                  </a:cubicBezTo>
                  <a:cubicBezTo>
                    <a:pt x="76" y="817"/>
                    <a:pt x="0" y="794"/>
                    <a:pt x="53" y="876"/>
                  </a:cubicBezTo>
                  <a:cubicBezTo>
                    <a:pt x="105" y="957"/>
                    <a:pt x="197" y="964"/>
                    <a:pt x="148" y="1043"/>
                  </a:cubicBezTo>
                  <a:cubicBezTo>
                    <a:pt x="98" y="1105"/>
                    <a:pt x="141" y="1200"/>
                    <a:pt x="220" y="1203"/>
                  </a:cubicBezTo>
                  <a:cubicBezTo>
                    <a:pt x="292" y="1210"/>
                    <a:pt x="393" y="1197"/>
                    <a:pt x="374" y="1256"/>
                  </a:cubicBezTo>
                  <a:cubicBezTo>
                    <a:pt x="354" y="1288"/>
                    <a:pt x="344" y="1328"/>
                    <a:pt x="334" y="1364"/>
                  </a:cubicBezTo>
                  <a:cubicBezTo>
                    <a:pt x="390" y="1354"/>
                    <a:pt x="442" y="1341"/>
                    <a:pt x="495" y="1321"/>
                  </a:cubicBezTo>
                  <a:cubicBezTo>
                    <a:pt x="596" y="1265"/>
                    <a:pt x="551" y="1174"/>
                    <a:pt x="721" y="1125"/>
                  </a:cubicBezTo>
                  <a:cubicBezTo>
                    <a:pt x="745" y="1118"/>
                    <a:pt x="770" y="1114"/>
                    <a:pt x="796" y="1114"/>
                  </a:cubicBezTo>
                  <a:cubicBezTo>
                    <a:pt x="951" y="1114"/>
                    <a:pt x="1124" y="1231"/>
                    <a:pt x="1183" y="1321"/>
                  </a:cubicBezTo>
                  <a:cubicBezTo>
                    <a:pt x="1248" y="1423"/>
                    <a:pt x="1268" y="1432"/>
                    <a:pt x="1284" y="1514"/>
                  </a:cubicBezTo>
                  <a:cubicBezTo>
                    <a:pt x="1297" y="1596"/>
                    <a:pt x="1360" y="1760"/>
                    <a:pt x="1592" y="1911"/>
                  </a:cubicBezTo>
                  <a:cubicBezTo>
                    <a:pt x="1825" y="2061"/>
                    <a:pt x="1917" y="2229"/>
                    <a:pt x="2038" y="2294"/>
                  </a:cubicBezTo>
                  <a:cubicBezTo>
                    <a:pt x="2159" y="2356"/>
                    <a:pt x="2280" y="2343"/>
                    <a:pt x="2352" y="2428"/>
                  </a:cubicBezTo>
                  <a:cubicBezTo>
                    <a:pt x="2424" y="2517"/>
                    <a:pt x="2523" y="2563"/>
                    <a:pt x="2641" y="2618"/>
                  </a:cubicBezTo>
                  <a:cubicBezTo>
                    <a:pt x="2758" y="2671"/>
                    <a:pt x="2762" y="2795"/>
                    <a:pt x="2873" y="2812"/>
                  </a:cubicBezTo>
                  <a:cubicBezTo>
                    <a:pt x="2981" y="2825"/>
                    <a:pt x="2912" y="2923"/>
                    <a:pt x="2978" y="3005"/>
                  </a:cubicBezTo>
                  <a:cubicBezTo>
                    <a:pt x="3047" y="3087"/>
                    <a:pt x="3066" y="3260"/>
                    <a:pt x="2994" y="3359"/>
                  </a:cubicBezTo>
                  <a:cubicBezTo>
                    <a:pt x="2919" y="3457"/>
                    <a:pt x="2958" y="3621"/>
                    <a:pt x="3007" y="3621"/>
                  </a:cubicBezTo>
                  <a:cubicBezTo>
                    <a:pt x="3057" y="3621"/>
                    <a:pt x="3158" y="3447"/>
                    <a:pt x="3171" y="3349"/>
                  </a:cubicBezTo>
                  <a:cubicBezTo>
                    <a:pt x="3184" y="3254"/>
                    <a:pt x="3283" y="3257"/>
                    <a:pt x="3361" y="3156"/>
                  </a:cubicBezTo>
                  <a:cubicBezTo>
                    <a:pt x="3437" y="3054"/>
                    <a:pt x="3243" y="3028"/>
                    <a:pt x="3211" y="2897"/>
                  </a:cubicBezTo>
                  <a:cubicBezTo>
                    <a:pt x="3187" y="2802"/>
                    <a:pt x="3272" y="2716"/>
                    <a:pt x="3386" y="2716"/>
                  </a:cubicBezTo>
                  <a:cubicBezTo>
                    <a:pt x="3430" y="2716"/>
                    <a:pt x="3478" y="2729"/>
                    <a:pt x="3525" y="2759"/>
                  </a:cubicBezTo>
                  <a:cubicBezTo>
                    <a:pt x="3623" y="2819"/>
                    <a:pt x="3686" y="2869"/>
                    <a:pt x="3724" y="2869"/>
                  </a:cubicBezTo>
                  <a:cubicBezTo>
                    <a:pt x="3752" y="2869"/>
                    <a:pt x="3767" y="2842"/>
                    <a:pt x="3771" y="2772"/>
                  </a:cubicBezTo>
                  <a:cubicBezTo>
                    <a:pt x="3781" y="2609"/>
                    <a:pt x="3250" y="2386"/>
                    <a:pt x="3125" y="2307"/>
                  </a:cubicBezTo>
                  <a:cubicBezTo>
                    <a:pt x="3004" y="2232"/>
                    <a:pt x="3075" y="2113"/>
                    <a:pt x="2910" y="2113"/>
                  </a:cubicBezTo>
                  <a:cubicBezTo>
                    <a:pt x="2902" y="2113"/>
                    <a:pt x="2893" y="2113"/>
                    <a:pt x="2883" y="2114"/>
                  </a:cubicBezTo>
                  <a:cubicBezTo>
                    <a:pt x="2879" y="2114"/>
                    <a:pt x="2875" y="2114"/>
                    <a:pt x="2871" y="2114"/>
                  </a:cubicBezTo>
                  <a:cubicBezTo>
                    <a:pt x="2674" y="2114"/>
                    <a:pt x="2446" y="1872"/>
                    <a:pt x="2375" y="1590"/>
                  </a:cubicBezTo>
                  <a:cubicBezTo>
                    <a:pt x="2303" y="1305"/>
                    <a:pt x="1992" y="1288"/>
                    <a:pt x="1913" y="1121"/>
                  </a:cubicBezTo>
                  <a:cubicBezTo>
                    <a:pt x="1838" y="951"/>
                    <a:pt x="1985" y="931"/>
                    <a:pt x="1920" y="794"/>
                  </a:cubicBezTo>
                  <a:cubicBezTo>
                    <a:pt x="1881" y="715"/>
                    <a:pt x="1962" y="646"/>
                    <a:pt x="2064" y="607"/>
                  </a:cubicBezTo>
                  <a:cubicBezTo>
                    <a:pt x="2057" y="460"/>
                    <a:pt x="2064" y="315"/>
                    <a:pt x="2080" y="171"/>
                  </a:cubicBezTo>
                  <a:cubicBezTo>
                    <a:pt x="2025" y="168"/>
                    <a:pt x="1966" y="158"/>
                    <a:pt x="1913" y="138"/>
                  </a:cubicBezTo>
                  <a:cubicBezTo>
                    <a:pt x="1877" y="116"/>
                    <a:pt x="1871" y="1"/>
                    <a:pt x="1848" y="1"/>
                  </a:cubicBezTo>
                  <a:close/>
                  <a:moveTo>
                    <a:pt x="2784" y="3542"/>
                  </a:moveTo>
                  <a:cubicBezTo>
                    <a:pt x="2744" y="3542"/>
                    <a:pt x="2691" y="3548"/>
                    <a:pt x="2624" y="3562"/>
                  </a:cubicBezTo>
                  <a:cubicBezTo>
                    <a:pt x="2518" y="3585"/>
                    <a:pt x="2445" y="3600"/>
                    <a:pt x="2381" y="3600"/>
                  </a:cubicBezTo>
                  <a:cubicBezTo>
                    <a:pt x="2327" y="3600"/>
                    <a:pt x="2281" y="3589"/>
                    <a:pt x="2228" y="3562"/>
                  </a:cubicBezTo>
                  <a:cubicBezTo>
                    <a:pt x="2205" y="3550"/>
                    <a:pt x="2180" y="3545"/>
                    <a:pt x="2154" y="3545"/>
                  </a:cubicBezTo>
                  <a:cubicBezTo>
                    <a:pt x="2047" y="3545"/>
                    <a:pt x="1929" y="3630"/>
                    <a:pt x="1953" y="3693"/>
                  </a:cubicBezTo>
                  <a:cubicBezTo>
                    <a:pt x="1972" y="3745"/>
                    <a:pt x="2048" y="3814"/>
                    <a:pt x="2290" y="3876"/>
                  </a:cubicBezTo>
                  <a:cubicBezTo>
                    <a:pt x="2532" y="3939"/>
                    <a:pt x="2562" y="4102"/>
                    <a:pt x="2663" y="4109"/>
                  </a:cubicBezTo>
                  <a:cubicBezTo>
                    <a:pt x="2667" y="4109"/>
                    <a:pt x="2670" y="4109"/>
                    <a:pt x="2673" y="4109"/>
                  </a:cubicBezTo>
                  <a:cubicBezTo>
                    <a:pt x="2766" y="4109"/>
                    <a:pt x="2774" y="4013"/>
                    <a:pt x="2752" y="3886"/>
                  </a:cubicBezTo>
                  <a:cubicBezTo>
                    <a:pt x="2726" y="3755"/>
                    <a:pt x="2873" y="3604"/>
                    <a:pt x="2886" y="3581"/>
                  </a:cubicBezTo>
                  <a:cubicBezTo>
                    <a:pt x="2895" y="3564"/>
                    <a:pt x="2864" y="3542"/>
                    <a:pt x="2784" y="3542"/>
                  </a:cubicBezTo>
                  <a:close/>
                </a:path>
              </a:pathLst>
            </a:custGeom>
            <a:solidFill>
              <a:schemeClr val="accent4"/>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2944817" y="2632521"/>
              <a:ext cx="14551" cy="19389"/>
            </a:xfrm>
            <a:custGeom>
              <a:avLst/>
              <a:gdLst/>
              <a:ahLst/>
              <a:cxnLst/>
              <a:rect l="l" t="t" r="r" b="b"/>
              <a:pathLst>
                <a:path w="397" h="529" extrusionOk="0">
                  <a:moveTo>
                    <a:pt x="141" y="1"/>
                  </a:moveTo>
                  <a:cubicBezTo>
                    <a:pt x="72" y="93"/>
                    <a:pt x="7" y="207"/>
                    <a:pt x="17" y="243"/>
                  </a:cubicBezTo>
                  <a:cubicBezTo>
                    <a:pt x="17" y="279"/>
                    <a:pt x="10" y="312"/>
                    <a:pt x="0" y="345"/>
                  </a:cubicBezTo>
                  <a:cubicBezTo>
                    <a:pt x="72" y="410"/>
                    <a:pt x="151" y="466"/>
                    <a:pt x="233" y="518"/>
                  </a:cubicBezTo>
                  <a:lnTo>
                    <a:pt x="249" y="528"/>
                  </a:lnTo>
                  <a:cubicBezTo>
                    <a:pt x="269" y="420"/>
                    <a:pt x="344" y="309"/>
                    <a:pt x="397" y="296"/>
                  </a:cubicBezTo>
                  <a:cubicBezTo>
                    <a:pt x="321" y="207"/>
                    <a:pt x="213" y="73"/>
                    <a:pt x="141"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948409" y="2589783"/>
              <a:ext cx="49737" cy="59963"/>
            </a:xfrm>
            <a:custGeom>
              <a:avLst/>
              <a:gdLst/>
              <a:ahLst/>
              <a:cxnLst/>
              <a:rect l="l" t="t" r="r" b="b"/>
              <a:pathLst>
                <a:path w="1357" h="1636" extrusionOk="0">
                  <a:moveTo>
                    <a:pt x="341" y="1"/>
                  </a:moveTo>
                  <a:cubicBezTo>
                    <a:pt x="341" y="1"/>
                    <a:pt x="141" y="63"/>
                    <a:pt x="1" y="105"/>
                  </a:cubicBezTo>
                  <a:cubicBezTo>
                    <a:pt x="10" y="191"/>
                    <a:pt x="33" y="286"/>
                    <a:pt x="86" y="305"/>
                  </a:cubicBezTo>
                  <a:cubicBezTo>
                    <a:pt x="191" y="345"/>
                    <a:pt x="151" y="446"/>
                    <a:pt x="191" y="538"/>
                  </a:cubicBezTo>
                  <a:cubicBezTo>
                    <a:pt x="230" y="630"/>
                    <a:pt x="217" y="1046"/>
                    <a:pt x="164" y="1046"/>
                  </a:cubicBezTo>
                  <a:cubicBezTo>
                    <a:pt x="141" y="1046"/>
                    <a:pt x="92" y="1101"/>
                    <a:pt x="40" y="1170"/>
                  </a:cubicBezTo>
                  <a:cubicBezTo>
                    <a:pt x="112" y="1242"/>
                    <a:pt x="223" y="1373"/>
                    <a:pt x="299" y="1465"/>
                  </a:cubicBezTo>
                  <a:cubicBezTo>
                    <a:pt x="302" y="1462"/>
                    <a:pt x="305" y="1462"/>
                    <a:pt x="309" y="1462"/>
                  </a:cubicBezTo>
                  <a:cubicBezTo>
                    <a:pt x="374" y="1462"/>
                    <a:pt x="613" y="1635"/>
                    <a:pt x="613" y="1635"/>
                  </a:cubicBezTo>
                  <a:cubicBezTo>
                    <a:pt x="613" y="1635"/>
                    <a:pt x="951" y="1563"/>
                    <a:pt x="1177" y="1530"/>
                  </a:cubicBezTo>
                  <a:cubicBezTo>
                    <a:pt x="1183" y="1498"/>
                    <a:pt x="1183" y="1465"/>
                    <a:pt x="1183" y="1432"/>
                  </a:cubicBezTo>
                  <a:cubicBezTo>
                    <a:pt x="1177" y="1390"/>
                    <a:pt x="1226" y="1301"/>
                    <a:pt x="1291" y="1301"/>
                  </a:cubicBezTo>
                  <a:cubicBezTo>
                    <a:pt x="1357" y="1301"/>
                    <a:pt x="1262" y="1154"/>
                    <a:pt x="1190" y="1088"/>
                  </a:cubicBezTo>
                  <a:cubicBezTo>
                    <a:pt x="1118" y="1023"/>
                    <a:pt x="1124" y="908"/>
                    <a:pt x="1190" y="862"/>
                  </a:cubicBezTo>
                  <a:cubicBezTo>
                    <a:pt x="1255" y="820"/>
                    <a:pt x="1200" y="761"/>
                    <a:pt x="1200" y="689"/>
                  </a:cubicBezTo>
                  <a:cubicBezTo>
                    <a:pt x="1200" y="616"/>
                    <a:pt x="885" y="594"/>
                    <a:pt x="836" y="580"/>
                  </a:cubicBezTo>
                  <a:cubicBezTo>
                    <a:pt x="784" y="567"/>
                    <a:pt x="872" y="374"/>
                    <a:pt x="790" y="374"/>
                  </a:cubicBezTo>
                  <a:cubicBezTo>
                    <a:pt x="788" y="374"/>
                    <a:pt x="786" y="374"/>
                    <a:pt x="785" y="374"/>
                  </a:cubicBezTo>
                  <a:cubicBezTo>
                    <a:pt x="725" y="374"/>
                    <a:pt x="676" y="323"/>
                    <a:pt x="682" y="259"/>
                  </a:cubicBezTo>
                  <a:cubicBezTo>
                    <a:pt x="682" y="200"/>
                    <a:pt x="561" y="105"/>
                    <a:pt x="567" y="69"/>
                  </a:cubicBezTo>
                  <a:cubicBezTo>
                    <a:pt x="567" y="66"/>
                    <a:pt x="571" y="60"/>
                    <a:pt x="574" y="56"/>
                  </a:cubicBezTo>
                  <a:cubicBezTo>
                    <a:pt x="531" y="50"/>
                    <a:pt x="495" y="43"/>
                    <a:pt x="482" y="40"/>
                  </a:cubicBezTo>
                  <a:cubicBezTo>
                    <a:pt x="436" y="30"/>
                    <a:pt x="387" y="17"/>
                    <a:pt x="341" y="1"/>
                  </a:cubicBezTo>
                  <a:close/>
                </a:path>
              </a:pathLst>
            </a:custGeom>
            <a:solidFill>
              <a:schemeClr val="accent1"/>
            </a:solidFill>
            <a:ln w="9525" cap="flat" cmpd="sng">
              <a:solidFill>
                <a:schemeClr val="accent6"/>
              </a:solidFill>
              <a:prstDash val="solid"/>
              <a:miter lim="32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17"/>
          <p:cNvSpPr txBox="1"/>
          <p:nvPr/>
        </p:nvSpPr>
        <p:spPr>
          <a:xfrm>
            <a:off x="692150" y="4328656"/>
            <a:ext cx="347100" cy="32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chemeClr val="accent1"/>
              </a:solidFill>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name="World Countries Lesson Infographics by Slidesgo">
  <a:themeElements>
    <a:clrScheme name="Simple Light">
      <a:dk1>
        <a:srgbClr val="595959"/>
      </a:dk1>
      <a:lt1>
        <a:srgbClr val="54597F"/>
      </a:lt1>
      <a:dk2>
        <a:srgbClr val="8199C9"/>
      </a:dk2>
      <a:lt2>
        <a:srgbClr val="83BCD9"/>
      </a:lt2>
      <a:accent1>
        <a:srgbClr val="788F75"/>
      </a:accent1>
      <a:accent2>
        <a:srgbClr val="F6B854"/>
      </a:accent2>
      <a:accent3>
        <a:srgbClr val="F77C36"/>
      </a:accent3>
      <a:accent4>
        <a:srgbClr val="F6759D"/>
      </a:accent4>
      <a:accent5>
        <a:srgbClr val="E5E5E5"/>
      </a:accent5>
      <a:accent6>
        <a:srgbClr val="FFFFFF"/>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2902</Words>
  <Application>Microsoft Office PowerPoint</Application>
  <PresentationFormat>Προβολή στην οθόνη (16:9)</PresentationFormat>
  <Paragraphs>138</Paragraphs>
  <Slides>31</Slides>
  <Notes>13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2</vt:i4>
      </vt:variant>
      <vt:variant>
        <vt:lpstr>Τίτλοι διαφανειών</vt:lpstr>
      </vt:variant>
      <vt:variant>
        <vt:i4>31</vt:i4>
      </vt:variant>
    </vt:vector>
  </HeadingPairs>
  <TitlesOfParts>
    <vt:vector size="44" baseType="lpstr">
      <vt:lpstr>Proxima Nova Semibold</vt:lpstr>
      <vt:lpstr>Open Sans</vt:lpstr>
      <vt:lpstr>Nunito Sans</vt:lpstr>
      <vt:lpstr>Cairo</vt:lpstr>
      <vt:lpstr>Neucha</vt:lpstr>
      <vt:lpstr>Anaheim</vt:lpstr>
      <vt:lpstr>Arial</vt:lpstr>
      <vt:lpstr>Roboto Condensed Light</vt:lpstr>
      <vt:lpstr>Wingdings</vt:lpstr>
      <vt:lpstr>Damion</vt:lpstr>
      <vt:lpstr>Proxima Nova</vt:lpstr>
      <vt:lpstr>World Countries Lesson Infographics by Slidesgo</vt:lpstr>
      <vt:lpstr>Slidesgo Final Pages</vt:lpstr>
      <vt:lpstr>Environmental Injustice</vt:lpstr>
      <vt:lpstr>Activity 1</vt:lpstr>
      <vt:lpstr>Questions –Discussion Students work in teams and try to answer the questions  </vt:lpstr>
      <vt:lpstr>Activity 2 The Ancient Myth of Erysichton </vt:lpstr>
      <vt:lpstr>   Activity 3 What if it happened to you? </vt:lpstr>
      <vt:lpstr>Discussion-Basic Quality Criteria </vt:lpstr>
      <vt:lpstr>Activity 4 Climate Change </vt:lpstr>
      <vt:lpstr>Discussion about climate change</vt:lpstr>
      <vt:lpstr>Activity 5 Introduction to Immigration</vt:lpstr>
      <vt:lpstr>Questionnaire </vt:lpstr>
      <vt:lpstr>Παρουσίαση του PowerPoint</vt:lpstr>
      <vt:lpstr>Παρουσίαση του PowerPoint</vt:lpstr>
      <vt:lpstr>Tracing the migrating flows</vt:lpstr>
      <vt:lpstr>Παρουσίαση του PowerPoint</vt:lpstr>
      <vt:lpstr>Παρουσίαση του PowerPoint</vt:lpstr>
      <vt:lpstr>Παρουσίαση του PowerPoint</vt:lpstr>
      <vt:lpstr>Activity 6a Read the following 3 articles and in teams write down: “Which was the reason  that forced people to leave their countries?”</vt:lpstr>
      <vt:lpstr>Παρουσίαση του PowerPoint</vt:lpstr>
      <vt:lpstr>Παρουσίαση του PowerPoint</vt:lpstr>
      <vt:lpstr>Παρουσίαση του PowerPoint</vt:lpstr>
      <vt:lpstr>Activity 6b Tracing the migration flows</vt:lpstr>
      <vt:lpstr>Παρουσίαση του PowerPoint</vt:lpstr>
      <vt:lpstr>Παρουσίαση του PowerPoint</vt:lpstr>
      <vt:lpstr>Are you aware of any environmental problems in your area or any other part of Greece that is so serious that would make people leave?</vt:lpstr>
      <vt:lpstr>Παρουσίαση του PowerPoint</vt:lpstr>
      <vt:lpstr>Παρουσίαση του PowerPoint</vt:lpstr>
      <vt:lpstr>Activity 7 Designing and realizing digital storytelling on the issue of Environmental Injustice</vt:lpstr>
      <vt:lpstr>Introduction to Digital Storytelling Step 1 We are going to create a digital story about the issue of environmental injustice which will be the final product of our project. Such a digital story may consist of pictures, drawings, sketches, videos or whatever we may come up with. It may have some heroes/characters that talk to each other or maybe a narrator who reads a text. We must think carefully and come up with the ideal scenario whether that be some dialogues among characters or a narration. However, the most important in any case is that we make up a very interesting story that will raise awareness and will make our audience think carefully about the problem of environmental injustice! </vt:lpstr>
      <vt:lpstr>Examples of Digital Storytelling  What is digital story telling - https://www.youtube.com/watch?v=JIix-yVzheM&amp;t=50s Η ζωή πριν τον ηλεκτρισμό - https://www.youtube.com/watch?v=4p2qMJY7k-g Στο διαδίκτυο δεν είναι όλα όπως φαίνονται- https://saferinternet4kids.gr/video/dontbeaneasycatch Βήματα για τη δημιουργία ψηφιακής αφήγησης - https://blogs.sch.gr/kitsati-bl3/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Injustice</dc:title>
  <dc:creator>Stella</dc:creator>
  <cp:lastModifiedBy>Stella Haralambaki</cp:lastModifiedBy>
  <cp:revision>10</cp:revision>
  <dcterms:modified xsi:type="dcterms:W3CDTF">2023-04-23T08:25:48Z</dcterms:modified>
</cp:coreProperties>
</file>